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5" d="100"/>
          <a:sy n="55" d="100"/>
        </p:scale>
        <p:origin x="101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7F9-F5F6-4D67-8FAC-3454FB3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Semester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FBE7-F266-49C2-B6DE-6A5BF4839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486F-E493-4806-B7AC-4C1D4C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8673-2AD2-43EB-AE26-30AB3046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inventory system application that:</a:t>
            </a:r>
          </a:p>
          <a:p>
            <a:pPr lvl="1"/>
            <a:r>
              <a:rPr lang="en-US" dirty="0"/>
              <a:t>Can scan the barcodes located on all department equipment </a:t>
            </a:r>
          </a:p>
          <a:p>
            <a:pPr lvl="1"/>
            <a:r>
              <a:rPr lang="en-US" dirty="0"/>
              <a:t>Makes accessing and modifying inventory data easy for the user </a:t>
            </a:r>
          </a:p>
          <a:p>
            <a:pPr lvl="1"/>
            <a:r>
              <a:rPr lang="en-US" dirty="0"/>
              <a:t>Protects the inventory data from unauthorized actions </a:t>
            </a:r>
          </a:p>
          <a:p>
            <a:pPr lvl="1"/>
            <a:r>
              <a:rPr lang="en-US" dirty="0"/>
              <a:t>Runs on android </a:t>
            </a:r>
          </a:p>
          <a:p>
            <a:r>
              <a:rPr lang="en-US" dirty="0"/>
              <a:t>Document the project in a way that will allow others to easily modify the project at a later date </a:t>
            </a:r>
          </a:p>
        </p:txBody>
      </p:sp>
    </p:spTree>
    <p:extLst>
      <p:ext uri="{BB962C8B-B14F-4D97-AF65-F5344CB8AC3E}">
        <p14:creationId xmlns:p14="http://schemas.microsoft.com/office/powerpoint/2010/main" val="12386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43B0-34C1-4CE9-82E0-2BFA91E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3425-04D1-418D-B45F-AA2962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broken the project in to three parts:</a:t>
            </a:r>
          </a:p>
          <a:p>
            <a:pPr lvl="1"/>
            <a:r>
              <a:rPr lang="en-US" dirty="0"/>
              <a:t>The backend database </a:t>
            </a:r>
          </a:p>
          <a:p>
            <a:pPr lvl="1"/>
            <a:r>
              <a:rPr lang="en-US" dirty="0"/>
              <a:t>How to scan the barcodes in to the application </a:t>
            </a:r>
          </a:p>
          <a:p>
            <a:pPr lvl="1"/>
            <a:r>
              <a:rPr lang="en-US" dirty="0"/>
              <a:t>The main UI </a:t>
            </a:r>
          </a:p>
        </p:txBody>
      </p:sp>
    </p:spTree>
    <p:extLst>
      <p:ext uri="{BB962C8B-B14F-4D97-AF65-F5344CB8AC3E}">
        <p14:creationId xmlns:p14="http://schemas.microsoft.com/office/powerpoint/2010/main" val="49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3C3-E50C-418D-8C19-3075E2E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4B5E-B9E9-41C1-9DE7-77FBC1F2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where we will host it: we have permission to host it on the departments servers.</a:t>
            </a:r>
          </a:p>
          <a:p>
            <a:r>
              <a:rPr lang="en-US" dirty="0"/>
              <a:t>We have all of our data fields mapped out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43D-C1F6-4408-B6D4-BAE8A21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barcode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6C1B-6094-4905-8262-B2B744AC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plane was to use google vision to scan our barcodes, this was a dead end</a:t>
            </a:r>
          </a:p>
          <a:p>
            <a:r>
              <a:rPr lang="en-US" dirty="0"/>
              <a:t>Plan B is the </a:t>
            </a:r>
            <a:r>
              <a:rPr lang="en-US" dirty="0" err="1"/>
              <a:t>XZing.Net.Moblie</a:t>
            </a:r>
            <a:r>
              <a:rPr lang="en-US" dirty="0"/>
              <a:t> (Zebra crossing) library </a:t>
            </a:r>
          </a:p>
          <a:p>
            <a:r>
              <a:rPr lang="en-US" dirty="0"/>
              <a:t>Do to an unfamiliarity with the library, C# and Visual Studio we are currently in the experimentation faze of getting this component working and integrated in to the main application UI.</a:t>
            </a:r>
          </a:p>
        </p:txBody>
      </p:sp>
    </p:spTree>
    <p:extLst>
      <p:ext uri="{BB962C8B-B14F-4D97-AF65-F5344CB8AC3E}">
        <p14:creationId xmlns:p14="http://schemas.microsoft.com/office/powerpoint/2010/main" val="3557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C4-4DDD-4066-8681-4117BCA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638-8278-4D58-A692-11A50A8B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702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01D-F3AF-42F5-A810-6B091DC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Road ahead:</a:t>
            </a:r>
            <a:br>
              <a:rPr lang="en-US" dirty="0"/>
            </a:br>
            <a:r>
              <a:rPr lang="en-US" dirty="0"/>
              <a:t> (now – end of the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B64C-D1A2-4BD8-8F78-F2E1B41E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our visual studio installations</a:t>
            </a:r>
          </a:p>
          <a:p>
            <a:r>
              <a:rPr lang="en-US" dirty="0"/>
              <a:t>Develop a full understanding of Zebra Crossing</a:t>
            </a:r>
          </a:p>
          <a:p>
            <a:r>
              <a:rPr lang="en-US" dirty="0"/>
              <a:t>Continue to improve the UI proto type</a:t>
            </a:r>
          </a:p>
          <a:p>
            <a:r>
              <a:rPr lang="en-US" dirty="0"/>
              <a:t>Add more documentation to the project </a:t>
            </a:r>
          </a:p>
        </p:txBody>
      </p:sp>
    </p:spTree>
    <p:extLst>
      <p:ext uri="{BB962C8B-B14F-4D97-AF65-F5344CB8AC3E}">
        <p14:creationId xmlns:p14="http://schemas.microsoft.com/office/powerpoint/2010/main" val="124847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743-D0AB-49B2-AAD8-3805D62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down the road: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6A9-7F44-4A4B-8E09-FA21FB67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deploy our database </a:t>
            </a:r>
          </a:p>
          <a:p>
            <a:r>
              <a:rPr lang="en-US" dirty="0"/>
              <a:t>Write web hooks to connect UI to our database adding the appropriate security measures </a:t>
            </a:r>
          </a:p>
          <a:p>
            <a:r>
              <a:rPr lang="en-US" dirty="0"/>
              <a:t>Integrate Zebra crossing into our application </a:t>
            </a:r>
          </a:p>
          <a:p>
            <a:r>
              <a:rPr lang="en-US" dirty="0"/>
              <a:t>Finalize our UI</a:t>
            </a:r>
          </a:p>
          <a:p>
            <a:r>
              <a:rPr lang="en-US" dirty="0"/>
              <a:t>Package our documentation and Application in a  </a:t>
            </a:r>
          </a:p>
        </p:txBody>
      </p:sp>
    </p:spTree>
    <p:extLst>
      <p:ext uri="{BB962C8B-B14F-4D97-AF65-F5344CB8AC3E}">
        <p14:creationId xmlns:p14="http://schemas.microsoft.com/office/powerpoint/2010/main" val="116446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</TotalTime>
  <Words>274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Inventory Management System: Semester 1 Demo</vt:lpstr>
      <vt:lpstr>Our goals </vt:lpstr>
      <vt:lpstr>The Road so far</vt:lpstr>
      <vt:lpstr>Progress on database </vt:lpstr>
      <vt:lpstr>Progress on barcode scanning </vt:lpstr>
      <vt:lpstr>Main Application UI</vt:lpstr>
      <vt:lpstr>The immediate Road ahead:  (now – end of the break)</vt:lpstr>
      <vt:lpstr>Further down the road: (next Semester)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System: Semester 1 Demo</dc:title>
  <dc:creator>A Davis</dc:creator>
  <cp:lastModifiedBy>A Davis</cp:lastModifiedBy>
  <cp:revision>11</cp:revision>
  <dcterms:created xsi:type="dcterms:W3CDTF">2017-11-28T21:11:53Z</dcterms:created>
  <dcterms:modified xsi:type="dcterms:W3CDTF">2017-11-28T22:52:05Z</dcterms:modified>
</cp:coreProperties>
</file>