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4" r:id="rId8"/>
    <p:sldId id="265" r:id="rId9"/>
    <p:sldId id="266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157F9-F5F6-4D67-8FAC-3454FB31C1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Inventory Management System:</a:t>
            </a:r>
            <a:br>
              <a:rPr lang="en-US" dirty="0"/>
            </a:br>
            <a:r>
              <a:rPr lang="en-US" dirty="0"/>
              <a:t>Semester 1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7FBE7-F266-49C2-B6DE-6A5BF48393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By:</a:t>
            </a:r>
          </a:p>
          <a:p>
            <a:r>
              <a:rPr lang="en-US" dirty="0"/>
              <a:t>David Erickson</a:t>
            </a:r>
          </a:p>
          <a:p>
            <a:r>
              <a:rPr lang="en-US" dirty="0"/>
              <a:t>August Davis</a:t>
            </a:r>
          </a:p>
          <a:p>
            <a:r>
              <a:rPr lang="en-US" dirty="0"/>
              <a:t>Christian Hansen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617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9301D-F3AF-42F5-A810-6B091DC3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immediate Road ahead:</a:t>
            </a:r>
            <a:br>
              <a:rPr lang="en-US" dirty="0"/>
            </a:br>
            <a:r>
              <a:rPr lang="en-US" dirty="0"/>
              <a:t> (now – end of the break)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8B64C-D1A2-4BD8-8F78-F2E1B41EC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better understanding of Zebra Crossing</a:t>
            </a:r>
          </a:p>
          <a:p>
            <a:r>
              <a:rPr lang="en-US" dirty="0"/>
              <a:t>Continue to improve the UI prototype</a:t>
            </a:r>
          </a:p>
          <a:p>
            <a:r>
              <a:rPr lang="en-US" dirty="0"/>
              <a:t>Add more documentation to the project </a:t>
            </a:r>
          </a:p>
        </p:txBody>
      </p:sp>
    </p:spTree>
    <p:extLst>
      <p:ext uri="{BB962C8B-B14F-4D97-AF65-F5344CB8AC3E}">
        <p14:creationId xmlns:p14="http://schemas.microsoft.com/office/powerpoint/2010/main" val="1248477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AD743-D0AB-49B2-AAD8-3805D62E9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down the road:</a:t>
            </a:r>
            <a:br>
              <a:rPr lang="en-US" dirty="0"/>
            </a:br>
            <a:r>
              <a:rPr lang="en-US" dirty="0"/>
              <a:t>(next Semester)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6A9-7F44-4A4B-8E09-FA21FB671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and deploy our database </a:t>
            </a:r>
          </a:p>
          <a:p>
            <a:r>
              <a:rPr lang="en-US" dirty="0"/>
              <a:t>Write web hooks to connect UI to our database adding the appropriate security measures </a:t>
            </a:r>
          </a:p>
          <a:p>
            <a:r>
              <a:rPr lang="en-US" dirty="0"/>
              <a:t>Integrate Zebra crossing into our application </a:t>
            </a:r>
          </a:p>
          <a:p>
            <a:r>
              <a:rPr lang="en-US" dirty="0"/>
              <a:t>Finalize our UI</a:t>
            </a:r>
          </a:p>
          <a:p>
            <a:r>
              <a:rPr lang="en-US" dirty="0"/>
              <a:t>Package our documentation and Application in a way that makes its use easy for future users. </a:t>
            </a:r>
          </a:p>
        </p:txBody>
      </p:sp>
    </p:spTree>
    <p:extLst>
      <p:ext uri="{BB962C8B-B14F-4D97-AF65-F5344CB8AC3E}">
        <p14:creationId xmlns:p14="http://schemas.microsoft.com/office/powerpoint/2010/main" val="1164465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F486F-E493-4806-B7AC-4C1D4CD92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38673-2AD2-43EB-AE26-30AB30467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inventory system application that:</a:t>
            </a:r>
          </a:p>
          <a:p>
            <a:pPr lvl="1"/>
            <a:r>
              <a:rPr lang="en-US" dirty="0"/>
              <a:t>Can scan the barcodes located on all department equipment </a:t>
            </a:r>
          </a:p>
          <a:p>
            <a:pPr lvl="1"/>
            <a:r>
              <a:rPr lang="en-US" dirty="0"/>
              <a:t>Makes accessing and modifying inventory data easy for the user </a:t>
            </a:r>
          </a:p>
          <a:p>
            <a:pPr lvl="1"/>
            <a:r>
              <a:rPr lang="en-US" dirty="0"/>
              <a:t>Protects the inventory data from unauthorized actions </a:t>
            </a:r>
          </a:p>
          <a:p>
            <a:pPr lvl="1"/>
            <a:r>
              <a:rPr lang="en-US" dirty="0"/>
              <a:t>Runs on Android </a:t>
            </a:r>
          </a:p>
          <a:p>
            <a:r>
              <a:rPr lang="en-US" dirty="0"/>
              <a:t>Document the project in a way that will allow others to easily modify the project at a later date </a:t>
            </a:r>
          </a:p>
        </p:txBody>
      </p:sp>
    </p:spTree>
    <p:extLst>
      <p:ext uri="{BB962C8B-B14F-4D97-AF65-F5344CB8AC3E}">
        <p14:creationId xmlns:p14="http://schemas.microsoft.com/office/powerpoint/2010/main" val="1238649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243B0-34C1-4CE9-82E0-2BFA91EBA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Road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D3425-04D1-418D-B45F-AA29626AC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broken the project in to three parts:</a:t>
            </a:r>
          </a:p>
          <a:p>
            <a:pPr lvl="1"/>
            <a:r>
              <a:rPr lang="en-US" dirty="0"/>
              <a:t>The backend database </a:t>
            </a:r>
          </a:p>
          <a:p>
            <a:pPr lvl="1"/>
            <a:r>
              <a:rPr lang="en-US" dirty="0"/>
              <a:t>How to scan the barcodes in to the application </a:t>
            </a:r>
          </a:p>
          <a:p>
            <a:pPr lvl="1"/>
            <a:r>
              <a:rPr lang="en-US" dirty="0"/>
              <a:t>The main UI </a:t>
            </a:r>
          </a:p>
        </p:txBody>
      </p:sp>
    </p:spTree>
    <p:extLst>
      <p:ext uri="{BB962C8B-B14F-4D97-AF65-F5344CB8AC3E}">
        <p14:creationId xmlns:p14="http://schemas.microsoft.com/office/powerpoint/2010/main" val="49375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EE3C3-E50C-418D-8C19-3075E2EF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on database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B4B5E-B9E9-41C1-9DE7-77FBC1F26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know where we will host it: we have permission to host it on the departments servers.</a:t>
            </a:r>
          </a:p>
          <a:p>
            <a:r>
              <a:rPr lang="en-US" dirty="0"/>
              <a:t>We have all of our data fields mapped out</a:t>
            </a:r>
          </a:p>
        </p:txBody>
      </p:sp>
    </p:spTree>
    <p:extLst>
      <p:ext uri="{BB962C8B-B14F-4D97-AF65-F5344CB8AC3E}">
        <p14:creationId xmlns:p14="http://schemas.microsoft.com/office/powerpoint/2010/main" val="3964951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9643D-C1F6-4408-B6D4-BAE8A2104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on barcode scanning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66C1B-6094-4905-8262-B2B744AC8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original plan was to use google vision to scan our barcodes, this was a dead end</a:t>
            </a:r>
          </a:p>
          <a:p>
            <a:r>
              <a:rPr lang="en-US" dirty="0"/>
              <a:t>Plan B is the </a:t>
            </a:r>
            <a:r>
              <a:rPr lang="en-US" dirty="0" err="1"/>
              <a:t>XZing.Net.Moblie</a:t>
            </a:r>
            <a:r>
              <a:rPr lang="en-US" dirty="0"/>
              <a:t> (Zebra crossing) library </a:t>
            </a:r>
          </a:p>
          <a:p>
            <a:r>
              <a:rPr lang="en-US" dirty="0"/>
              <a:t>Do to an unfamiliarity with the library, C# and Visual Studio we are currently in the experimentation faze of getting this component working and integrated in to the main application UI.</a:t>
            </a:r>
          </a:p>
        </p:txBody>
      </p:sp>
    </p:spTree>
    <p:extLst>
      <p:ext uri="{BB962C8B-B14F-4D97-AF65-F5344CB8AC3E}">
        <p14:creationId xmlns:p14="http://schemas.microsoft.com/office/powerpoint/2010/main" val="355725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4E8C4-4DDD-4066-8681-4117BCA01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Application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B6638-8278-4D58-A692-11A50A8BF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97027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1DFC9F-5294-4761-B2BA-2BA12C2627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150" y="598472"/>
            <a:ext cx="3184344" cy="566105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BB96AD-B595-461A-9B44-A75D37B62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092" y="598472"/>
            <a:ext cx="3184344" cy="56610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6776EC-0137-40C2-A931-1E47B6D6C4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0198" y="598472"/>
            <a:ext cx="3184344" cy="566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730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24BE40-F79F-47CA-B653-47C7E959A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6333" y="452180"/>
            <a:ext cx="3354557" cy="59636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66C95E-2648-4093-98F6-E7E5FA8B6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820" y="447170"/>
            <a:ext cx="3354557" cy="59636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698139-C6E6-40C2-9A3D-89011B7381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229" y="447171"/>
            <a:ext cx="3354557" cy="596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264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E28F1F-AAF4-40F4-B37C-2B9F902FB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065" y="275207"/>
            <a:ext cx="3475608" cy="617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7175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147</TotalTime>
  <Words>277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Circuit</vt:lpstr>
      <vt:lpstr>Inventory Management System: Semester 1 Demo</vt:lpstr>
      <vt:lpstr>Our goals </vt:lpstr>
      <vt:lpstr>The Road so far</vt:lpstr>
      <vt:lpstr>Progress on database </vt:lpstr>
      <vt:lpstr>Progress on barcode scanning </vt:lpstr>
      <vt:lpstr>Main Application UI</vt:lpstr>
      <vt:lpstr>PowerPoint Presentation</vt:lpstr>
      <vt:lpstr>PowerPoint Presentation</vt:lpstr>
      <vt:lpstr>PowerPoint Presentation</vt:lpstr>
      <vt:lpstr>The immediate Road ahead:  (now – end of the break)</vt:lpstr>
      <vt:lpstr>Further down the road: (next Semester)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System: Semester 1 Demo</dc:title>
  <dc:creator>A Davis</dc:creator>
  <cp:lastModifiedBy>David Erickson</cp:lastModifiedBy>
  <cp:revision>15</cp:revision>
  <dcterms:created xsi:type="dcterms:W3CDTF">2017-11-28T21:11:53Z</dcterms:created>
  <dcterms:modified xsi:type="dcterms:W3CDTF">2017-11-29T18:14:11Z</dcterms:modified>
</cp:coreProperties>
</file>