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75488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4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1014" y="462"/>
      </p:cViewPr>
      <p:guideLst>
        <p:guide orient="horz" pos="10368"/>
        <p:guide pos="14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0" y="5387342"/>
            <a:ext cx="4041648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17289782"/>
            <a:ext cx="356616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2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3" y="1752600"/>
            <a:ext cx="1025271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3" y="1752600"/>
            <a:ext cx="3016377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0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8" y="8206749"/>
            <a:ext cx="4101084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8" y="22029429"/>
            <a:ext cx="4101084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8763000"/>
            <a:ext cx="202082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8763000"/>
            <a:ext cx="202082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1752607"/>
            <a:ext cx="410108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8" y="8069582"/>
            <a:ext cx="20115368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8" y="12024360"/>
            <a:ext cx="2011536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3" y="8069582"/>
            <a:ext cx="20214433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3" y="12024360"/>
            <a:ext cx="20214433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4739647"/>
            <a:ext cx="2407158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1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4739647"/>
            <a:ext cx="2407158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1752607"/>
            <a:ext cx="410108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8763000"/>
            <a:ext cx="410108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EB37C-CFBA-4592-96A3-9AC46FF4421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30510487"/>
            <a:ext cx="160477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E65D-6942-4A7E-9D6D-BADE6A7E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E2C369-F7F4-425E-8A5C-3C56CD11739C}"/>
              </a:ext>
            </a:extLst>
          </p:cNvPr>
          <p:cNvSpPr/>
          <p:nvPr/>
        </p:nvSpPr>
        <p:spPr>
          <a:xfrm>
            <a:off x="465364" y="5534526"/>
            <a:ext cx="12624993" cy="2686218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189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8800" b="1" u="sng" dirty="0"/>
              <a:t>Project Goals</a:t>
            </a:r>
          </a:p>
          <a:p>
            <a:endParaRPr lang="en-US" sz="3200" b="1" u="sng" dirty="0"/>
          </a:p>
          <a:p>
            <a:pPr marL="1143000" lvl="0" indent="-11430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Ability to scan barcodes of new inventory from a cellphone camera</a:t>
            </a:r>
          </a:p>
          <a:p>
            <a:pPr marL="1143000" lvl="0" indent="-11430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</a:pPr>
            <a:endParaRPr lang="en-US" sz="8000" dirty="0">
              <a:solidFill>
                <a:prstClr val="white"/>
              </a:solidFill>
              <a:latin typeface="Century Gothic" panose="020B0502020202020204"/>
              <a:ea typeface="+mj-ea"/>
              <a:cs typeface="+mj-cs"/>
            </a:endParaRPr>
          </a:p>
          <a:p>
            <a:pPr marL="1143000" lvl="0" indent="-11430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Organize inventory information in a format that will allow for easy viewing, editing and auditing</a:t>
            </a:r>
          </a:p>
          <a:p>
            <a:pPr marL="1143000" lvl="0" indent="-11430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</a:pPr>
            <a:endParaRPr lang="en-US" sz="8000" dirty="0">
              <a:solidFill>
                <a:prstClr val="white"/>
              </a:solidFill>
              <a:latin typeface="Century Gothic" panose="020B0502020202020204"/>
              <a:ea typeface="+mj-ea"/>
              <a:cs typeface="+mj-cs"/>
            </a:endParaRPr>
          </a:p>
          <a:p>
            <a:pPr marL="1143000" lvl="0" indent="-11430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Have an easy to use interface</a:t>
            </a:r>
          </a:p>
          <a:p>
            <a:pPr marL="1143000" lvl="0" indent="-11430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</a:pPr>
            <a:endParaRPr lang="en-US" sz="8000" dirty="0">
              <a:solidFill>
                <a:prstClr val="white"/>
              </a:solidFill>
              <a:latin typeface="Century Gothic" panose="020B0502020202020204"/>
              <a:ea typeface="+mj-ea"/>
              <a:cs typeface="+mj-cs"/>
            </a:endParaRPr>
          </a:p>
          <a:p>
            <a:pPr marL="1143000" lvl="0" indent="-11430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Comprehensive documentation for future developers of the project</a:t>
            </a:r>
          </a:p>
          <a:p>
            <a:endParaRPr lang="en-US" sz="72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7C24-7183-479A-A4B1-4DEB3EB8A028}"/>
              </a:ext>
            </a:extLst>
          </p:cNvPr>
          <p:cNvSpPr txBox="1">
            <a:spLocks/>
          </p:cNvSpPr>
          <p:nvPr/>
        </p:nvSpPr>
        <p:spPr>
          <a:xfrm>
            <a:off x="465365" y="521686"/>
            <a:ext cx="46635760" cy="16312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Developing A Web and Mobile Based Inventory Management System in ASP.NET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15688-87D1-4B6B-A865-A677438962BA}"/>
              </a:ext>
            </a:extLst>
          </p:cNvPr>
          <p:cNvSpPr/>
          <p:nvPr/>
        </p:nvSpPr>
        <p:spPr>
          <a:xfrm>
            <a:off x="465365" y="2638425"/>
            <a:ext cx="12624993" cy="231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4400" dirty="0"/>
              <a:t>Students: August Davis, David Erickson, Christian Hanson </a:t>
            </a:r>
          </a:p>
          <a:p>
            <a:r>
              <a:rPr lang="en-US" sz="4400" dirty="0"/>
              <a:t>Advisors: Emanuel Grant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D22771-487E-490E-8E61-669AF62904B0}"/>
              </a:ext>
            </a:extLst>
          </p:cNvPr>
          <p:cNvSpPr/>
          <p:nvPr/>
        </p:nvSpPr>
        <p:spPr>
          <a:xfrm>
            <a:off x="13764126" y="16685615"/>
            <a:ext cx="14534148" cy="6844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sz="6600" u="sng" dirty="0"/>
              <a:t>Interface: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Made using Asp.net frame work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Designed to work on mobile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Complies with UND design standards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Allows for easy navigation between features via navigation bar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E64FD1-B3AD-44E9-9B1A-0991144D531A}"/>
              </a:ext>
            </a:extLst>
          </p:cNvPr>
          <p:cNvSpPr/>
          <p:nvPr/>
        </p:nvSpPr>
        <p:spPr>
          <a:xfrm>
            <a:off x="13764126" y="12556467"/>
            <a:ext cx="14534148" cy="3473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sz="6600" u="sng" dirty="0"/>
              <a:t>Database: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Microsoft SQL Server is used for storage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FC4FC7-F561-4361-9D6C-E37886D82925}"/>
              </a:ext>
            </a:extLst>
          </p:cNvPr>
          <p:cNvSpPr/>
          <p:nvPr/>
        </p:nvSpPr>
        <p:spPr>
          <a:xfrm>
            <a:off x="13764126" y="2808759"/>
            <a:ext cx="14534148" cy="909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en-US" sz="6600" u="sng" dirty="0"/>
              <a:t>Scanner: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On android scanning is handled by a call to the external app “</a:t>
            </a:r>
            <a:r>
              <a:rPr lang="en-US" sz="6600" dirty="0" err="1"/>
              <a:t>XZing</a:t>
            </a:r>
            <a:r>
              <a:rPr lang="en-US" sz="6600" dirty="0"/>
              <a:t> Barcode Scanner”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On PC scanning is handled by a USB hand scanner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No scanning available on non android phones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0D7A20-E5D8-4C97-85D4-4E41CB2B0876}"/>
              </a:ext>
            </a:extLst>
          </p:cNvPr>
          <p:cNvSpPr/>
          <p:nvPr/>
        </p:nvSpPr>
        <p:spPr>
          <a:xfrm>
            <a:off x="13764126" y="24185899"/>
            <a:ext cx="14534148" cy="8210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6600" u="sng" dirty="0"/>
              <a:t>Prepping for Future Development:</a:t>
            </a:r>
            <a:endParaRPr lang="en-US" sz="6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Set up scripts and explanation documents have been written for database set up.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Most the code pages have explanation headers and further explanation comments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8DD406-83A4-4B06-9A3F-2CA0D7CB2F1C}"/>
              </a:ext>
            </a:extLst>
          </p:cNvPr>
          <p:cNvSpPr/>
          <p:nvPr/>
        </p:nvSpPr>
        <p:spPr>
          <a:xfrm>
            <a:off x="28972041" y="2808759"/>
            <a:ext cx="18111393" cy="7586526"/>
          </a:xfrm>
          <a:prstGeom prst="roundRect">
            <a:avLst/>
          </a:prstGeom>
          <a:effectLst>
            <a:softEdge rad="1270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600" u="sng" dirty="0"/>
              <a:t>Database Diagrams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DDFFF3-4C0E-47DE-81E3-8CD741646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402" y="4667857"/>
            <a:ext cx="6732569" cy="47760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4F49DD-54A6-45FA-8294-AD182053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622" y="4667856"/>
            <a:ext cx="5584284" cy="4776033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5E0B73-A25C-405C-BFD5-B2645D87C72D}"/>
              </a:ext>
            </a:extLst>
          </p:cNvPr>
          <p:cNvSpPr/>
          <p:nvPr/>
        </p:nvSpPr>
        <p:spPr>
          <a:xfrm>
            <a:off x="28989732" y="11051142"/>
            <a:ext cx="18111393" cy="21345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600" u="sng" dirty="0"/>
              <a:t>Interface Pages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D8FF1B-4AB5-444D-B9A7-6B62F144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402" y="13524565"/>
            <a:ext cx="6498899" cy="6322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5C8FC0-82F4-4A25-9550-65BC68270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2352" y="13524565"/>
            <a:ext cx="8650974" cy="44138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6697B1-B84F-46FE-83EF-77AEE71DB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2851" y="26349506"/>
            <a:ext cx="10985944" cy="351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A710DE-C97C-422D-A807-02A79142B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2819" y="21065583"/>
            <a:ext cx="8193734" cy="36640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2BE9EA-F455-463F-9141-79DAE60F6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75971" y="19357540"/>
            <a:ext cx="8632684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177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Davis</dc:creator>
  <cp:lastModifiedBy>A Davis</cp:lastModifiedBy>
  <cp:revision>15</cp:revision>
  <dcterms:created xsi:type="dcterms:W3CDTF">2018-04-26T02:51:52Z</dcterms:created>
  <dcterms:modified xsi:type="dcterms:W3CDTF">2018-04-26T05:51:07Z</dcterms:modified>
</cp:coreProperties>
</file>