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0" r:id="rId4"/>
    <p:sldId id="261" r:id="rId5"/>
    <p:sldId id="271" r:id="rId6"/>
    <p:sldId id="272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70750" autoAdjust="0"/>
  </p:normalViewPr>
  <p:slideViewPr>
    <p:cSldViewPr snapToGrid="0">
      <p:cViewPr varScale="1">
        <p:scale>
          <a:sx n="46" d="100"/>
          <a:sy n="46" d="100"/>
        </p:scale>
        <p:origin x="67" y="3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ACABE-A36C-4EAD-9489-3CF5823FAC6E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99A9F5-0CA7-4C48-B068-D3E0CFA2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39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Application Will Be Handling Accounts Tied University Students and Staff </a:t>
            </a:r>
          </a:p>
          <a:p>
            <a:r>
              <a:rPr lang="en-US" dirty="0"/>
              <a:t>It Would Be Preferable To Piggyback Off the North Dakota University System (NDUS) Account System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9A9F5-0CA7-4C48-B068-D3E0CFA2D3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8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Applications Backend Will Be a SQL Server Bring </a:t>
            </a:r>
          </a:p>
          <a:p>
            <a:r>
              <a:rPr lang="en-US" dirty="0"/>
              <a:t>Knowing Possible Points Of Failure Allows For Countermeasures to be taken</a:t>
            </a:r>
          </a:p>
          <a:p>
            <a:r>
              <a:rPr lang="en-US" dirty="0"/>
              <a:t>Some Features Carry Security Requirements </a:t>
            </a:r>
          </a:p>
          <a:p>
            <a:endParaRPr lang="en-US" dirty="0"/>
          </a:p>
          <a:p>
            <a:r>
              <a:rPr lang="en-US" dirty="0"/>
              <a:t>Provides the tools to be used to:</a:t>
            </a:r>
          </a:p>
          <a:p>
            <a:pPr lvl="1"/>
            <a:r>
              <a:rPr lang="en-US" dirty="0"/>
              <a:t>Connect to the application</a:t>
            </a:r>
          </a:p>
          <a:p>
            <a:pPr lvl="1"/>
            <a:r>
              <a:rPr lang="en-US" dirty="0"/>
              <a:t>Close security holes </a:t>
            </a:r>
          </a:p>
          <a:p>
            <a:pPr lvl="1"/>
            <a:r>
              <a:rPr lang="en-US" dirty="0"/>
              <a:t>Connecting to the NDSU servers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9A9F5-0CA7-4C48-B068-D3E0CFA2D3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8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Need to scan barcodes in a non rescores intensive way</a:t>
            </a:r>
          </a:p>
          <a:p>
            <a:r>
              <a:rPr lang="en-US" dirty="0"/>
              <a:t>Google will Continue to Update This Product and Document it’s Changes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9A9F5-0CA7-4C48-B068-D3E0CFA2D3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02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C914-5DDA-46FC-A2CA-216FACE42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D9AA0-3928-490D-AAF1-9E6063320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D27E6-5918-4D14-93A2-2859973A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767C-EF7E-4F10-9532-8582EF014B7B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F6113-FF52-483D-B120-36910F0B6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E7383-7963-4463-AE4F-BE4D001D0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98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48FBF-13FB-4E88-89C7-96783513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C6583A-A868-452D-B5B5-EA6E0EA92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B6C7B-8856-4DF2-97F3-861623F3D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767C-EF7E-4F10-9532-8582EF014B7B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2B798-DB12-4239-88C0-530CEDBEB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ECFDE-ACFE-40FE-9319-D798CF38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8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869740-FA79-42BA-A8E3-BD732ADE9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9F264-B182-4FBD-B273-756E28AD1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FBCE4-67F8-4B32-B891-0B6DBA74E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767C-EF7E-4F10-9532-8582EF014B7B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DEC77-CA1E-4673-B788-8A315074E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BF611-437E-45FB-B234-B7AD23FE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00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82E1E-25B0-4734-97E9-D195D91E9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9C4C-12C1-4586-AE49-F99DEEA78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95314-2D48-49EB-956A-5538854F7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767C-EF7E-4F10-9532-8582EF014B7B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B093C-1CE4-478B-9A71-198D051FA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4723D-E29B-4AF4-98BB-D0767C7E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35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A0E32-D3C5-4D97-9448-AC005FD2F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6DE83-4C31-4722-ADC4-5237C9520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63F6D-D937-4974-B27F-512C8C64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767C-EF7E-4F10-9532-8582EF014B7B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D6352-1345-4D31-9086-F4EAEAFF0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1E240-999E-4C57-871B-2EF196AE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5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58FE2-3F40-44D7-8E39-A249C635A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CF017-983B-48C5-88BD-7B9B424A1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3B3D8-09A0-48AD-9609-7BEA9216E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3AF07-9442-49D6-8189-93F04E376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767C-EF7E-4F10-9532-8582EF014B7B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15D6B-DA2A-49FC-AF84-C607C0CA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136D5-BFAE-4A28-9E9C-7D027578C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1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CE0A-4B59-483D-9586-B83265D54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7C716-C091-4108-80EB-5E9EA4519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D1F71-E1F2-4272-BDA2-5F22989E9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D7DE92-B844-4E34-89CF-A6C7E4651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083352-E2CC-4A68-A32F-3A6BD0F575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D13A2D-6EB7-433C-9736-D2C0F436C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767C-EF7E-4F10-9532-8582EF014B7B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474EEC-E8B0-4688-AA0B-B75E7B316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3439B1-32D5-4989-A044-8F32155F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1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1C47-FC48-4764-9E2C-AD6BBB767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ADE121-FA85-4DB0-8B69-663C69890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767C-EF7E-4F10-9532-8582EF014B7B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93ABDD-B950-4367-9712-B9A44F6C4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99EDC-C51C-4C59-93C7-1ABDED8DA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1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294A3A-6393-41E7-BEC1-D0639919F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767C-EF7E-4F10-9532-8582EF014B7B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D4398-F439-4EEC-83A6-C1EFEB423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A4A15-DCC5-4F48-BD90-7B93DC9E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1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1CD6D-713A-4B28-BB0D-E4803B208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9DE92-E10D-4EB8-9D93-E53390BE4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C90F8-D507-46A4-ACC5-6882E4D89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2069A-56FB-49C9-8999-B79933F1D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767C-EF7E-4F10-9532-8582EF014B7B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5133F-83E1-4C5B-968D-E1B829D8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E1EE4-33AE-463F-AB28-F3F69DB5B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0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60FE3-516B-4FE1-A2B8-AF08EEF40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CD02A-BB3D-44FB-AB20-E6D406AC5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4D220-ABA3-4C42-9180-062DF5F7A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4178A-57FD-401C-A813-3FE473B39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767C-EF7E-4F10-9532-8582EF014B7B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90BDD-A4AB-48A8-AE0D-440418F21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999B1-4CE5-4468-A435-D8680EA23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9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C8B376-F7F7-4F68-BE42-F495D66B7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E33DB-B400-43E7-B508-2981C7CC3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F0EF9-DE0A-443D-9625-AEFBDDD78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8767C-EF7E-4F10-9532-8582EF014B7B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714DB-D4E7-42F0-A960-9A02C14CA0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D260A-058B-4DFF-AA37-3D16FF2C5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DC1B4-1786-4FF9-8441-108E9DB95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44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und.edu/identity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B79AA-E018-43B2-8178-674AC42BEE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Inventory Management System:</a:t>
            </a:r>
            <a:br>
              <a:rPr lang="en-US" dirty="0"/>
            </a:br>
            <a:r>
              <a:rPr lang="en-US" dirty="0"/>
              <a:t>Related Works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1A825-F4EB-443E-99C6-F99940CB41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By:</a:t>
            </a:r>
          </a:p>
          <a:p>
            <a:r>
              <a:rPr lang="en-US" dirty="0"/>
              <a:t>David Erickson</a:t>
            </a:r>
          </a:p>
          <a:p>
            <a:r>
              <a:rPr lang="en-US" dirty="0"/>
              <a:t>August Davis</a:t>
            </a:r>
          </a:p>
          <a:p>
            <a:r>
              <a:rPr lang="en-US" dirty="0"/>
              <a:t>Christian Hansen</a:t>
            </a:r>
          </a:p>
        </p:txBody>
      </p:sp>
    </p:spTree>
    <p:extLst>
      <p:ext uri="{BB962C8B-B14F-4D97-AF65-F5344CB8AC3E}">
        <p14:creationId xmlns:p14="http://schemas.microsoft.com/office/powerpoint/2010/main" val="114609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E5219-BA2A-441E-8452-F80006D64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Microsoft Visual Studios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FEDF86-0880-4749-A49F-7F0519121EA1}"/>
              </a:ext>
            </a:extLst>
          </p:cNvPr>
          <p:cNvSpPr txBox="1"/>
          <p:nvPr/>
        </p:nvSpPr>
        <p:spPr>
          <a:xfrm>
            <a:off x="838200" y="1459855"/>
            <a:ext cx="4854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Offers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EA6AC5-0CE2-4683-A8B0-BE5E4C26EFF2}"/>
              </a:ext>
            </a:extLst>
          </p:cNvPr>
          <p:cNvSpPr txBox="1"/>
          <p:nvPr/>
        </p:nvSpPr>
        <p:spPr>
          <a:xfrm>
            <a:off x="838200" y="1921520"/>
            <a:ext cx="485463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.NET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Azure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Xamarin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6A966-F811-4A4D-B19F-68A087362C7D}"/>
              </a:ext>
            </a:extLst>
          </p:cNvPr>
          <p:cNvSpPr txBox="1"/>
          <p:nvPr/>
        </p:nvSpPr>
        <p:spPr>
          <a:xfrm>
            <a:off x="5692832" y="1506021"/>
            <a:ext cx="237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How it affects 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449ED-421C-4F50-BEDE-C556AAD105AD}"/>
              </a:ext>
            </a:extLst>
          </p:cNvPr>
          <p:cNvSpPr txBox="1"/>
          <p:nvPr/>
        </p:nvSpPr>
        <p:spPr>
          <a:xfrm>
            <a:off x="5692832" y="1967686"/>
            <a:ext cx="45609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.NET provides Cross Platform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Azure allows secure remote connection to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Xamarin offers more functions and can capture mobile functions.</a:t>
            </a:r>
          </a:p>
        </p:txBody>
      </p:sp>
    </p:spTree>
    <p:extLst>
      <p:ext uri="{BB962C8B-B14F-4D97-AF65-F5344CB8AC3E}">
        <p14:creationId xmlns:p14="http://schemas.microsoft.com/office/powerpoint/2010/main" val="684134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7AEA4-F075-4576-B563-32CA49450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University of North Dakota Identity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EAA33-8BA6-478C-AE1D-1B9F7A97A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 guidelines</a:t>
            </a:r>
          </a:p>
          <a:p>
            <a:r>
              <a:rPr lang="en-US" dirty="0">
                <a:hlinkClick r:id="rId2"/>
              </a:rPr>
              <a:t>http://und.edu/identity/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2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E409B-B39A-4CBB-AB45-55470C958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User Experience Guidelines Article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21673-AEFB-4B2A-874E-CCFEC9B17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Structured and chunked appropriately</a:t>
            </a:r>
          </a:p>
          <a:p>
            <a:r>
              <a:rPr lang="en-US" dirty="0"/>
              <a:t>Follow user interface guidelines</a:t>
            </a:r>
          </a:p>
          <a:p>
            <a:r>
              <a:rPr lang="en-US" dirty="0"/>
              <a:t>Use devices features </a:t>
            </a:r>
          </a:p>
          <a:p>
            <a:r>
              <a:rPr lang="en-US" dirty="0"/>
              <a:t>Test at multiple points</a:t>
            </a:r>
          </a:p>
          <a:p>
            <a:r>
              <a:rPr lang="en-US" dirty="0"/>
              <a:t>Collect data and user feedback</a:t>
            </a:r>
          </a:p>
          <a:p>
            <a:r>
              <a:rPr lang="en-US" dirty="0"/>
              <a:t>Develop security and privacy guidelines</a:t>
            </a:r>
          </a:p>
        </p:txBody>
      </p:sp>
    </p:spTree>
    <p:extLst>
      <p:ext uri="{BB962C8B-B14F-4D97-AF65-F5344CB8AC3E}">
        <p14:creationId xmlns:p14="http://schemas.microsoft.com/office/powerpoint/2010/main" val="2797915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FB066-6953-4D5A-AC2D-7E7D6CB34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C5965-3265-40D9-A7F9-4A9893655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of our project is Inventory Management</a:t>
            </a:r>
          </a:p>
          <a:p>
            <a:r>
              <a:rPr lang="en-US" dirty="0"/>
              <a:t>Service Major and Minor equipment around the University</a:t>
            </a:r>
          </a:p>
          <a:p>
            <a:r>
              <a:rPr lang="en-US" dirty="0"/>
              <a:t>Android, iOS, and Website</a:t>
            </a:r>
          </a:p>
        </p:txBody>
      </p:sp>
    </p:spTree>
    <p:extLst>
      <p:ext uri="{BB962C8B-B14F-4D97-AF65-F5344CB8AC3E}">
        <p14:creationId xmlns:p14="http://schemas.microsoft.com/office/powerpoint/2010/main" val="4137710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571FD-DFB4-4F2E-8442-3A9C3AE1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The Family Educational Rights and Privacy Act (FERPA)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C509-B363-4853-B58E-B8A4B205B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Establishes Student Information Handling Procedures </a:t>
            </a:r>
          </a:p>
          <a:p>
            <a:r>
              <a:rPr lang="en-US" dirty="0"/>
              <a:t>Sets Security Minimums on Student Information Storage</a:t>
            </a:r>
          </a:p>
          <a:p>
            <a:r>
              <a:rPr lang="en-US" dirty="0"/>
              <a:t>Sets Data Access Security Requirement Minimums</a:t>
            </a:r>
          </a:p>
          <a:p>
            <a:r>
              <a:rPr lang="en-US" dirty="0"/>
              <a:t>The final say on what kosher when it comes to student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517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0C541-4189-4126-A522-DACC1E59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THD Mobile (Application)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83CFF-948F-47A9-ADBF-2989635B2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0CBD6-9C4C-472E-8A11-F106111215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Inventory Tracking App Used by Housing  </a:t>
            </a:r>
          </a:p>
          <a:p>
            <a:r>
              <a:rPr lang="en-US" dirty="0"/>
              <a:t>A commercial Product Customized for the University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561C5D-B53D-4A9D-8BD7-A7690EDBC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Acts as an example of: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9AC2AA-C062-42F2-A7A9-5E640860711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User Quality of Life Failures </a:t>
            </a:r>
          </a:p>
          <a:p>
            <a:r>
              <a:rPr lang="en-US" dirty="0"/>
              <a:t>UI Design Form Vs. Function</a:t>
            </a:r>
          </a:p>
          <a:p>
            <a:r>
              <a:rPr lang="en-US" dirty="0"/>
              <a:t>Successes and Failures of Information Persistence Between Screens</a:t>
            </a:r>
          </a:p>
          <a:p>
            <a:r>
              <a:rPr lang="en-US" dirty="0"/>
              <a:t>Task Designed for Vs. Task Used for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164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9F8EF-1D0A-4F82-8B09-5C64B1D9E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Security Pit Falls + </a:t>
            </a:r>
            <a:br>
              <a:rPr lang="en-US" dirty="0"/>
            </a:br>
            <a:r>
              <a:rPr lang="en-US" i="1" dirty="0"/>
              <a:t>SQL feature Documentation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C4ABF-5B1A-477F-BA66-7C0E95A4C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security pit falls articles highlights common points of security failure for SQL servers </a:t>
            </a:r>
          </a:p>
          <a:p>
            <a:r>
              <a:rPr lang="en-US" dirty="0"/>
              <a:t>SQL feature documentation allows us to build in countermeasures to the pit falls highlighted by the articles.</a:t>
            </a:r>
          </a:p>
          <a:p>
            <a:r>
              <a:rPr lang="en-US" dirty="0"/>
              <a:t>Building in countermeasures allows us to comply with FERPA</a:t>
            </a:r>
          </a:p>
        </p:txBody>
      </p:sp>
    </p:spTree>
    <p:extLst>
      <p:ext uri="{BB962C8B-B14F-4D97-AF65-F5344CB8AC3E}">
        <p14:creationId xmlns:p14="http://schemas.microsoft.com/office/powerpoint/2010/main" val="2970206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348D-05FB-46C4-ACEC-360A0273D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Vision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C7E99-48BC-420C-BEFF-B5E376A3F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and API Developed by Google To Detect and Translate Visual Input Including:</a:t>
            </a:r>
          </a:p>
          <a:p>
            <a:pPr lvl="1"/>
            <a:r>
              <a:rPr lang="en-US" dirty="0"/>
              <a:t>Movement</a:t>
            </a:r>
          </a:p>
          <a:p>
            <a:pPr lvl="1"/>
            <a:r>
              <a:rPr lang="en-US" dirty="0"/>
              <a:t>Fecal Reignition</a:t>
            </a:r>
          </a:p>
          <a:p>
            <a:pPr lvl="1"/>
            <a:r>
              <a:rPr lang="en-US" dirty="0"/>
              <a:t>Barcodes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931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vs SQL Server vs SQLite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 is a database software by Oracle. It has Visual studio integration and is cross platform. Has worse performance than SQL Server and SQLite.</a:t>
            </a:r>
          </a:p>
          <a:p>
            <a:r>
              <a:rPr lang="en-US" dirty="0"/>
              <a:t>SQL server is integrated into Visual Studio and Azure, making integration very easy. Can serve reports to mobile devices. This is also cross platform.</a:t>
            </a:r>
          </a:p>
          <a:p>
            <a:r>
              <a:rPr lang="en-US" dirty="0"/>
              <a:t>SQLite is designed to run without a centralized server. This limits size of the database to the size of the storage on the main device. It’s very fast when used on sites and apps with low traffic.</a:t>
            </a:r>
          </a:p>
        </p:txBody>
      </p:sp>
    </p:spTree>
    <p:extLst>
      <p:ext uri="{BB962C8B-B14F-4D97-AF65-F5344CB8AC3E}">
        <p14:creationId xmlns:p14="http://schemas.microsoft.com/office/powerpoint/2010/main" val="2023964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Azure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cloud services to developers to build, deploy, and manage mobile applications.</a:t>
            </a:r>
          </a:p>
          <a:p>
            <a:r>
              <a:rPr lang="en-US" dirty="0"/>
              <a:t>Helps to transition between desktop systems and mobile systems.</a:t>
            </a:r>
          </a:p>
          <a:p>
            <a:r>
              <a:rPr lang="en-US" dirty="0"/>
              <a:t>Allows us to make updates even if connection to the database is lost, then upload the changes when a connection is established.</a:t>
            </a:r>
          </a:p>
          <a:p>
            <a:r>
              <a:rPr lang="en-US" dirty="0"/>
              <a:t>Pricing is based on consumption, the system is only used when needed.</a:t>
            </a:r>
          </a:p>
          <a:p>
            <a:r>
              <a:rPr lang="en-US" dirty="0"/>
              <a:t>Removes the need for IT support and administration.</a:t>
            </a:r>
          </a:p>
        </p:txBody>
      </p:sp>
    </p:spTree>
    <p:extLst>
      <p:ext uri="{BB962C8B-B14F-4D97-AF65-F5344CB8AC3E}">
        <p14:creationId xmlns:p14="http://schemas.microsoft.com/office/powerpoint/2010/main" val="1106979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Eases the transition from object oriented languages to relational queries.</a:t>
            </a:r>
          </a:p>
          <a:p>
            <a:r>
              <a:rPr lang="en-US" dirty="0"/>
              <a:t>Can write database queries, inserts, updates, and deletes in languages like C# instead of SQL.</a:t>
            </a:r>
          </a:p>
          <a:p>
            <a:r>
              <a:rPr lang="en-US" dirty="0"/>
              <a:t>Integrated into Visual Studio and SQL Server.</a:t>
            </a:r>
          </a:p>
          <a:p>
            <a:r>
              <a:rPr lang="en-US" dirty="0"/>
              <a:t>Allows us to utilize SQL </a:t>
            </a:r>
            <a:r>
              <a:rPr lang="en-US"/>
              <a:t>Server’s security tools.</a:t>
            </a:r>
          </a:p>
        </p:txBody>
      </p:sp>
    </p:spTree>
    <p:extLst>
      <p:ext uri="{BB962C8B-B14F-4D97-AF65-F5344CB8AC3E}">
        <p14:creationId xmlns:p14="http://schemas.microsoft.com/office/powerpoint/2010/main" val="3733634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595</Words>
  <Application>Microsoft Office PowerPoint</Application>
  <PresentationFormat>Widescreen</PresentationFormat>
  <Paragraphs>82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Inventory Management System: Related Works </vt:lpstr>
      <vt:lpstr>Introduction</vt:lpstr>
      <vt:lpstr>The Family Educational Rights and Privacy Act (FERPA)</vt:lpstr>
      <vt:lpstr>THD Mobile (Application)</vt:lpstr>
      <vt:lpstr>SQL Security Pit Falls +  SQL feature Documentation</vt:lpstr>
      <vt:lpstr>Google Vision </vt:lpstr>
      <vt:lpstr>MySQL vs SQL Server vs SQLite</vt:lpstr>
      <vt:lpstr>Microsoft Azure</vt:lpstr>
      <vt:lpstr>LINQ</vt:lpstr>
      <vt:lpstr>Microsoft Visual Studios</vt:lpstr>
      <vt:lpstr>University of North Dakota Identity Standards</vt:lpstr>
      <vt:lpstr>Mobile User Experience Guidelines Article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system: Related Works</dc:title>
  <dc:creator>A Davis</dc:creator>
  <cp:lastModifiedBy>A Davis</cp:lastModifiedBy>
  <cp:revision>23</cp:revision>
  <dcterms:created xsi:type="dcterms:W3CDTF">2017-11-01T18:47:53Z</dcterms:created>
  <dcterms:modified xsi:type="dcterms:W3CDTF">2017-11-08T05:18:47Z</dcterms:modified>
</cp:coreProperties>
</file>