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modify the project at a later date 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UI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will host it: we have permission to host it on the departments servers.</a:t>
            </a:r>
          </a:p>
          <a:p>
            <a:r>
              <a:rPr lang="en-US" dirty="0"/>
              <a:t>We have all of our data fields mapped out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plane was to use google vision to scan our barcodes, this was a dead end</a:t>
            </a:r>
          </a:p>
          <a:p>
            <a:r>
              <a:rPr lang="en-US" dirty="0"/>
              <a:t>Plan B is the Zebra crossing app or a library version of it via </a:t>
            </a:r>
            <a:r>
              <a:rPr lang="en-US" dirty="0" err="1"/>
              <a:t>XZing.Net.Moblie</a:t>
            </a:r>
            <a:r>
              <a:rPr lang="en-US" dirty="0"/>
              <a:t> </a:t>
            </a:r>
          </a:p>
          <a:p>
            <a:r>
              <a:rPr lang="en-US" dirty="0"/>
              <a:t>Do to an unfamiliarity with the library, C# and Visual Studio we are currently in the experimentation faze 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the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better understanding of Zebra Crossing </a:t>
            </a:r>
          </a:p>
          <a:p>
            <a:r>
              <a:rPr lang="en-US" dirty="0"/>
              <a:t>Continue to improve the UI prototype</a:t>
            </a:r>
          </a:p>
          <a:p>
            <a:r>
              <a:rPr lang="en-US" dirty="0"/>
              <a:t>Set up a database prototype to begin writing web hooks</a:t>
            </a:r>
          </a:p>
          <a:p>
            <a:r>
              <a:rPr lang="en-US" dirty="0"/>
              <a:t>Document what we have more thoroughly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Integrate NDUS accounts if posable else add our own password/account system</a:t>
            </a:r>
          </a:p>
          <a:p>
            <a:r>
              <a:rPr lang="en-US" dirty="0"/>
              <a:t>Package our documentation and Application in a easy to understand way for </a:t>
            </a:r>
            <a:r>
              <a:rPr lang="en-US"/>
              <a:t>future developers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</TotalTime>
  <Words>303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Progress on barcode scanning </vt:lpstr>
      <vt:lpstr>Main Application UI</vt:lpstr>
      <vt:lpstr>The immediate Road ahead:  (now – end of the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A Davis</cp:lastModifiedBy>
  <cp:revision>14</cp:revision>
  <dcterms:created xsi:type="dcterms:W3CDTF">2017-11-28T21:11:53Z</dcterms:created>
  <dcterms:modified xsi:type="dcterms:W3CDTF">2017-11-29T18:43:18Z</dcterms:modified>
</cp:coreProperties>
</file>