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70" r:id="rId4"/>
    <p:sldId id="261" r:id="rId5"/>
    <p:sldId id="271" r:id="rId6"/>
    <p:sldId id="272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70750" autoAdjust="0"/>
  </p:normalViewPr>
  <p:slideViewPr>
    <p:cSldViewPr snapToGrid="0">
      <p:cViewPr varScale="1">
        <p:scale>
          <a:sx n="61" d="100"/>
          <a:sy n="61" d="100"/>
        </p:scale>
        <p:origin x="138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ACABE-A36C-4EAD-9489-3CF5823FAC6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9A9F5-0CA7-4C48-B068-D3E0CFA2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39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Application Will Be Handling Accounts Tied University Students and Staff </a:t>
            </a:r>
          </a:p>
          <a:p>
            <a:r>
              <a:rPr lang="en-US" dirty="0"/>
              <a:t>It Would Be Preferable To Piggyback Off the North Dakota University System (NDUS) Account System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9A9F5-0CA7-4C48-B068-D3E0CFA2D3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Applications Backend Will Be a SQL Server Bring </a:t>
            </a:r>
          </a:p>
          <a:p>
            <a:r>
              <a:rPr lang="en-US" dirty="0"/>
              <a:t>Knowing Possible Points Of Failure Allows For Countermeasures to be taken</a:t>
            </a:r>
          </a:p>
          <a:p>
            <a:r>
              <a:rPr lang="en-US" dirty="0"/>
              <a:t>Some Features Carry Security Requirements </a:t>
            </a:r>
          </a:p>
          <a:p>
            <a:endParaRPr lang="en-US" dirty="0"/>
          </a:p>
          <a:p>
            <a:r>
              <a:rPr lang="en-US" dirty="0"/>
              <a:t>Provides the tools to be used to:</a:t>
            </a:r>
          </a:p>
          <a:p>
            <a:pPr lvl="1"/>
            <a:r>
              <a:rPr lang="en-US" dirty="0"/>
              <a:t>Connect to the application</a:t>
            </a:r>
          </a:p>
          <a:p>
            <a:pPr lvl="1"/>
            <a:r>
              <a:rPr lang="en-US" dirty="0"/>
              <a:t>Close security holes </a:t>
            </a:r>
          </a:p>
          <a:p>
            <a:pPr lvl="1"/>
            <a:r>
              <a:rPr lang="en-US" dirty="0"/>
              <a:t>Connecting to the NDSU servers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9A9F5-0CA7-4C48-B068-D3E0CFA2D3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8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scan barcodes in a non rescores intensive way</a:t>
            </a:r>
          </a:p>
          <a:p>
            <a:r>
              <a:rPr lang="en-US" dirty="0"/>
              <a:t>Google will Continue to Update This Product and Document it’s Changes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9A9F5-0CA7-4C48-B068-D3E0CFA2D3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0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CC8767C-EF7E-4F10-9532-8582EF014B7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7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7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0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792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00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24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9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32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1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1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0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4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4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4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2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8767C-EF7E-4F10-9532-8582EF014B7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32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und.edu/identity/web-content-standards.cf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79AA-E018-43B2-8178-674AC42BE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Inventory Management System:</a:t>
            </a:r>
            <a:br>
              <a:rPr lang="en-US" dirty="0"/>
            </a:br>
            <a:r>
              <a:rPr lang="en-US" dirty="0"/>
              <a:t>Related Works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1A825-F4EB-443E-99C6-F99940CB4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David Erickson</a:t>
            </a:r>
          </a:p>
          <a:p>
            <a:r>
              <a:rPr lang="en-US" dirty="0"/>
              <a:t>August Davis</a:t>
            </a:r>
          </a:p>
          <a:p>
            <a:r>
              <a:rPr lang="en-US" dirty="0"/>
              <a:t>Christian Hansen</a:t>
            </a:r>
          </a:p>
        </p:txBody>
      </p:sp>
    </p:spTree>
    <p:extLst>
      <p:ext uri="{BB962C8B-B14F-4D97-AF65-F5344CB8AC3E}">
        <p14:creationId xmlns:p14="http://schemas.microsoft.com/office/powerpoint/2010/main" val="114609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5219-BA2A-441E-8452-F80006D6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Microsoft Visual Studios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EDF86-0880-4749-A49F-7F0519121EA1}"/>
              </a:ext>
            </a:extLst>
          </p:cNvPr>
          <p:cNvSpPr txBox="1"/>
          <p:nvPr/>
        </p:nvSpPr>
        <p:spPr>
          <a:xfrm>
            <a:off x="838200" y="1459855"/>
            <a:ext cx="485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Offers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EA6AC5-0CE2-4683-A8B0-BE5E4C26EFF2}"/>
              </a:ext>
            </a:extLst>
          </p:cNvPr>
          <p:cNvSpPr txBox="1"/>
          <p:nvPr/>
        </p:nvSpPr>
        <p:spPr>
          <a:xfrm>
            <a:off x="838200" y="1921520"/>
            <a:ext cx="48546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Xamarin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6A966-F811-4A4D-B19F-68A087362C7D}"/>
              </a:ext>
            </a:extLst>
          </p:cNvPr>
          <p:cNvSpPr txBox="1"/>
          <p:nvPr/>
        </p:nvSpPr>
        <p:spPr>
          <a:xfrm>
            <a:off x="5692832" y="1506021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it affects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449ED-421C-4F50-BEDE-C556AAD105AD}"/>
              </a:ext>
            </a:extLst>
          </p:cNvPr>
          <p:cNvSpPr txBox="1"/>
          <p:nvPr/>
        </p:nvSpPr>
        <p:spPr>
          <a:xfrm>
            <a:off x="5692832" y="1967686"/>
            <a:ext cx="4560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.NET provides Cross Platform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Azure allows secure remote connection to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Xamarin offers more functions and can capture mobile functions.</a:t>
            </a:r>
          </a:p>
        </p:txBody>
      </p:sp>
    </p:spTree>
    <p:extLst>
      <p:ext uri="{BB962C8B-B14F-4D97-AF65-F5344CB8AC3E}">
        <p14:creationId xmlns:p14="http://schemas.microsoft.com/office/powerpoint/2010/main" val="68413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AEA4-F075-4576-B563-32CA4945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of North Dakota Identity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EAA33-8BA6-478C-AE1D-1B9F7A97A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guidelines</a:t>
            </a:r>
          </a:p>
          <a:p>
            <a:r>
              <a:rPr lang="en-US" dirty="0">
                <a:hlinkClick r:id="rId2"/>
              </a:rPr>
              <a:t>http://und.edu/identity/web-content-standards.cfm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2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409B-B39A-4CBB-AB45-55470C95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User Experience Guidelines Article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1673-AEFB-4B2A-874E-CCFEC9B1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and chunked appropriately</a:t>
            </a:r>
          </a:p>
          <a:p>
            <a:r>
              <a:rPr lang="en-US" dirty="0"/>
              <a:t>Follow user interface guidelines</a:t>
            </a:r>
          </a:p>
          <a:p>
            <a:r>
              <a:rPr lang="en-US" dirty="0"/>
              <a:t>Use devices features </a:t>
            </a:r>
          </a:p>
          <a:p>
            <a:r>
              <a:rPr lang="en-US" dirty="0"/>
              <a:t>Test at multiple points</a:t>
            </a:r>
          </a:p>
          <a:p>
            <a:r>
              <a:rPr lang="en-US" dirty="0"/>
              <a:t>Collect data and user feedback</a:t>
            </a:r>
          </a:p>
          <a:p>
            <a:r>
              <a:rPr lang="en-US" dirty="0"/>
              <a:t>Develop security and privacy guidelines</a:t>
            </a:r>
          </a:p>
        </p:txBody>
      </p:sp>
    </p:spTree>
    <p:extLst>
      <p:ext uri="{BB962C8B-B14F-4D97-AF65-F5344CB8AC3E}">
        <p14:creationId xmlns:p14="http://schemas.microsoft.com/office/powerpoint/2010/main" val="279791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B066-6953-4D5A-AC2D-7E7D6CB3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C5965-3265-40D9-A7F9-4A9893655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our project is Inventory Management</a:t>
            </a:r>
          </a:p>
          <a:p>
            <a:r>
              <a:rPr lang="en-US" dirty="0"/>
              <a:t>Service Major and Minor equipment around the University</a:t>
            </a:r>
          </a:p>
          <a:p>
            <a:r>
              <a:rPr lang="en-US" dirty="0"/>
              <a:t>Android, iOS, and Website</a:t>
            </a:r>
          </a:p>
        </p:txBody>
      </p:sp>
    </p:spTree>
    <p:extLst>
      <p:ext uri="{BB962C8B-B14F-4D97-AF65-F5344CB8AC3E}">
        <p14:creationId xmlns:p14="http://schemas.microsoft.com/office/powerpoint/2010/main" val="413771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71FD-DFB4-4F2E-8442-3A9C3AE1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The Family Educational Rights and Privacy Act (FERPA)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C509-B363-4853-B58E-B8A4B205B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Establishes Student Information Handling Procedures </a:t>
            </a:r>
          </a:p>
          <a:p>
            <a:r>
              <a:rPr lang="en-US" dirty="0"/>
              <a:t>Sets Security Minimums on Student Information Storage</a:t>
            </a:r>
          </a:p>
          <a:p>
            <a:r>
              <a:rPr lang="en-US" dirty="0"/>
              <a:t>Sets Data Access Security Requirement Minimums</a:t>
            </a:r>
          </a:p>
          <a:p>
            <a:r>
              <a:rPr lang="en-US" dirty="0"/>
              <a:t>The final say on what kosher when it comes to student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1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C541-4189-4126-A522-DACC1E59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THD Mobile (Application)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83CFF-948F-47A9-ADBF-2989635B2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0CBD6-9C4C-472E-8A11-F106111215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Inventory Tracking App Used by Housing  </a:t>
            </a:r>
          </a:p>
          <a:p>
            <a:r>
              <a:rPr lang="en-US" dirty="0"/>
              <a:t>A commercial Product Customized for the University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61C5D-B53D-4A9D-8BD7-A7690EDBC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Acts as an example of: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AC2AA-C062-42F2-A7A9-5E640860711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User Quality of Life Failures </a:t>
            </a:r>
          </a:p>
          <a:p>
            <a:r>
              <a:rPr lang="en-US" dirty="0"/>
              <a:t>UI Design Form Vs. Function</a:t>
            </a:r>
          </a:p>
          <a:p>
            <a:r>
              <a:rPr lang="en-US" dirty="0"/>
              <a:t>Successes and Failures of Information Persistence Between Screens</a:t>
            </a:r>
          </a:p>
          <a:p>
            <a:r>
              <a:rPr lang="en-US" dirty="0"/>
              <a:t>Task Designed for Vs. Task Used for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6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F8EF-1D0A-4F82-8B09-5C64B1D9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Security Pit Falls + </a:t>
            </a:r>
            <a:br>
              <a:rPr lang="en-US" dirty="0"/>
            </a:br>
            <a:r>
              <a:rPr lang="en-US" i="1" dirty="0"/>
              <a:t>SQL feature Documentation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4ABF-5B1A-477F-BA66-7C0E95A4C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security pit falls articles highlights common points of security failure for SQL servers </a:t>
            </a:r>
          </a:p>
          <a:p>
            <a:r>
              <a:rPr lang="en-US" dirty="0"/>
              <a:t>SQL feature documentation allows us to build in countermeasures to the pit falls highlighted by the articles.</a:t>
            </a:r>
          </a:p>
          <a:p>
            <a:r>
              <a:rPr lang="en-US" dirty="0"/>
              <a:t>Building in countermeasures allows us to comply with FERPA</a:t>
            </a:r>
          </a:p>
        </p:txBody>
      </p:sp>
    </p:spTree>
    <p:extLst>
      <p:ext uri="{BB962C8B-B14F-4D97-AF65-F5344CB8AC3E}">
        <p14:creationId xmlns:p14="http://schemas.microsoft.com/office/powerpoint/2010/main" val="297020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348D-05FB-46C4-ACEC-360A0273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Vision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7E99-48BC-420C-BEFF-B5E376A3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and API Developed by Google To Detect and Translate Visual Input Including:</a:t>
            </a:r>
          </a:p>
          <a:p>
            <a:pPr lvl="1"/>
            <a:r>
              <a:rPr lang="en-US" dirty="0"/>
              <a:t>Movement</a:t>
            </a:r>
          </a:p>
          <a:p>
            <a:pPr lvl="1"/>
            <a:r>
              <a:rPr lang="en-US" dirty="0"/>
              <a:t>Fecal Reignition</a:t>
            </a:r>
          </a:p>
          <a:p>
            <a:pPr lvl="1"/>
            <a:r>
              <a:rPr lang="en-US" dirty="0"/>
              <a:t>Barcodes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3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vs SQL Server vs SQLite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is a database software by Oracle. It has Visual studio integration and is cross platform. Has worse performance than SQL Server and SQLite.</a:t>
            </a:r>
          </a:p>
          <a:p>
            <a:r>
              <a:rPr lang="en-US" dirty="0"/>
              <a:t>SQL server is integrated into Visual Studio and Azure, making integration very easy. Can serve reports to mobile devices. This is also cross platform.</a:t>
            </a:r>
          </a:p>
          <a:p>
            <a:r>
              <a:rPr lang="en-US" dirty="0"/>
              <a:t>SQLite is designed to run without a centralized server. This limits size of the database to the size of the storage on the main device. It’s very fast when used on sites and apps with low traffic.</a:t>
            </a:r>
          </a:p>
        </p:txBody>
      </p:sp>
    </p:spTree>
    <p:extLst>
      <p:ext uri="{BB962C8B-B14F-4D97-AF65-F5344CB8AC3E}">
        <p14:creationId xmlns:p14="http://schemas.microsoft.com/office/powerpoint/2010/main" val="202396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Provides cloud services to developers to build, deploy, and manage mobile applications.</a:t>
            </a:r>
          </a:p>
          <a:p>
            <a:r>
              <a:rPr lang="en-US" dirty="0"/>
              <a:t>Helps to transition between desktop systems and mobile systems.</a:t>
            </a:r>
          </a:p>
          <a:p>
            <a:r>
              <a:rPr lang="en-US" dirty="0"/>
              <a:t>Allows us to make updates even if connection to the database is lost, then upload the changes when a connection is established.</a:t>
            </a:r>
          </a:p>
          <a:p>
            <a:r>
              <a:rPr lang="en-US" dirty="0"/>
              <a:t>Pricing is based on consumption, the system is only used when needed.</a:t>
            </a:r>
          </a:p>
          <a:p>
            <a:r>
              <a:rPr lang="en-US" dirty="0"/>
              <a:t>Removes the need for IT support and administration.</a:t>
            </a:r>
          </a:p>
        </p:txBody>
      </p:sp>
    </p:spTree>
    <p:extLst>
      <p:ext uri="{BB962C8B-B14F-4D97-AF65-F5344CB8AC3E}">
        <p14:creationId xmlns:p14="http://schemas.microsoft.com/office/powerpoint/2010/main" val="110697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Eases the transition from object oriented languages to relational queries.</a:t>
            </a:r>
          </a:p>
          <a:p>
            <a:r>
              <a:rPr lang="en-US" dirty="0"/>
              <a:t>Can write database queries, inserts, updates, and deletes in languages like C# instead of SQL.</a:t>
            </a:r>
          </a:p>
          <a:p>
            <a:r>
              <a:rPr lang="en-US" dirty="0"/>
              <a:t>Integrated into Visual Studio and SQL Server.</a:t>
            </a:r>
          </a:p>
          <a:p>
            <a:r>
              <a:rPr lang="en-US" dirty="0"/>
              <a:t>Allows us to utilize SQL </a:t>
            </a:r>
            <a:r>
              <a:rPr lang="en-US"/>
              <a:t>Server’s security tools.</a:t>
            </a:r>
          </a:p>
        </p:txBody>
      </p:sp>
    </p:spTree>
    <p:extLst>
      <p:ext uri="{BB962C8B-B14F-4D97-AF65-F5344CB8AC3E}">
        <p14:creationId xmlns:p14="http://schemas.microsoft.com/office/powerpoint/2010/main" val="3733634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781</TotalTime>
  <Words>598</Words>
  <Application>Microsoft Office PowerPoint</Application>
  <PresentationFormat>Widescreen</PresentationFormat>
  <Paragraphs>82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</vt:lpstr>
      <vt:lpstr>Inventory Management System: Related Works </vt:lpstr>
      <vt:lpstr>Introduction</vt:lpstr>
      <vt:lpstr>The Family Educational Rights and Privacy Act (FERPA)</vt:lpstr>
      <vt:lpstr>THD Mobile (Application)</vt:lpstr>
      <vt:lpstr>SQL Security Pit Falls +  SQL feature Documentation</vt:lpstr>
      <vt:lpstr>Google Vision </vt:lpstr>
      <vt:lpstr>MySQL vs SQL Server vs SQLite</vt:lpstr>
      <vt:lpstr>Microsoft Azure</vt:lpstr>
      <vt:lpstr>LINQ</vt:lpstr>
      <vt:lpstr>Microsoft Visual Studios</vt:lpstr>
      <vt:lpstr>University of North Dakota Identity Standards</vt:lpstr>
      <vt:lpstr>Mobile User Experience Guidelines Article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system: Related Works</dc:title>
  <dc:creator>A Davis</dc:creator>
  <cp:lastModifiedBy>David Erickson</cp:lastModifiedBy>
  <cp:revision>24</cp:revision>
  <dcterms:created xsi:type="dcterms:W3CDTF">2017-11-01T18:47:53Z</dcterms:created>
  <dcterms:modified xsi:type="dcterms:W3CDTF">2017-11-08T19:21:28Z</dcterms:modified>
</cp:coreProperties>
</file>