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34" d="100"/>
          <a:sy n="34" d="100"/>
        </p:scale>
        <p:origin x="547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C914-5DDA-46FC-A2CA-216FACE4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D9AA0-3928-490D-AAF1-9E606332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27E6-5918-4D14-93A2-2859973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6113-FF52-483D-B120-36910F0B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7383-7963-4463-AE4F-BE4D001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8FBF-13FB-4E88-89C7-96783513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6583A-A868-452D-B5B5-EA6E0EA9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6C7B-8856-4DF2-97F3-861623F3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B798-DB12-4239-88C0-530CEDBE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CFDE-ACFE-40FE-9319-D798CF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69740-FA79-42BA-A8E3-BD732ADE9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F264-B182-4FBD-B273-756E28AD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BCE4-67F8-4B32-B891-0B6DBA7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EC77-CA1E-4673-B788-8A31507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F611-437E-45FB-B234-B7AD23F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2E1E-25B0-4734-97E9-D195D91E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C4C-12C1-4586-AE49-F99DEEA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5314-2D48-49EB-956A-5538854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093C-1CE4-478B-9A71-198D051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723D-E29B-4AF4-98BB-D0767C7E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E32-D3C5-4D97-9448-AC005FD2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6DE83-4C31-4722-ADC4-5237C952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F6D-D937-4974-B27F-512C8C6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6352-1345-4D31-9086-F4EAEAFF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E240-999E-4C57-871B-2EF196A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FE2-3F40-44D7-8E39-A249C63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F017-983B-48C5-88BD-7B9B424A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B3D8-09A0-48AD-9609-7BEA9216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AF07-9442-49D6-8189-93F04E37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5D6B-DA2A-49FC-AF84-C607C0C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36D5-BFAE-4A28-9E9C-7D02757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CE0A-4B59-483D-9586-B83265D5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C716-C091-4108-80EB-5E9EA451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F71-E1F2-4272-BDA2-5F22989E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7DE92-B844-4E34-89CF-A6C7E4651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83352-E2CC-4A68-A32F-3A6BD0F5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13A2D-6EB7-433C-9736-D2C0F43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74EEC-E8B0-4688-AA0B-B75E7B31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439B1-32D5-4989-A044-8F32155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47-FC48-4764-9E2C-AD6BBB7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DE121-FA85-4DB0-8B69-663C6989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3ABDD-B950-4367-9712-B9A44F6C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99EDC-C51C-4C59-93C7-1ABDED8D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94A3A-6393-41E7-BEC1-D0639919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D4398-F439-4EEC-83A6-C1EFEB42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A15-DCC5-4F48-BD90-7B93DC9E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CD6D-713A-4B28-BB0D-E4803B20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DE92-E10D-4EB8-9D93-E53390BE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90F8-D507-46A4-ACC5-6882E4D8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069A-56FB-49C9-8999-B79933F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133F-83E1-4C5B-968D-E1B829D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1EE4-33AE-463F-AB28-F3F69DB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FE3-516B-4FE1-A2B8-AF08EEF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CD02A-BB3D-44FB-AB20-E6D406AC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4D220-ABA3-4C42-9180-062DF5F7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178A-57FD-401C-A813-3FE473B3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0BDD-A4AB-48A8-AE0D-440418F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99B1-4CE5-4468-A435-D8680EA2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8B376-F7F7-4F68-BE42-F495D66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33DB-B400-43E7-B508-2981C7CC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0EF9-DE0A-443D-9625-AEFBDDD78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4DB-D4E7-42F0-A960-9A02C14CA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260A-058B-4DFF-AA37-3D16FF2C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nd.edu/identit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79AA-E018-43B2-8178-674AC42BE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Related 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825-F4EB-443E-99C6-F99940CB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</p:txBody>
      </p:sp>
    </p:spTree>
    <p:extLst>
      <p:ext uri="{BB962C8B-B14F-4D97-AF65-F5344CB8AC3E}">
        <p14:creationId xmlns:p14="http://schemas.microsoft.com/office/powerpoint/2010/main" val="11460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Eases the transition from object oriented languages to relational queries.</a:t>
            </a:r>
          </a:p>
          <a:p>
            <a:r>
              <a:rPr lang="en-US" dirty="0"/>
              <a:t>Can write database queries, inserts, updates, and deletes in languages like C# instead of SQL.</a:t>
            </a:r>
          </a:p>
          <a:p>
            <a:r>
              <a:rPr lang="en-US" dirty="0"/>
              <a:t>Integrated into Visual Studio and SQL Server.</a:t>
            </a:r>
          </a:p>
          <a:p>
            <a:r>
              <a:rPr lang="en-US" dirty="0"/>
              <a:t>Allows us to utilize SQL </a:t>
            </a:r>
            <a:r>
              <a:rPr lang="en-US"/>
              <a:t>Server’s security tools.</a:t>
            </a:r>
          </a:p>
        </p:txBody>
      </p:sp>
    </p:spTree>
    <p:extLst>
      <p:ext uri="{BB962C8B-B14F-4D97-AF65-F5344CB8AC3E}">
        <p14:creationId xmlns:p14="http://schemas.microsoft.com/office/powerpoint/2010/main" val="373363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219-BA2A-441E-8452-F80006D6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Microsoft Visual Studios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EDF86-0880-4749-A49F-7F0519121EA1}"/>
              </a:ext>
            </a:extLst>
          </p:cNvPr>
          <p:cNvSpPr txBox="1"/>
          <p:nvPr/>
        </p:nvSpPr>
        <p:spPr>
          <a:xfrm>
            <a:off x="838200" y="1459855"/>
            <a:ext cx="48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A6AC5-0CE2-4683-A8B0-BE5E4C26EFF2}"/>
              </a:ext>
            </a:extLst>
          </p:cNvPr>
          <p:cNvSpPr txBox="1"/>
          <p:nvPr/>
        </p:nvSpPr>
        <p:spPr>
          <a:xfrm>
            <a:off x="838200" y="1921520"/>
            <a:ext cx="4854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Xamarin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6A966-F811-4A4D-B19F-68A087362C7D}"/>
              </a:ext>
            </a:extLst>
          </p:cNvPr>
          <p:cNvSpPr txBox="1"/>
          <p:nvPr/>
        </p:nvSpPr>
        <p:spPr>
          <a:xfrm>
            <a:off x="5692832" y="150602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it affects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449ED-421C-4F50-BEDE-C556AAD105AD}"/>
              </a:ext>
            </a:extLst>
          </p:cNvPr>
          <p:cNvSpPr txBox="1"/>
          <p:nvPr/>
        </p:nvSpPr>
        <p:spPr>
          <a:xfrm>
            <a:off x="5692832" y="1967686"/>
            <a:ext cx="4560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provides Cross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allows secure remote connection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Xamarin offers more functions and can capture mobile functions.</a:t>
            </a:r>
          </a:p>
        </p:txBody>
      </p:sp>
    </p:spTree>
    <p:extLst>
      <p:ext uri="{BB962C8B-B14F-4D97-AF65-F5344CB8AC3E}">
        <p14:creationId xmlns:p14="http://schemas.microsoft.com/office/powerpoint/2010/main" val="68413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AEA4-F075-4576-B563-32CA494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North Dakota Identity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AA33-8BA6-478C-AE1D-1B9F7A97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guidelines</a:t>
            </a:r>
          </a:p>
          <a:p>
            <a:r>
              <a:rPr lang="en-US" dirty="0">
                <a:hlinkClick r:id="rId2"/>
              </a:rPr>
              <a:t>http://und.edu/identity/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409B-B39A-4CBB-AB45-55470C95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User Experience Guidelines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1673-AEFB-4B2A-874E-CCFEC9B1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and chunked appropriately</a:t>
            </a:r>
          </a:p>
          <a:p>
            <a:r>
              <a:rPr lang="en-US" dirty="0"/>
              <a:t>Follow user interface guidelines</a:t>
            </a:r>
          </a:p>
          <a:p>
            <a:r>
              <a:rPr lang="en-US" dirty="0"/>
              <a:t>Use devices features </a:t>
            </a:r>
          </a:p>
          <a:p>
            <a:r>
              <a:rPr lang="en-US" dirty="0"/>
              <a:t>Test at multiple points</a:t>
            </a:r>
          </a:p>
          <a:p>
            <a:r>
              <a:rPr lang="en-US" dirty="0"/>
              <a:t>Collect data and user feedback</a:t>
            </a:r>
          </a:p>
          <a:p>
            <a:r>
              <a:rPr lang="en-US" dirty="0"/>
              <a:t>Develop security and privacy guidelines</a:t>
            </a:r>
          </a:p>
        </p:txBody>
      </p:sp>
    </p:spTree>
    <p:extLst>
      <p:ext uri="{BB962C8B-B14F-4D97-AF65-F5344CB8AC3E}">
        <p14:creationId xmlns:p14="http://schemas.microsoft.com/office/powerpoint/2010/main" val="27979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066-6953-4D5A-AC2D-7E7D6CB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5965-3265-40D9-A7F9-4A989365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our project is Inventory Management</a:t>
            </a:r>
          </a:p>
          <a:p>
            <a:r>
              <a:rPr lang="en-US" dirty="0"/>
              <a:t>Service Major and Minor equipment around the University</a:t>
            </a:r>
          </a:p>
          <a:p>
            <a:r>
              <a:rPr lang="en-US" dirty="0"/>
              <a:t>Android, iOS, and Website</a:t>
            </a:r>
          </a:p>
        </p:txBody>
      </p:sp>
    </p:spTree>
    <p:extLst>
      <p:ext uri="{BB962C8B-B14F-4D97-AF65-F5344CB8AC3E}">
        <p14:creationId xmlns:p14="http://schemas.microsoft.com/office/powerpoint/2010/main" val="41377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86BC-379A-49E8-A3CE-2C1AD529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Family Educational Rights and Privacy Act (FERPA)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028A-A717-4DCE-A52B-F59610499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12BE1-3A18-4843-AD80-6D737A577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Student Information Handling Procedures </a:t>
            </a:r>
          </a:p>
          <a:p>
            <a:r>
              <a:rPr lang="en-US" dirty="0"/>
              <a:t>Security Minimums on Information Storage</a:t>
            </a:r>
          </a:p>
          <a:p>
            <a:r>
              <a:rPr lang="en-US" dirty="0"/>
              <a:t>Data Access Requirement Minimums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EBF9-E242-4A05-9F24-344E0399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43AF-131C-4ED2-872F-31927045F7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 Will Be Handling Accounts Tied University Students and Staff </a:t>
            </a:r>
          </a:p>
          <a:p>
            <a:r>
              <a:rPr lang="en-US" dirty="0"/>
              <a:t>It Would Be Preferable To Piggyback Off the North Dakota University System (NDUS) Account System </a:t>
            </a:r>
          </a:p>
        </p:txBody>
      </p:sp>
    </p:spTree>
    <p:extLst>
      <p:ext uri="{BB962C8B-B14F-4D97-AF65-F5344CB8AC3E}">
        <p14:creationId xmlns:p14="http://schemas.microsoft.com/office/powerpoint/2010/main" val="25300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167-FD47-4A27-BEA4-CD368B3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Security Pit Falls (article)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3493-9DCC-43A4-978C-A37CACBC7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FFD00-4BC9-4E9D-96A1-EF72E5003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Highlights Comin Points of Security Failure for SQL Servers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02D4E-6F66-4166-BD7B-168A6D68C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C036E-BCB6-4A4A-86C0-0ACB51952F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Applications Backend Will Be a SQL Server Bring </a:t>
            </a:r>
          </a:p>
          <a:p>
            <a:r>
              <a:rPr lang="en-US" dirty="0"/>
              <a:t>Knowing Possible Points Of Failure Allows For Countermeasures to be taken</a:t>
            </a:r>
          </a:p>
          <a:p>
            <a:r>
              <a:rPr lang="en-US" dirty="0"/>
              <a:t>Some Features Carry Security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9293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C541-4189-4126-A522-DACC1E5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THD Mobile (Application)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3CFF-948F-47A9-ADBF-2989635B2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CBD6-9C4C-472E-8A11-F10611121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Inventory Tracking App Used by Housing  </a:t>
            </a:r>
          </a:p>
          <a:p>
            <a:r>
              <a:rPr lang="en-US" dirty="0"/>
              <a:t>A commercial Product Customized for the University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1C5D-B53D-4A9D-8BD7-A7690EDBC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Acts as an example of: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C2AA-C062-42F2-A7A9-5E6408607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 Quality of Life Failures </a:t>
            </a:r>
          </a:p>
          <a:p>
            <a:r>
              <a:rPr lang="en-US" dirty="0"/>
              <a:t>UI Design Form Vs. Function</a:t>
            </a:r>
          </a:p>
          <a:p>
            <a:r>
              <a:rPr lang="en-US" dirty="0"/>
              <a:t>Successes and Failures of Information Persistence Between Screens</a:t>
            </a:r>
          </a:p>
          <a:p>
            <a:r>
              <a:rPr lang="en-US" dirty="0"/>
              <a:t>Task Designed for Vs. Task Used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894-5F0E-40BC-8759-C1EADF6E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SQL feature Documentation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7738-9431-4BA4-98CE-FE348BFD5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DC752-4349-4D96-A68E-DA1B62EF5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Features Implemented in SQL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C7B55-1450-4D6E-B6FC-AE6652D0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DC586-24A3-4EA5-92FB-97B8596775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Provides the tools to be used to:</a:t>
            </a:r>
          </a:p>
          <a:p>
            <a:pPr lvl="1"/>
            <a:r>
              <a:rPr lang="en-US" dirty="0"/>
              <a:t>Connect to the application</a:t>
            </a:r>
          </a:p>
          <a:p>
            <a:pPr lvl="1"/>
            <a:r>
              <a:rPr lang="en-US" dirty="0"/>
              <a:t>Close security holes </a:t>
            </a:r>
          </a:p>
          <a:p>
            <a:pPr lvl="1"/>
            <a:r>
              <a:rPr lang="en-US" dirty="0"/>
              <a:t>Connecting to the NDSU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867-382A-42B4-907C-FA4696DF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5193-11D1-4A22-B2EA-7E887073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46B8-1122-4F70-980F-5B0EC01F03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API Developed by Google To Detect and Translate Visual Input Including: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Fecal Reignition</a:t>
            </a:r>
          </a:p>
          <a:p>
            <a:pPr lvl="1"/>
            <a:r>
              <a:rPr lang="en-US" dirty="0"/>
              <a:t>Barcodes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D98DF-E0E3-46C0-A1D2-396259BE5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8A007-62F8-4A47-AF8F-2B4E33D7D3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scan barcodes in a non rescores intensive way</a:t>
            </a:r>
          </a:p>
          <a:p>
            <a:r>
              <a:rPr lang="en-US" dirty="0"/>
              <a:t>Google will Continue to Update This Product and Document it’s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vs SQL Server vs SQLite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database software by Oracle. It has Visual studio integration and is cross platform. Has worse performance than SQL Server and SQLite.</a:t>
            </a:r>
          </a:p>
          <a:p>
            <a:r>
              <a:rPr lang="en-US" dirty="0"/>
              <a:t>SQL server is integrated into Visual Studio and Azure, making integration very easy. Can serve reports to mobile devices. This is also cross platform.</a:t>
            </a:r>
          </a:p>
          <a:p>
            <a:r>
              <a:rPr lang="en-US" dirty="0"/>
              <a:t>SQLite is designed to run without a centralized server. This limits size of the database to the size of the storage on the main device. It’s very fast when used on sites and apps with low traffic.</a:t>
            </a:r>
          </a:p>
        </p:txBody>
      </p:sp>
    </p:spTree>
    <p:extLst>
      <p:ext uri="{BB962C8B-B14F-4D97-AF65-F5344CB8AC3E}">
        <p14:creationId xmlns:p14="http://schemas.microsoft.com/office/powerpoint/2010/main" val="20239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cloud services to developers to build, deploy, and manage mobile applications.</a:t>
            </a:r>
          </a:p>
          <a:p>
            <a:r>
              <a:rPr lang="en-US" dirty="0"/>
              <a:t>Helps to transition between desktop systems and mobile systems.</a:t>
            </a:r>
          </a:p>
          <a:p>
            <a:r>
              <a:rPr lang="en-US" dirty="0"/>
              <a:t>Allows us to make updates even if connection to the database is lost, then upload the changes when a connection is established.</a:t>
            </a:r>
          </a:p>
          <a:p>
            <a:r>
              <a:rPr lang="en-US" dirty="0"/>
              <a:t>Pricing is based on consumption, the system is only used when needed.</a:t>
            </a:r>
          </a:p>
          <a:p>
            <a:r>
              <a:rPr lang="en-US" dirty="0"/>
              <a:t>Removes the need for IT support and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110697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570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Inventory Management System: Related Works </vt:lpstr>
      <vt:lpstr>Introduction</vt:lpstr>
      <vt:lpstr>The Family Educational Rights and Privacy Act (FERPA)</vt:lpstr>
      <vt:lpstr>SQL Security Pit Falls (article)</vt:lpstr>
      <vt:lpstr>THD Mobile (Application)</vt:lpstr>
      <vt:lpstr>SQL feature Documentation</vt:lpstr>
      <vt:lpstr>Google Vision </vt:lpstr>
      <vt:lpstr>MySQL vs SQL Server vs SQLite</vt:lpstr>
      <vt:lpstr>Microsoft Azure</vt:lpstr>
      <vt:lpstr>LINQ</vt:lpstr>
      <vt:lpstr>Microsoft Visual Studios</vt:lpstr>
      <vt:lpstr>University of North Dakota Identity Standards</vt:lpstr>
      <vt:lpstr>Mobile User Experience Guidelines Article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system: Related Works</dc:title>
  <dc:creator>A Davis</dc:creator>
  <cp:lastModifiedBy>David Erickson</cp:lastModifiedBy>
  <cp:revision>17</cp:revision>
  <dcterms:created xsi:type="dcterms:W3CDTF">2017-11-01T18:47:53Z</dcterms:created>
  <dcterms:modified xsi:type="dcterms:W3CDTF">2017-11-02T02:58:00Z</dcterms:modified>
</cp:coreProperties>
</file>