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the barcodes of new inventory from a cellphone camera</a:t>
            </a:r>
          </a:p>
          <a:p>
            <a:r>
              <a:rPr lang="en-US" dirty="0"/>
              <a:t>Store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Progress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be runnable on cellphones using a web-based application. 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Having trouble getting project to build on some machines. </a:t>
            </a:r>
          </a:p>
          <a:p>
            <a:r>
              <a:rPr lang="en-US" dirty="0"/>
              <a:t>Made as a website using ASP.net</a:t>
            </a:r>
          </a:p>
          <a:p>
            <a:r>
              <a:rPr lang="en-US" dirty="0"/>
              <a:t>Pages exist for Create, Delete, Update, Locate, and View equipment.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08B6F8-4D39-439F-AEB4-03CAB65228A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162969" y="1694656"/>
            <a:ext cx="7866062" cy="3468687"/>
          </a:xfrm>
        </p:spPr>
      </p:pic>
    </p:spTree>
    <p:extLst>
      <p:ext uri="{BB962C8B-B14F-4D97-AF65-F5344CB8AC3E}">
        <p14:creationId xmlns:p14="http://schemas.microsoft.com/office/powerpoint/2010/main" val="39223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62C10-67F3-4336-ACAD-3CCE3898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8" y="0"/>
            <a:ext cx="6581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502E8-8EBC-4703-A6E2-EA5A3BD3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66576"/>
            <a:ext cx="934532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9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/>
              <a:t>All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are using </a:t>
            </a:r>
            <a:r>
              <a:rPr lang="en-US" dirty="0" err="1"/>
              <a:t>SQLServer</a:t>
            </a:r>
            <a:r>
              <a:rPr lang="en-US" dirty="0"/>
              <a:t>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Backend programming to connect to DB still need to be finalized.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FreeSpire</a:t>
            </a:r>
            <a:r>
              <a:rPr lang="en-US" dirty="0"/>
              <a:t> Barcode API to scan in barcodes from .</a:t>
            </a:r>
            <a:r>
              <a:rPr lang="en-US" dirty="0" err="1"/>
              <a:t>png</a:t>
            </a:r>
            <a:r>
              <a:rPr lang="en-US" dirty="0"/>
              <a:t>. Will be getting live scans up next. </a:t>
            </a:r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</TotalTime>
  <Words>213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 Progress </vt:lpstr>
      <vt:lpstr>PowerPoint Presentation</vt:lpstr>
      <vt:lpstr>PowerPoint Presentation</vt:lpstr>
      <vt:lpstr>PowerPoint Presentation</vt:lpstr>
      <vt:lpstr>PowerPoint Presentation</vt:lpstr>
      <vt:lpstr>Storage progress</vt:lpstr>
      <vt:lpstr>Scanner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David Erickson</cp:lastModifiedBy>
  <cp:revision>11</cp:revision>
  <dcterms:created xsi:type="dcterms:W3CDTF">2018-02-24T18:46:00Z</dcterms:created>
  <dcterms:modified xsi:type="dcterms:W3CDTF">2018-02-27T22:05:29Z</dcterms:modified>
</cp:coreProperties>
</file>