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3" r:id="rId6"/>
    <p:sldId id="262" r:id="rId7"/>
    <p:sldId id="264" r:id="rId8"/>
    <p:sldId id="265" r:id="rId9"/>
    <p:sldId id="266" r:id="rId10"/>
    <p:sldId id="267" r:id="rId11"/>
    <p:sldId id="259" r:id="rId12"/>
    <p:sldId id="268" r:id="rId13"/>
    <p:sldId id="269" r:id="rId14"/>
    <p:sldId id="270" r:id="rId15"/>
    <p:sldId id="260" r:id="rId16"/>
    <p:sldId id="272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559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5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4/24/2018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4/24/2018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4/24/2018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4/24/2018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4/24/2018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1D3CA-FA6B-4943-8080-0A8102E0FE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Inventory Management System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C08A8E-A537-4D33-A7E0-9054031BFB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August Davis, Christian Hansen, David Erickson</a:t>
            </a:r>
          </a:p>
        </p:txBody>
      </p:sp>
    </p:spTree>
    <p:extLst>
      <p:ext uri="{BB962C8B-B14F-4D97-AF65-F5344CB8AC3E}">
        <p14:creationId xmlns:p14="http://schemas.microsoft.com/office/powerpoint/2010/main" val="3817522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C03C0FF-32A8-43B3-BC1D-C427AFE91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467" y="609206"/>
            <a:ext cx="9431066" cy="5639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579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91008-10BF-44AE-A437-F19FDBEC3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D8523B-0145-462D-968B-A9A69156C4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Goals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1097C6-9A58-43E6-950A-1AD44F367B9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Store all relevant information for inventory items </a:t>
            </a:r>
          </a:p>
          <a:p>
            <a:r>
              <a:rPr lang="en-US" dirty="0" smtClean="0"/>
              <a:t>Allow for </a:t>
            </a:r>
            <a:r>
              <a:rPr lang="en-US" dirty="0"/>
              <a:t>easy access and manipulation of stored items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2A98F1-C3F3-415B-9D4D-5420D2C234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Final State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3A531E-B1C8-4877-A14C-DDF98DF3278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Microsoft </a:t>
            </a:r>
            <a:r>
              <a:rPr lang="en-US" dirty="0"/>
              <a:t>SQL Server </a:t>
            </a:r>
            <a:r>
              <a:rPr lang="en-US" dirty="0" smtClean="0"/>
              <a:t>is used for </a:t>
            </a:r>
            <a:r>
              <a:rPr lang="en-US" dirty="0"/>
              <a:t>storage</a:t>
            </a:r>
          </a:p>
          <a:p>
            <a:r>
              <a:rPr lang="en-US" dirty="0"/>
              <a:t>Tables and server are set up </a:t>
            </a:r>
          </a:p>
          <a:p>
            <a:r>
              <a:rPr lang="en-US" dirty="0" smtClean="0"/>
              <a:t>Website successfully connects to the server when hosted </a:t>
            </a:r>
            <a:r>
              <a:rPr lang="en-US" dirty="0" err="1" smtClean="0"/>
              <a:t>localy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615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Documents\GitHub\InventoryManagement491\Database Screenshots\Diagra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73" y="487997"/>
            <a:ext cx="5514975" cy="391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Documents\GitHub\InventoryManagement491\Database Screenshots\EquimentTabl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3578" y="2816859"/>
            <a:ext cx="3705225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3838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E:\Documents\GitHub\InventoryManagement491\Database Screenshots\Scrip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0552" y="491489"/>
            <a:ext cx="6232882" cy="5955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2988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E:\Documents\GitHub\InventoryManagement491\Database Screenshots\InsertEquipmentS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860" y="232410"/>
            <a:ext cx="3171825" cy="643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63870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6DD9B-F7D2-4287-98AE-F7F86AE56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Scanner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1E3B9-0220-4689-B1A3-FBD7648DF8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3B233D-CB85-4464-8C8E-378BF3781D3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Scanning the barcodes found on department inventory from a phone camera </a:t>
            </a:r>
          </a:p>
          <a:p>
            <a:r>
              <a:rPr lang="en-US" dirty="0"/>
              <a:t>Secondary goal: scanning barcodes from a PC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BF2970-E608-4186-97CC-9D9ED5F692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Final State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0DA6A4-7943-48B5-8D83-2D2FB062D6E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On android scanning is handled by a call to the external </a:t>
            </a:r>
            <a:r>
              <a:rPr lang="en-US" dirty="0"/>
              <a:t>app </a:t>
            </a:r>
            <a:r>
              <a:rPr lang="en-US" dirty="0" smtClean="0"/>
              <a:t>“Barcode Scanner”</a:t>
            </a:r>
          </a:p>
          <a:p>
            <a:r>
              <a:rPr lang="en-US" dirty="0" smtClean="0"/>
              <a:t>On PC scanning is handled by a USB hand scanner </a:t>
            </a:r>
          </a:p>
          <a:p>
            <a:r>
              <a:rPr lang="en-US" dirty="0" smtClean="0"/>
              <a:t>No scanning available on non android phones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540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Setting up a hosting server </a:t>
            </a:r>
          </a:p>
          <a:p>
            <a:r>
              <a:rPr lang="en-US" dirty="0" smtClean="0"/>
              <a:t>Further optimizing the interface for mobile </a:t>
            </a:r>
          </a:p>
          <a:p>
            <a:r>
              <a:rPr lang="en-US" dirty="0" smtClean="0"/>
              <a:t>Converting the data from the old system to this one</a:t>
            </a:r>
          </a:p>
          <a:p>
            <a:r>
              <a:rPr lang="en-US" dirty="0" smtClean="0"/>
              <a:t>Adding a scanning option for IOS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3909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B9DF37-18D9-437E-96E1-BB97F36140D0}"/>
              </a:ext>
            </a:extLst>
          </p:cNvPr>
          <p:cNvSpPr txBox="1"/>
          <p:nvPr/>
        </p:nvSpPr>
        <p:spPr>
          <a:xfrm>
            <a:off x="4883969" y="3244334"/>
            <a:ext cx="2424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Finished. Questions?</a:t>
            </a:r>
          </a:p>
        </p:txBody>
      </p:sp>
    </p:spTree>
    <p:extLst>
      <p:ext uri="{BB962C8B-B14F-4D97-AF65-F5344CB8AC3E}">
        <p14:creationId xmlns:p14="http://schemas.microsoft.com/office/powerpoint/2010/main" val="633668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C5C04-82B7-4496-A7B6-6628DEA53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DF8CA-681D-4145-8C11-A31AC8DB6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Ability to scan barcodes of new inventory from a cellphone camera</a:t>
            </a:r>
          </a:p>
          <a:p>
            <a:r>
              <a:rPr lang="en-US" dirty="0"/>
              <a:t>Organize inventory information in a format that will allow for easy viewing, editing and auditing</a:t>
            </a:r>
          </a:p>
          <a:p>
            <a:r>
              <a:rPr lang="en-US" dirty="0"/>
              <a:t>Have an easy to use interface</a:t>
            </a:r>
          </a:p>
          <a:p>
            <a:r>
              <a:rPr lang="en-US" dirty="0"/>
              <a:t>Comprehensive documentation for future developers of the project</a:t>
            </a:r>
          </a:p>
        </p:txBody>
      </p:sp>
    </p:spTree>
    <p:extLst>
      <p:ext uri="{BB962C8B-B14F-4D97-AF65-F5344CB8AC3E}">
        <p14:creationId xmlns:p14="http://schemas.microsoft.com/office/powerpoint/2010/main" val="1416790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DCEEE-9AB9-476A-9C65-90E10C8BD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37D411-9A6D-4CE7-9E08-A00B920284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7C75BC-32D2-471A-BC76-93F328DB3B7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Prioritizing Android compatibility using a web-based application. </a:t>
            </a:r>
          </a:p>
          <a:p>
            <a:r>
              <a:rPr lang="en-US" dirty="0"/>
              <a:t>Easy access to features (login, stored inventory, scanner features)</a:t>
            </a:r>
          </a:p>
          <a:p>
            <a:r>
              <a:rPr lang="en-US" dirty="0"/>
              <a:t>Compliant with university style guidelines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C99D2E-83CC-49F9-96FD-4742C4DD25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Final State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BCDA0F-0D7F-4DA7-A18B-97DE27E881C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We were not able to test on mobile</a:t>
            </a:r>
          </a:p>
          <a:p>
            <a:r>
              <a:rPr lang="en-US" dirty="0" smtClean="0"/>
              <a:t>All features are accusable and are easily accessible from the home page </a:t>
            </a:r>
            <a:endParaRPr lang="en-US" dirty="0"/>
          </a:p>
          <a:p>
            <a:r>
              <a:rPr lang="en-US" dirty="0" smtClean="0"/>
              <a:t>Interface complies with und style guidelines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276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808B6F8-4D39-439F-AEB4-03CAB65228A7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1615893" y="1453413"/>
            <a:ext cx="8960214" cy="3951174"/>
          </a:xfrm>
        </p:spPr>
      </p:pic>
    </p:spTree>
    <p:extLst>
      <p:ext uri="{BB962C8B-B14F-4D97-AF65-F5344CB8AC3E}">
        <p14:creationId xmlns:p14="http://schemas.microsoft.com/office/powerpoint/2010/main" val="3922303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8502E8-8EBC-4703-A6E2-EA5A3BD37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335" y="1466576"/>
            <a:ext cx="9345329" cy="392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737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F562C10-67F3-4336-ACAD-3CCE38987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5438" y="0"/>
            <a:ext cx="65811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242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0DE1A84-34C3-4E92-B3B6-46A835770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445" y="1014285"/>
            <a:ext cx="9207109" cy="482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984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2C202E7-8607-4D8C-AD61-219BA88A9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745" y="1591415"/>
            <a:ext cx="9062509" cy="3675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644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1B63A0D7-8725-4874-A5CF-C0114290C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5915" y="1428471"/>
            <a:ext cx="7840169" cy="400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5727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379</TotalTime>
  <Words>244</Words>
  <Application>Microsoft Office PowerPoint</Application>
  <PresentationFormat>Widescreen</PresentationFormat>
  <Paragraphs>39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Century Gothic</vt:lpstr>
      <vt:lpstr>Wingdings 3</vt:lpstr>
      <vt:lpstr>Ion</vt:lpstr>
      <vt:lpstr>Inventory Management System </vt:lpstr>
      <vt:lpstr>Goals of the project</vt:lpstr>
      <vt:lpstr>Interface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Storage</vt:lpstr>
      <vt:lpstr>PowerPoint Presentation</vt:lpstr>
      <vt:lpstr>PowerPoint Presentation</vt:lpstr>
      <vt:lpstr>PowerPoint Presentation</vt:lpstr>
      <vt:lpstr>Scanner </vt:lpstr>
      <vt:lpstr>Possible future work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Inventory Management System</dc:title>
  <dc:creator>A Davis</dc:creator>
  <cp:lastModifiedBy>und.hsgplwilke</cp:lastModifiedBy>
  <cp:revision>25</cp:revision>
  <dcterms:created xsi:type="dcterms:W3CDTF">2018-02-24T18:46:00Z</dcterms:created>
  <dcterms:modified xsi:type="dcterms:W3CDTF">2018-04-25T04:06:20Z</dcterms:modified>
</cp:coreProperties>
</file>