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iceblue.com/Introduce/barcode-for-net-introduce.html#.Wpb68UxFzt6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03C0FF-32A8-43B3-BC1D-C427AFE9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609206"/>
            <a:ext cx="943106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/>
              <a:t>All for 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We are using Microsoft SQL Server for 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/>
              <a:t>Backend programming to connect to DB still need to be finalized. </a:t>
            </a:r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GitHub\InventoryManagement491\Database Screenshots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3" y="487997"/>
            <a:ext cx="5514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cuments\GitHub\InventoryManagement491\Database Screenshots\Equiment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78" y="2816859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Documents\GitHub\InventoryManagement491\Database Screenshots\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52" y="491489"/>
            <a:ext cx="6232882" cy="5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Documents\GitHub\InventoryManagement491\Database Screenshots\InsertEquipmen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60" y="232410"/>
            <a:ext cx="31718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1061" y="318214"/>
            <a:ext cx="9404350" cy="1400175"/>
          </a:xfrm>
        </p:spPr>
        <p:txBody>
          <a:bodyPr/>
          <a:lstStyle/>
          <a:p>
            <a:r>
              <a:rPr lang="en-US" dirty="0"/>
              <a:t>Scanner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1061" y="1905000"/>
            <a:ext cx="4395788" cy="5762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11061" y="2514600"/>
            <a:ext cx="4395788" cy="3741738"/>
          </a:xfrm>
        </p:spPr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00301" y="1905000"/>
            <a:ext cx="4395787" cy="576263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900301" y="2514600"/>
            <a:ext cx="4395787" cy="3741738"/>
          </a:xfrm>
        </p:spPr>
        <p:txBody>
          <a:bodyPr/>
          <a:lstStyle/>
          <a:p>
            <a:r>
              <a:rPr lang="en-US" dirty="0"/>
              <a:t>Using Free </a:t>
            </a:r>
            <a:r>
              <a:rPr lang="en-US" dirty="0" err="1"/>
              <a:t>Spire.Barcode</a:t>
            </a:r>
            <a:r>
              <a:rPr lang="en-US" dirty="0"/>
              <a:t> API to scan in barcodes from .</a:t>
            </a:r>
            <a:r>
              <a:rPr lang="en-US" dirty="0" err="1"/>
              <a:t>png</a:t>
            </a:r>
            <a:r>
              <a:rPr lang="en-US" dirty="0"/>
              <a:t>. Will be getting live scans up next. </a:t>
            </a:r>
          </a:p>
          <a:p>
            <a:r>
              <a:rPr lang="en-US" dirty="0">
                <a:hlinkClick r:id="rId2"/>
              </a:rPr>
              <a:t>https://www.e-iceblue.com/Introduce/barcode-for-net-introduce.html#.Wpb68UxFzt6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9DF37-18D9-437E-96E1-BB97F36140D0}"/>
              </a:ext>
            </a:extLst>
          </p:cNvPr>
          <p:cNvSpPr txBox="1"/>
          <p:nvPr/>
        </p:nvSpPr>
        <p:spPr>
          <a:xfrm>
            <a:off x="4883969" y="324433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Finished. Questions?</a:t>
            </a:r>
          </a:p>
        </p:txBody>
      </p:sp>
    </p:spTree>
    <p:extLst>
      <p:ext uri="{BB962C8B-B14F-4D97-AF65-F5344CB8AC3E}">
        <p14:creationId xmlns:p14="http://schemas.microsoft.com/office/powerpoint/2010/main" val="6336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barcodes of new inventory from a cellphone camera</a:t>
            </a:r>
          </a:p>
          <a:p>
            <a:r>
              <a:rPr lang="en-US" dirty="0"/>
              <a:t>Organize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Progress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compatibility using a web-based application. 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Current status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Having trouble getting project to build on some machines. </a:t>
            </a:r>
          </a:p>
          <a:p>
            <a:r>
              <a:rPr lang="en-US" dirty="0"/>
              <a:t>Made as a website using ASP.net</a:t>
            </a:r>
          </a:p>
          <a:p>
            <a:r>
              <a:rPr lang="en-US" dirty="0"/>
              <a:t>Pages exist for Create, Delete, Update, Locate, and View equipment.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08B6F8-4D39-439F-AEB4-03CAB65228A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615893" y="1453413"/>
            <a:ext cx="8960214" cy="3951174"/>
          </a:xfrm>
        </p:spPr>
      </p:pic>
    </p:spTree>
    <p:extLst>
      <p:ext uri="{BB962C8B-B14F-4D97-AF65-F5344CB8AC3E}">
        <p14:creationId xmlns:p14="http://schemas.microsoft.com/office/powerpoint/2010/main" val="39223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502E8-8EBC-4703-A6E2-EA5A3BD3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66576"/>
            <a:ext cx="934532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62C10-67F3-4336-ACAD-3CCE3898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8" y="0"/>
            <a:ext cx="6581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DE1A84-34C3-4E92-B3B6-46A83577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45" y="1014285"/>
            <a:ext cx="9207109" cy="48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C202E7-8607-4D8C-AD61-219BA88A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45" y="1591415"/>
            <a:ext cx="9062509" cy="36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B63A0D7-8725-4874-A5CF-C0114290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428471"/>
            <a:ext cx="784016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232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 Progress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progress</vt:lpstr>
      <vt:lpstr>PowerPoint Presentation</vt:lpstr>
      <vt:lpstr>PowerPoint Presentation</vt:lpstr>
      <vt:lpstr>PowerPoint Presentation</vt:lpstr>
      <vt:lpstr>Scanner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David</cp:lastModifiedBy>
  <cp:revision>18</cp:revision>
  <dcterms:created xsi:type="dcterms:W3CDTF">2018-02-24T18:46:00Z</dcterms:created>
  <dcterms:modified xsi:type="dcterms:W3CDTF">2018-02-28T20:18:25Z</dcterms:modified>
</cp:coreProperties>
</file>