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157F9-F5F6-4D67-8FAC-3454FB3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Semester 1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7FBE7-F266-49C2-B6DE-6A5BF4839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F486F-E493-4806-B7AC-4C1D4CD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438673-2AD2-43EB-AE26-30AB3046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inventory system application that:</a:t>
            </a:r>
          </a:p>
          <a:p>
            <a:pPr lvl="1"/>
            <a:r>
              <a:rPr lang="en-US" dirty="0"/>
              <a:t>Can scan the barcodes located on all department equipment </a:t>
            </a:r>
          </a:p>
          <a:p>
            <a:pPr lvl="1"/>
            <a:r>
              <a:rPr lang="en-US" dirty="0"/>
              <a:t>Makes accessing and modifying inventory data easy for the user </a:t>
            </a:r>
          </a:p>
          <a:p>
            <a:pPr lvl="1"/>
            <a:r>
              <a:rPr lang="en-US" dirty="0"/>
              <a:t>Protects the inventory data from unauthorized actions </a:t>
            </a:r>
          </a:p>
          <a:p>
            <a:pPr lvl="1"/>
            <a:r>
              <a:rPr lang="en-US" dirty="0"/>
              <a:t>Runs on android </a:t>
            </a:r>
          </a:p>
          <a:p>
            <a:r>
              <a:rPr lang="en-US" dirty="0"/>
              <a:t>Document the project in a way that will allow others to easily modify the project at a later date </a:t>
            </a:r>
          </a:p>
        </p:txBody>
      </p:sp>
    </p:spTree>
    <p:extLst>
      <p:ext uri="{BB962C8B-B14F-4D97-AF65-F5344CB8AC3E}">
        <p14:creationId xmlns:p14="http://schemas.microsoft.com/office/powerpoint/2010/main" val="12386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243B0-34C1-4CE9-82E0-2BFA91E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D3425-04D1-418D-B45F-AA29626A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broken the project in to three parts:</a:t>
            </a:r>
          </a:p>
          <a:p>
            <a:pPr lvl="1"/>
            <a:r>
              <a:rPr lang="en-US" dirty="0"/>
              <a:t>The backend database </a:t>
            </a:r>
          </a:p>
          <a:p>
            <a:pPr lvl="1"/>
            <a:r>
              <a:rPr lang="en-US" dirty="0"/>
              <a:t>How to scan the barcodes in to the application </a:t>
            </a:r>
          </a:p>
          <a:p>
            <a:pPr lvl="1"/>
            <a:r>
              <a:rPr lang="en-US" dirty="0"/>
              <a:t>The main UI </a:t>
            </a:r>
          </a:p>
        </p:txBody>
      </p:sp>
    </p:spTree>
    <p:extLst>
      <p:ext uri="{BB962C8B-B14F-4D97-AF65-F5344CB8AC3E}">
        <p14:creationId xmlns:p14="http://schemas.microsoft.com/office/powerpoint/2010/main" val="493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EE3C3-E50C-418D-8C19-3075E2E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7B4B5E-B9E9-41C1-9DE7-77FBC1F2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67" y="1980882"/>
            <a:ext cx="9905999" cy="4122738"/>
          </a:xfrm>
        </p:spPr>
        <p:txBody>
          <a:bodyPr>
            <a:normAutofit/>
          </a:bodyPr>
          <a:lstStyle/>
          <a:p>
            <a:r>
              <a:rPr lang="en-US" dirty="0" smtClean="0"/>
              <a:t>Microsoft SQL Server is still the current plan for database software</a:t>
            </a:r>
          </a:p>
          <a:p>
            <a:r>
              <a:rPr lang="en-US" dirty="0" smtClean="0"/>
              <a:t>We </a:t>
            </a:r>
            <a:r>
              <a:rPr lang="en-US" dirty="0"/>
              <a:t>know where we will host it: we have permission to host it on the </a:t>
            </a:r>
            <a:r>
              <a:rPr lang="en-US" dirty="0" smtClean="0"/>
              <a:t>department’s servers.</a:t>
            </a:r>
          </a:p>
          <a:p>
            <a:r>
              <a:rPr lang="en-US" dirty="0" smtClean="0"/>
              <a:t>Waiting on confirmation from the department before we are able to have access</a:t>
            </a:r>
            <a:endParaRPr lang="en-US" dirty="0"/>
          </a:p>
          <a:p>
            <a:r>
              <a:rPr lang="en-US" dirty="0"/>
              <a:t>We have all of our data fields mapped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A test database will be used to store and test data until we are able to gain server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1028" name="Picture 4" descr="E:\Documents\GitHub\InventoryManagement491\Database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15" y="1873885"/>
            <a:ext cx="73152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0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9643D-C1F6-4408-B6D4-BAE8A210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barcode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66C1B-6094-4905-8262-B2B744AC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plane was to use </a:t>
            </a:r>
            <a:r>
              <a:rPr lang="en-US" dirty="0" smtClean="0"/>
              <a:t>Google Vision </a:t>
            </a:r>
            <a:r>
              <a:rPr lang="en-US" dirty="0"/>
              <a:t>to scan our barcodes, this was a dead end</a:t>
            </a:r>
          </a:p>
          <a:p>
            <a:r>
              <a:rPr lang="en-US" dirty="0"/>
              <a:t>Plan B is the </a:t>
            </a:r>
            <a:r>
              <a:rPr lang="en-US" dirty="0" err="1"/>
              <a:t>XZing.Net.Moblie</a:t>
            </a:r>
            <a:r>
              <a:rPr lang="en-US" dirty="0"/>
              <a:t> (Zebra crossing) library </a:t>
            </a:r>
          </a:p>
          <a:p>
            <a:r>
              <a:rPr lang="en-US" dirty="0" smtClean="0"/>
              <a:t>Due </a:t>
            </a:r>
            <a:r>
              <a:rPr lang="en-US" dirty="0"/>
              <a:t>to an unfamiliarity with the library, C# and Visual Studio we are currently in the experimentation </a:t>
            </a:r>
            <a:r>
              <a:rPr lang="en-US" dirty="0" smtClean="0"/>
              <a:t>phas</a:t>
            </a:r>
            <a:r>
              <a:rPr lang="en-US" dirty="0" smtClean="0"/>
              <a:t>e </a:t>
            </a:r>
            <a:r>
              <a:rPr lang="en-US" dirty="0"/>
              <a:t>of getting this component working and integrated in to the main application UI.</a:t>
            </a:r>
          </a:p>
        </p:txBody>
      </p:sp>
    </p:spTree>
    <p:extLst>
      <p:ext uri="{BB962C8B-B14F-4D97-AF65-F5344CB8AC3E}">
        <p14:creationId xmlns:p14="http://schemas.microsoft.com/office/powerpoint/2010/main" val="35572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4E8C4-4DDD-4066-8681-4117BCA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AB6638-8278-4D58-A692-11A50A8B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702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9301D-F3AF-42F5-A810-6B091DC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immediate Road ahead:</a:t>
            </a:r>
            <a:br>
              <a:rPr lang="en-US" dirty="0"/>
            </a:br>
            <a:r>
              <a:rPr lang="en-US" dirty="0"/>
              <a:t> (now – end of the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58B64C-D1A2-4BD8-8F78-F2E1B41E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Begin writing stored procedures or queries for inserting, updating, and deleting data</a:t>
            </a:r>
          </a:p>
          <a:p>
            <a:r>
              <a:rPr lang="en-US" dirty="0" smtClean="0"/>
              <a:t>Establish user roles on the database end to ensure only privileged users can manipulate data</a:t>
            </a:r>
          </a:p>
          <a:p>
            <a:r>
              <a:rPr lang="en-US" dirty="0" smtClean="0"/>
              <a:t>Develop </a:t>
            </a:r>
            <a:r>
              <a:rPr lang="en-US" dirty="0"/>
              <a:t>a better understanding of Zebra Crossing</a:t>
            </a:r>
          </a:p>
          <a:p>
            <a:r>
              <a:rPr lang="en-US" dirty="0"/>
              <a:t>Continue to improve the UI prototype</a:t>
            </a:r>
          </a:p>
          <a:p>
            <a:r>
              <a:rPr lang="en-US" dirty="0"/>
              <a:t>Add more documentation to the </a:t>
            </a:r>
            <a:r>
              <a:rPr lang="en-US" dirty="0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24847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AD743-D0AB-49B2-AAD8-3805D62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down the road:</a:t>
            </a:r>
            <a:br>
              <a:rPr lang="en-US" dirty="0"/>
            </a:br>
            <a:r>
              <a:rPr lang="en-US" dirty="0"/>
              <a:t>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6A9-7F44-4A4B-8E09-FA21FB67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deploy our database </a:t>
            </a:r>
            <a:r>
              <a:rPr lang="en-US" dirty="0" smtClean="0"/>
              <a:t>on campus servers</a:t>
            </a:r>
            <a:endParaRPr lang="en-US" dirty="0"/>
          </a:p>
          <a:p>
            <a:r>
              <a:rPr lang="en-US" dirty="0"/>
              <a:t>Write web hooks to connect UI to our database adding the appropriate security measures </a:t>
            </a:r>
          </a:p>
          <a:p>
            <a:r>
              <a:rPr lang="en-US" dirty="0"/>
              <a:t>Integrate Zebra crossing into our application </a:t>
            </a:r>
          </a:p>
          <a:p>
            <a:r>
              <a:rPr lang="en-US" dirty="0"/>
              <a:t>Finalize our UI</a:t>
            </a:r>
          </a:p>
          <a:p>
            <a:r>
              <a:rPr lang="en-US" dirty="0"/>
              <a:t>Package our documentation and Application in </a:t>
            </a:r>
            <a:r>
              <a:rPr lang="en-US"/>
              <a:t>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6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340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Inventory Management System: Semester 1 Demo</vt:lpstr>
      <vt:lpstr>Our goals </vt:lpstr>
      <vt:lpstr>The Road so far</vt:lpstr>
      <vt:lpstr>Progress on database </vt:lpstr>
      <vt:lpstr>Database Diagram</vt:lpstr>
      <vt:lpstr>Progress on barcode scanning </vt:lpstr>
      <vt:lpstr>Main Application UI</vt:lpstr>
      <vt:lpstr>The immediate Road ahead:  (now – end of the break)</vt:lpstr>
      <vt:lpstr>Further down the road: (next Semester)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System: Semester 1 Demo</dc:title>
  <dc:creator>A Davis</dc:creator>
  <cp:lastModifiedBy>Christian Hansen</cp:lastModifiedBy>
  <cp:revision>15</cp:revision>
  <dcterms:created xsi:type="dcterms:W3CDTF">2017-11-28T21:11:53Z</dcterms:created>
  <dcterms:modified xsi:type="dcterms:W3CDTF">2017-11-29T06:07:38Z</dcterms:modified>
</cp:coreProperties>
</file>