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2" r:id="rId4"/>
    <p:sldId id="265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3D5E-BBC9-4ACD-8EDE-6648FE9366FA}" type="datetimeFigureOut">
              <a:rPr lang="en-AU" smtClean="0"/>
              <a:pPr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9512" y="5949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Edge pot = [2.1816,1,1,2.1816]</a:t>
            </a:r>
          </a:p>
          <a:p>
            <a:r>
              <a:rPr lang="en-AU" dirty="0" smtClean="0"/>
              <a:t>Node pot = [1.1003,1]</a:t>
            </a:r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052736"/>
            <a:ext cx="280247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1" y="1052736"/>
            <a:ext cx="2808312" cy="217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6294" y="1052736"/>
            <a:ext cx="2858194" cy="218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429000"/>
            <a:ext cx="2880320" cy="221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179512" y="18864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UGM Train Approx – Pseudo-likelihood training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9512" y="5949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Edge pot = [2.5170,1,1,2.5170]</a:t>
            </a:r>
          </a:p>
          <a:p>
            <a:r>
              <a:rPr lang="en-AU" dirty="0" smtClean="0"/>
              <a:t>Node pot = [0.7827,1]</a:t>
            </a:r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918406"/>
            <a:ext cx="280247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1" y="918406"/>
            <a:ext cx="2808312" cy="217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6294" y="918406"/>
            <a:ext cx="2858194" cy="218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294670"/>
            <a:ext cx="2880320" cy="221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3294670"/>
            <a:ext cx="2808312" cy="22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9512" y="18864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UGM Train Approx </a:t>
            </a:r>
            <a:r>
              <a:rPr lang="en-AU" smtClean="0"/>
              <a:t>– Pseudo-likelihood </a:t>
            </a:r>
            <a:r>
              <a:rPr lang="en-AU" dirty="0" smtClean="0"/>
              <a:t>&amp; Associative CRF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9512" y="5949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Edge pot = [1,1,1,1]</a:t>
            </a:r>
          </a:p>
          <a:p>
            <a:r>
              <a:rPr lang="en-AU" dirty="0" smtClean="0"/>
              <a:t>Node pot = [1,1]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3"/>
            <a:ext cx="290852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836713"/>
            <a:ext cx="2865115" cy="221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836712"/>
            <a:ext cx="2884598" cy="221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284985"/>
            <a:ext cx="2927598" cy="229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3284985"/>
            <a:ext cx="2886435" cy="223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3284985"/>
            <a:ext cx="2880320" cy="223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7504" y="188640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UGM Train Approx – Pseudo-likelihood &amp; Associative CRF &amp; Variational Inference for training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9512" y="5949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Edge pot = </a:t>
            </a:r>
            <a:r>
              <a:rPr lang="en-AU" dirty="0"/>
              <a:t>[3.0676    </a:t>
            </a:r>
            <a:r>
              <a:rPr lang="en-AU" dirty="0" smtClean="0"/>
              <a:t>1.0000, 1.0000    3.0676]</a:t>
            </a:r>
          </a:p>
          <a:p>
            <a:r>
              <a:rPr lang="en-AU" dirty="0" smtClean="0"/>
              <a:t>Node pot = </a:t>
            </a:r>
            <a:r>
              <a:rPr lang="en-AU" dirty="0"/>
              <a:t>[</a:t>
            </a:r>
            <a:r>
              <a:rPr lang="en-AU" dirty="0" smtClean="0"/>
              <a:t>1.28462544485701,1]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179512" y="18864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UGM Train Approx – Pseudo-likelihood training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2547218" cy="196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92696"/>
            <a:ext cx="2608286" cy="193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85542"/>
            <a:ext cx="2547218" cy="197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1393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9512" y="55892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Edge pot = [1.0000   1.0000, 1.0000 </a:t>
            </a:r>
            <a:r>
              <a:rPr lang="en-AU" dirty="0"/>
              <a:t>1.0000]</a:t>
            </a:r>
            <a:endParaRPr lang="en-AU" dirty="0" smtClean="0"/>
          </a:p>
          <a:p>
            <a:r>
              <a:rPr lang="en-AU" dirty="0" smtClean="0"/>
              <a:t>Node pot = </a:t>
            </a:r>
            <a:r>
              <a:rPr lang="en-AU" dirty="0"/>
              <a:t>[78.2500518584111	</a:t>
            </a:r>
            <a:r>
              <a:rPr lang="en-AU" dirty="0" smtClean="0"/>
              <a:t>1]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179512" y="18864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UGM Train Approx – Associative CRF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2547218" cy="196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92696"/>
            <a:ext cx="2608286" cy="193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692696"/>
            <a:ext cx="24145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202" y="2998872"/>
            <a:ext cx="2706613" cy="20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3456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9512" y="5949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Edge pot = [1.0000   1.0000, 1.0000 </a:t>
            </a:r>
            <a:r>
              <a:rPr lang="en-AU" dirty="0"/>
              <a:t>1.0000]</a:t>
            </a:r>
            <a:endParaRPr lang="en-AU" dirty="0" smtClean="0"/>
          </a:p>
          <a:p>
            <a:r>
              <a:rPr lang="en-AU" dirty="0" smtClean="0"/>
              <a:t>Node pot = [1	1]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179512" y="18864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UGM Train Approx – </a:t>
            </a:r>
            <a:r>
              <a:rPr lang="en-AU" dirty="0"/>
              <a:t>Variational Inference for training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2547218" cy="196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92696"/>
            <a:ext cx="2608286" cy="193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92696"/>
            <a:ext cx="2664296" cy="20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0056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52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Edge pot = </a:t>
            </a:r>
            <a:r>
              <a:rPr lang="en-AU" dirty="0"/>
              <a:t>[3.1388    </a:t>
            </a:r>
            <a:r>
              <a:rPr lang="en-AU" smtClean="0"/>
              <a:t>1.0000; 1.0000    </a:t>
            </a:r>
            <a:r>
              <a:rPr lang="en-AU" dirty="0" smtClean="0"/>
              <a:t>3.1388]</a:t>
            </a:r>
            <a:endParaRPr lang="en-AU" dirty="0" smtClean="0"/>
          </a:p>
          <a:p>
            <a:r>
              <a:rPr lang="en-AU" dirty="0" smtClean="0"/>
              <a:t>Node pot = </a:t>
            </a:r>
            <a:r>
              <a:rPr lang="en-AU" dirty="0"/>
              <a:t>[1.28442906745803	</a:t>
            </a:r>
            <a:r>
              <a:rPr lang="en-AU" dirty="0" smtClean="0"/>
              <a:t>1]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179512" y="18864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UGM Train Approx – Pseudo-likelihood training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2547218" cy="196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92696"/>
            <a:ext cx="2608286" cy="193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2205" y="692697"/>
            <a:ext cx="2424211" cy="186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1063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9512" y="55892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Edge pot = </a:t>
            </a:r>
            <a:r>
              <a:rPr lang="en-AU" dirty="0"/>
              <a:t>[2.1932    </a:t>
            </a:r>
            <a:r>
              <a:rPr lang="en-AU" dirty="0" smtClean="0"/>
              <a:t>1.0000; 1.0000    </a:t>
            </a:r>
            <a:r>
              <a:rPr lang="en-AU" dirty="0"/>
              <a:t>2.1932]</a:t>
            </a:r>
            <a:endParaRPr lang="en-AU" dirty="0" smtClean="0"/>
          </a:p>
          <a:p>
            <a:r>
              <a:rPr lang="en-AU" dirty="0" smtClean="0"/>
              <a:t>Node pot = </a:t>
            </a:r>
            <a:r>
              <a:rPr lang="en-AU" dirty="0"/>
              <a:t>[2.37568245072345	</a:t>
            </a:r>
            <a:r>
              <a:rPr lang="en-AU" dirty="0" smtClean="0"/>
              <a:t>1]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179512" y="18864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UGM Train Approx – Associative CRF</a:t>
            </a:r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2364295" cy="177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1904" y="665224"/>
            <a:ext cx="2293813" cy="18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2319" y="692696"/>
            <a:ext cx="2228073" cy="178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1519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9512" y="5949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Edge pot = [1.0000   1.0000, 1.0000 </a:t>
            </a:r>
            <a:r>
              <a:rPr lang="en-AU" dirty="0"/>
              <a:t>1.0000]</a:t>
            </a:r>
            <a:endParaRPr lang="en-AU" dirty="0" smtClean="0"/>
          </a:p>
          <a:p>
            <a:r>
              <a:rPr lang="en-AU" dirty="0" smtClean="0"/>
              <a:t>Node pot = [1	1]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179512" y="18864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UGM Train Approx – </a:t>
            </a:r>
            <a:r>
              <a:rPr lang="en-AU" dirty="0"/>
              <a:t>Variational Inference for training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2364295" cy="177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1904" y="665224"/>
            <a:ext cx="2293813" cy="18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704424"/>
            <a:ext cx="2224260" cy="175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5463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194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</dc:creator>
  <cp:lastModifiedBy>Lisa</cp:lastModifiedBy>
  <cp:revision>44</cp:revision>
  <dcterms:created xsi:type="dcterms:W3CDTF">2014-07-26T06:16:17Z</dcterms:created>
  <dcterms:modified xsi:type="dcterms:W3CDTF">2014-09-07T06:07:01Z</dcterms:modified>
</cp:coreProperties>
</file>