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  <p:sldId id="262" r:id="rId4"/>
    <p:sldId id="264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4" d="100"/>
          <a:sy n="124" d="100"/>
        </p:scale>
        <p:origin x="-1302" y="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3D5E-BBC9-4ACD-8EDE-6648FE9366FA}" type="datetimeFigureOut">
              <a:rPr lang="en-AU" smtClean="0"/>
              <a:pPr/>
              <a:t>7/09/2014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45B4-82E1-495A-8977-AD3E1A6987C8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3D5E-BBC9-4ACD-8EDE-6648FE9366FA}" type="datetimeFigureOut">
              <a:rPr lang="en-AU" smtClean="0"/>
              <a:pPr/>
              <a:t>7/09/2014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45B4-82E1-495A-8977-AD3E1A6987C8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3D5E-BBC9-4ACD-8EDE-6648FE9366FA}" type="datetimeFigureOut">
              <a:rPr lang="en-AU" smtClean="0"/>
              <a:pPr/>
              <a:t>7/09/2014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45B4-82E1-495A-8977-AD3E1A6987C8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3D5E-BBC9-4ACD-8EDE-6648FE9366FA}" type="datetimeFigureOut">
              <a:rPr lang="en-AU" smtClean="0"/>
              <a:pPr/>
              <a:t>7/09/2014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45B4-82E1-495A-8977-AD3E1A6987C8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3D5E-BBC9-4ACD-8EDE-6648FE9366FA}" type="datetimeFigureOut">
              <a:rPr lang="en-AU" smtClean="0"/>
              <a:pPr/>
              <a:t>7/09/2014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45B4-82E1-495A-8977-AD3E1A6987C8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3D5E-BBC9-4ACD-8EDE-6648FE9366FA}" type="datetimeFigureOut">
              <a:rPr lang="en-AU" smtClean="0"/>
              <a:pPr/>
              <a:t>7/09/2014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45B4-82E1-495A-8977-AD3E1A6987C8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3D5E-BBC9-4ACD-8EDE-6648FE9366FA}" type="datetimeFigureOut">
              <a:rPr lang="en-AU" smtClean="0"/>
              <a:pPr/>
              <a:t>7/09/2014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45B4-82E1-495A-8977-AD3E1A6987C8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3D5E-BBC9-4ACD-8EDE-6648FE9366FA}" type="datetimeFigureOut">
              <a:rPr lang="en-AU" smtClean="0"/>
              <a:pPr/>
              <a:t>7/09/2014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45B4-82E1-495A-8977-AD3E1A6987C8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3D5E-BBC9-4ACD-8EDE-6648FE9366FA}" type="datetimeFigureOut">
              <a:rPr lang="en-AU" smtClean="0"/>
              <a:pPr/>
              <a:t>7/09/2014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45B4-82E1-495A-8977-AD3E1A6987C8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3D5E-BBC9-4ACD-8EDE-6648FE9366FA}" type="datetimeFigureOut">
              <a:rPr lang="en-AU" smtClean="0"/>
              <a:pPr/>
              <a:t>7/09/2014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45B4-82E1-495A-8977-AD3E1A6987C8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3D5E-BBC9-4ACD-8EDE-6648FE9366FA}" type="datetimeFigureOut">
              <a:rPr lang="en-AU" smtClean="0"/>
              <a:pPr/>
              <a:t>7/09/2014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45B4-82E1-495A-8977-AD3E1A6987C8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83D5E-BBC9-4ACD-8EDE-6648FE9366FA}" type="datetimeFigureOut">
              <a:rPr lang="en-AU" smtClean="0"/>
              <a:pPr/>
              <a:t>7/09/2014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645B4-82E1-495A-8977-AD3E1A6987C8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275962" y="260648"/>
            <a:ext cx="5688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/>
              <a:t>UGM Variational Inference – Mean field</a:t>
            </a:r>
            <a:endParaRPr lang="en-AU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5508104" y="1628800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Edge pot = [</a:t>
            </a:r>
            <a:r>
              <a:rPr lang="en-AU" dirty="0"/>
              <a:t>2.1816 1;1 </a:t>
            </a:r>
            <a:r>
              <a:rPr lang="en-AU" dirty="0" smtClean="0"/>
              <a:t>2.1816]</a:t>
            </a:r>
            <a:endParaRPr lang="en-AU" dirty="0"/>
          </a:p>
        </p:txBody>
      </p:sp>
      <p:pic>
        <p:nvPicPr>
          <p:cNvPr id="1028" name="Picture 4" descr="C:\Users\llau1788\Documents\Matlab\images\map_x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051" r="9612" b="3707"/>
          <a:stretch/>
        </p:blipFill>
        <p:spPr bwMode="auto">
          <a:xfrm>
            <a:off x="305910" y="864083"/>
            <a:ext cx="2262973" cy="2234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43808" y="980728"/>
            <a:ext cx="2534369" cy="1975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305910" y="3429000"/>
            <a:ext cx="86585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3717032"/>
            <a:ext cx="2350015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15816" y="3717032"/>
            <a:ext cx="2232248" cy="1809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652120" y="4509120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Edge pot = [</a:t>
            </a:r>
            <a:r>
              <a:rPr lang="en-AU" dirty="0"/>
              <a:t>2.1816 1;1 </a:t>
            </a:r>
            <a:r>
              <a:rPr lang="en-AU" dirty="0" smtClean="0"/>
              <a:t>2.1816]</a:t>
            </a:r>
            <a:endParaRPr lang="en-A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275962" y="260648"/>
            <a:ext cx="5688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/>
              <a:t>UGM Variational Inference – Mean field</a:t>
            </a:r>
            <a:endParaRPr lang="en-AU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5508104" y="1628800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Edge pot = [</a:t>
            </a:r>
            <a:r>
              <a:rPr lang="en-AU" dirty="0"/>
              <a:t>2.1816 1;1 </a:t>
            </a:r>
            <a:r>
              <a:rPr lang="en-AU" dirty="0" smtClean="0"/>
              <a:t>2.1816]</a:t>
            </a:r>
            <a:endParaRPr lang="en-AU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05910" y="3429000"/>
            <a:ext cx="86585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652120" y="4509120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Edge pot = </a:t>
            </a:r>
            <a:r>
              <a:rPr lang="en-AU" dirty="0" smtClean="0"/>
              <a:t>[3.0676 </a:t>
            </a:r>
            <a:r>
              <a:rPr lang="en-AU" dirty="0"/>
              <a:t>1;1 </a:t>
            </a:r>
            <a:r>
              <a:rPr lang="en-AU" dirty="0" smtClean="0"/>
              <a:t>3.0676]</a:t>
            </a:r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980728"/>
            <a:ext cx="2385442" cy="1895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980728"/>
            <a:ext cx="2509837" cy="186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789040"/>
            <a:ext cx="2385442" cy="1895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59832" y="3745893"/>
            <a:ext cx="2376263" cy="1900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275962" y="260648"/>
            <a:ext cx="5688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/>
              <a:t>UGM Variational Inference – LBP</a:t>
            </a:r>
            <a:endParaRPr lang="en-AU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5508104" y="1611896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Edge pot = [</a:t>
            </a:r>
            <a:r>
              <a:rPr lang="en-AU" dirty="0"/>
              <a:t>2.1816 1;1 </a:t>
            </a:r>
            <a:r>
              <a:rPr lang="en-AU" dirty="0" smtClean="0"/>
              <a:t>2.1816]</a:t>
            </a:r>
            <a:endParaRPr lang="en-AU" dirty="0"/>
          </a:p>
        </p:txBody>
      </p:sp>
      <p:pic>
        <p:nvPicPr>
          <p:cNvPr id="1028" name="Picture 4" descr="C:\Users\llau1788\Documents\Matlab\images\map_x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051" r="9612" b="3707"/>
          <a:stretch/>
        </p:blipFill>
        <p:spPr bwMode="auto">
          <a:xfrm>
            <a:off x="305910" y="864083"/>
            <a:ext cx="2262973" cy="2234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/>
        </p:nvCxnSpPr>
        <p:spPr>
          <a:xfrm>
            <a:off x="305910" y="3429000"/>
            <a:ext cx="86585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980728"/>
            <a:ext cx="2615183" cy="2022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31841" y="3645024"/>
            <a:ext cx="2448272" cy="2009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528" y="3645024"/>
            <a:ext cx="2592288" cy="1985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5724128" y="443711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Edge pot = [</a:t>
            </a:r>
            <a:r>
              <a:rPr lang="en-AU" dirty="0"/>
              <a:t>2.1816 1;1 </a:t>
            </a:r>
            <a:r>
              <a:rPr lang="en-AU" dirty="0" smtClean="0"/>
              <a:t>2.1816]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4114702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92696"/>
            <a:ext cx="2385442" cy="1895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692696"/>
            <a:ext cx="2462207" cy="1872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724128" y="1268760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Edge pot = [</a:t>
            </a:r>
            <a:r>
              <a:rPr lang="en-AU" dirty="0"/>
              <a:t>2.1816 1;1 </a:t>
            </a:r>
            <a:r>
              <a:rPr lang="en-AU" dirty="0" smtClean="0"/>
              <a:t>2.1816]</a:t>
            </a:r>
            <a:endParaRPr lang="en-AU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05910" y="3429000"/>
            <a:ext cx="86585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652120" y="4509120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Edge pot = </a:t>
            </a:r>
            <a:r>
              <a:rPr lang="en-AU" dirty="0" smtClean="0"/>
              <a:t>[3.0676 </a:t>
            </a:r>
            <a:r>
              <a:rPr lang="en-AU" dirty="0"/>
              <a:t>1;1 </a:t>
            </a:r>
            <a:r>
              <a:rPr lang="en-AU" dirty="0" smtClean="0"/>
              <a:t>3.0676]</a:t>
            </a:r>
            <a:endParaRPr lang="en-AU" dirty="0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59832" y="3789041"/>
            <a:ext cx="247650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789040"/>
            <a:ext cx="2385442" cy="1895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81</Words>
  <Application>Microsoft Office PowerPoint</Application>
  <PresentationFormat>On-screen Show (4:3)</PresentationFormat>
  <Paragraphs>11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Lisa</dc:creator>
  <cp:lastModifiedBy>Lisa</cp:lastModifiedBy>
  <cp:revision>39</cp:revision>
  <dcterms:created xsi:type="dcterms:W3CDTF">2014-07-26T06:16:17Z</dcterms:created>
  <dcterms:modified xsi:type="dcterms:W3CDTF">2014-09-07T06:27:18Z</dcterms:modified>
</cp:coreProperties>
</file>