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27/07/2014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27/07/2014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27/07/2014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27/07/2014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27/07/2014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27/07/2014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27/07/2014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27/07/2014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27/07/2014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27/07/2014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3D5E-BBC9-4ACD-8EDE-6648FE9366FA}" type="datetimeFigureOut">
              <a:rPr lang="en-AU" smtClean="0"/>
              <a:pPr/>
              <a:t>27/07/2014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3D5E-BBC9-4ACD-8EDE-6648FE9366FA}" type="datetimeFigureOut">
              <a:rPr lang="en-AU" smtClean="0"/>
              <a:pPr/>
              <a:t>27/07/2014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645B4-82E1-495A-8977-AD3E1A6987C8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62139"/>
            <a:ext cx="3744416" cy="297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01008"/>
            <a:ext cx="3827210" cy="298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276872"/>
            <a:ext cx="259723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869160"/>
            <a:ext cx="1800200" cy="1455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4365104"/>
            <a:ext cx="244827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572000" y="10527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/>
              <a:t>Edge pot = </a:t>
            </a:r>
            <a:r>
              <a:rPr lang="en-AU" dirty="0" smtClean="0"/>
              <a:t>[7.8635;1;1;7.8635]</a:t>
            </a:r>
            <a:endParaRPr lang="en-AU" dirty="0" smtClean="0"/>
          </a:p>
          <a:p>
            <a:r>
              <a:rPr lang="en-AU" dirty="0" smtClean="0"/>
              <a:t>Node pot = </a:t>
            </a:r>
            <a:r>
              <a:rPr lang="en-AU" dirty="0" smtClean="0"/>
              <a:t>[0.6348 1]</a:t>
            </a: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140968"/>
            <a:ext cx="4016722" cy="3305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140968"/>
            <a:ext cx="4248472" cy="3280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16632"/>
            <a:ext cx="3600400" cy="285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44008" y="69269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Edge pot = [1.5201; 1;1; 1.5201]</a:t>
            </a:r>
          </a:p>
          <a:p>
            <a:r>
              <a:rPr lang="en-AU" dirty="0" smtClean="0"/>
              <a:t>Node pot = </a:t>
            </a:r>
            <a:r>
              <a:rPr lang="en-AU" dirty="0" smtClean="0"/>
              <a:t>[</a:t>
            </a:r>
            <a:r>
              <a:rPr lang="en-AU" dirty="0" smtClean="0"/>
              <a:t>121242.240320256 1]</a:t>
            </a: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052736"/>
            <a:ext cx="2808312" cy="223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429000"/>
            <a:ext cx="3786589" cy="310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3429000"/>
            <a:ext cx="3662517" cy="287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44008" y="69269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Edge pot = [1.5201; 1;1; 1.5201]</a:t>
            </a:r>
          </a:p>
          <a:p>
            <a:r>
              <a:rPr lang="en-AU" dirty="0" smtClean="0"/>
              <a:t>Node pot = [0 1]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4664"/>
            <a:ext cx="3508582" cy="278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1" y="3434113"/>
            <a:ext cx="3600400" cy="284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423854"/>
            <a:ext cx="3528392" cy="291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44008" y="69269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Edge pot = [32.1648; </a:t>
            </a:r>
            <a:r>
              <a:rPr lang="en-AU" smtClean="0"/>
              <a:t>1;1; 32.1648]</a:t>
            </a:r>
            <a:endParaRPr lang="en-AU" dirty="0" smtClean="0"/>
          </a:p>
          <a:p>
            <a:r>
              <a:rPr lang="en-AU" dirty="0" smtClean="0"/>
              <a:t>Node pot = [0 1]</a:t>
            </a:r>
            <a:endParaRPr lang="en-A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64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</dc:creator>
  <cp:lastModifiedBy>Lisa</cp:lastModifiedBy>
  <cp:revision>6</cp:revision>
  <dcterms:created xsi:type="dcterms:W3CDTF">2014-07-26T06:16:17Z</dcterms:created>
  <dcterms:modified xsi:type="dcterms:W3CDTF">2014-07-27T08:43:05Z</dcterms:modified>
</cp:coreProperties>
</file>