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77326-815E-4A89-BAC9-F3D66D592D1D}" v="194" dt="2018-12-08T16:39:3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ensch" userId="162b3724fbb096b4" providerId="Windows Live" clId="Web-{EF1CC81F-F06F-4086-9B52-8BBB22201837}"/>
    <pc:docChg chg="addSld delSld modSld">
      <pc:chgData name="Jan Mensch" userId="162b3724fbb096b4" providerId="Windows Live" clId="Web-{EF1CC81F-F06F-4086-9B52-8BBB22201837}" dt="2018-12-08T17:45:20.928" v="361"/>
      <pc:docMkLst>
        <pc:docMk/>
      </pc:docMkLst>
      <pc:sldChg chg="addSp delSp modSp">
        <pc:chgData name="Jan Mensch" userId="162b3724fbb096b4" providerId="Windows Live" clId="Web-{EF1CC81F-F06F-4086-9B52-8BBB22201837}" dt="2018-12-08T17:45:10.616" v="357" actId="20577"/>
        <pc:sldMkLst>
          <pc:docMk/>
          <pc:sldMk cId="109857222" sldId="256"/>
        </pc:sldMkLst>
        <pc:spChg chg="add mod">
          <ac:chgData name="Jan Mensch" userId="162b3724fbb096b4" providerId="Windows Live" clId="Web-{EF1CC81F-F06F-4086-9B52-8BBB22201837}" dt="2018-12-08T17:37:01.563" v="51" actId="1076"/>
          <ac:spMkLst>
            <pc:docMk/>
            <pc:sldMk cId="109857222" sldId="256"/>
            <ac:spMk id="10" creationId="{1A1C8DD1-BDEC-416E-88A4-145E42010EA9}"/>
          </ac:spMkLst>
        </pc:spChg>
        <pc:spChg chg="add mod">
          <ac:chgData name="Jan Mensch" userId="162b3724fbb096b4" providerId="Windows Live" clId="Web-{EF1CC81F-F06F-4086-9B52-8BBB22201837}" dt="2018-12-08T17:39:02.362" v="98" actId="20577"/>
          <ac:spMkLst>
            <pc:docMk/>
            <pc:sldMk cId="109857222" sldId="256"/>
            <ac:spMk id="12" creationId="{24B22A26-39F8-4BD4-B5C3-E42782E50ECF}"/>
          </ac:spMkLst>
        </pc:spChg>
        <pc:spChg chg="mod">
          <ac:chgData name="Jan Mensch" userId="162b3724fbb096b4" providerId="Windows Live" clId="Web-{EF1CC81F-F06F-4086-9B52-8BBB22201837}" dt="2018-12-08T17:45:10.616" v="357" actId="20577"/>
          <ac:spMkLst>
            <pc:docMk/>
            <pc:sldMk cId="109857222" sldId="256"/>
            <ac:spMk id="133" creationId="{5C8F516F-4C22-4E88-A8D3-6F888D166451}"/>
          </ac:spMkLst>
        </pc:spChg>
        <pc:spChg chg="add mod">
          <ac:chgData name="Jan Mensch" userId="162b3724fbb096b4" providerId="Windows Live" clId="Web-{EF1CC81F-F06F-4086-9B52-8BBB22201837}" dt="2018-12-08T17:39:56.706" v="145" actId="20577"/>
          <ac:spMkLst>
            <pc:docMk/>
            <pc:sldMk cId="109857222" sldId="256"/>
            <ac:spMk id="145" creationId="{988CD630-8C45-4FAA-8728-870AF7617D89}"/>
          </ac:spMkLst>
        </pc:spChg>
        <pc:spChg chg="add mod">
          <ac:chgData name="Jan Mensch" userId="162b3724fbb096b4" providerId="Windows Live" clId="Web-{EF1CC81F-F06F-4086-9B52-8BBB22201837}" dt="2018-12-08T17:41:10.691" v="193" actId="1076"/>
          <ac:spMkLst>
            <pc:docMk/>
            <pc:sldMk cId="109857222" sldId="256"/>
            <ac:spMk id="146" creationId="{E7ACE267-B403-4BEB-AA19-F59996D61D65}"/>
          </ac:spMkLst>
        </pc:spChg>
        <pc:spChg chg="add mod">
          <ac:chgData name="Jan Mensch" userId="162b3724fbb096b4" providerId="Windows Live" clId="Web-{EF1CC81F-F06F-4086-9B52-8BBB22201837}" dt="2018-12-08T17:41:06.410" v="191" actId="20577"/>
          <ac:spMkLst>
            <pc:docMk/>
            <pc:sldMk cId="109857222" sldId="256"/>
            <ac:spMk id="147" creationId="{A4B1284F-AB41-4390-B4C8-4D47A7050C52}"/>
          </ac:spMkLst>
        </pc:spChg>
        <pc:spChg chg="add del mod">
          <ac:chgData name="Jan Mensch" userId="162b3724fbb096b4" providerId="Windows Live" clId="Web-{EF1CC81F-F06F-4086-9B52-8BBB22201837}" dt="2018-12-08T17:44:07.474" v="320"/>
          <ac:spMkLst>
            <pc:docMk/>
            <pc:sldMk cId="109857222" sldId="256"/>
            <ac:spMk id="148" creationId="{7D2128B2-24FC-4489-BA02-6A9A62F7FCE4}"/>
          </ac:spMkLst>
        </pc:spChg>
        <pc:spChg chg="add mod">
          <ac:chgData name="Jan Mensch" userId="162b3724fbb096b4" providerId="Windows Live" clId="Web-{EF1CC81F-F06F-4086-9B52-8BBB22201837}" dt="2018-12-08T17:41:46.645" v="214" actId="20577"/>
          <ac:spMkLst>
            <pc:docMk/>
            <pc:sldMk cId="109857222" sldId="256"/>
            <ac:spMk id="149" creationId="{D814F356-3FDA-4EEB-A843-EF2EF5A14806}"/>
          </ac:spMkLst>
        </pc:spChg>
        <pc:spChg chg="add mod">
          <ac:chgData name="Jan Mensch" userId="162b3724fbb096b4" providerId="Windows Live" clId="Web-{EF1CC81F-F06F-4086-9B52-8BBB22201837}" dt="2018-12-08T17:42:10.817" v="236" actId="20577"/>
          <ac:spMkLst>
            <pc:docMk/>
            <pc:sldMk cId="109857222" sldId="256"/>
            <ac:spMk id="150" creationId="{6E847736-7606-4738-9E4F-8A8287CCBCE4}"/>
          </ac:spMkLst>
        </pc:spChg>
        <pc:spChg chg="add mod">
          <ac:chgData name="Jan Mensch" userId="162b3724fbb096b4" providerId="Windows Live" clId="Web-{EF1CC81F-F06F-4086-9B52-8BBB22201837}" dt="2018-12-08T17:42:37.395" v="260" actId="20577"/>
          <ac:spMkLst>
            <pc:docMk/>
            <pc:sldMk cId="109857222" sldId="256"/>
            <ac:spMk id="151" creationId="{A5F506ED-E475-4D5A-8D35-9E687DCA67DA}"/>
          </ac:spMkLst>
        </pc:spChg>
        <pc:spChg chg="add mod">
          <ac:chgData name="Jan Mensch" userId="162b3724fbb096b4" providerId="Windows Live" clId="Web-{EF1CC81F-F06F-4086-9B52-8BBB22201837}" dt="2018-12-08T17:43:06.177" v="286" actId="20577"/>
          <ac:spMkLst>
            <pc:docMk/>
            <pc:sldMk cId="109857222" sldId="256"/>
            <ac:spMk id="152" creationId="{C48FC391-8EF6-402C-9989-D4EAB8CD166D}"/>
          </ac:spMkLst>
        </pc:spChg>
        <pc:spChg chg="add mod">
          <ac:chgData name="Jan Mensch" userId="162b3724fbb096b4" providerId="Windows Live" clId="Web-{EF1CC81F-F06F-4086-9B52-8BBB22201837}" dt="2018-12-08T17:43:48.880" v="316" actId="20577"/>
          <ac:spMkLst>
            <pc:docMk/>
            <pc:sldMk cId="109857222" sldId="256"/>
            <ac:spMk id="153" creationId="{240A656A-CB1D-4E1D-8B97-E0C48A69F4C9}"/>
          </ac:spMkLst>
        </pc:spChg>
        <pc:spChg chg="add mod">
          <ac:chgData name="Jan Mensch" userId="162b3724fbb096b4" providerId="Windows Live" clId="Web-{EF1CC81F-F06F-4086-9B52-8BBB22201837}" dt="2018-12-08T17:45:03.334" v="355" actId="20577"/>
          <ac:spMkLst>
            <pc:docMk/>
            <pc:sldMk cId="109857222" sldId="256"/>
            <ac:spMk id="154" creationId="{A1BF2799-4725-48A6-9CA0-C13EB4F8DE71}"/>
          </ac:spMkLst>
        </pc:spChg>
        <pc:cxnChg chg="add mod">
          <ac:chgData name="Jan Mensch" userId="162b3724fbb096b4" providerId="Windows Live" clId="Web-{EF1CC81F-F06F-4086-9B52-8BBB22201837}" dt="2018-12-08T17:32:23.967" v="11" actId="1076"/>
          <ac:cxnSpMkLst>
            <pc:docMk/>
            <pc:sldMk cId="109857222" sldId="256"/>
            <ac:cxnSpMk id="2" creationId="{0B481F83-303C-4EA8-A6E3-E51E2058A593}"/>
          </ac:cxnSpMkLst>
        </pc:cxnChg>
        <pc:cxnChg chg="add del">
          <ac:chgData name="Jan Mensch" userId="162b3724fbb096b4" providerId="Windows Live" clId="Web-{EF1CC81F-F06F-4086-9B52-8BBB22201837}" dt="2018-12-08T17:33:15.999" v="15"/>
          <ac:cxnSpMkLst>
            <pc:docMk/>
            <pc:sldMk cId="109857222" sldId="256"/>
            <ac:cxnSpMk id="3" creationId="{5E139DFF-7F4F-4CD2-8438-B936337B8321}"/>
          </ac:cxnSpMkLst>
        </pc:cxnChg>
        <pc:cxnChg chg="add mod">
          <ac:chgData name="Jan Mensch" userId="162b3724fbb096b4" providerId="Windows Live" clId="Web-{EF1CC81F-F06F-4086-9B52-8BBB22201837}" dt="2018-12-08T17:33:59.437" v="23"/>
          <ac:cxnSpMkLst>
            <pc:docMk/>
            <pc:sldMk cId="109857222" sldId="256"/>
            <ac:cxnSpMk id="4" creationId="{0E5D6FD1-2027-42FA-9F73-38B46DEA6798}"/>
          </ac:cxnSpMkLst>
        </pc:cxnChg>
        <pc:cxnChg chg="add mod">
          <ac:chgData name="Jan Mensch" userId="162b3724fbb096b4" providerId="Windows Live" clId="Web-{EF1CC81F-F06F-4086-9B52-8BBB22201837}" dt="2018-12-08T17:34:37.624" v="28" actId="1076"/>
          <ac:cxnSpMkLst>
            <pc:docMk/>
            <pc:sldMk cId="109857222" sldId="256"/>
            <ac:cxnSpMk id="6" creationId="{8BD80456-D1AF-4936-937D-B44C4F944754}"/>
          </ac:cxnSpMkLst>
        </pc:cxnChg>
        <pc:cxnChg chg="add mod">
          <ac:chgData name="Jan Mensch" userId="162b3724fbb096b4" providerId="Windows Live" clId="Web-{EF1CC81F-F06F-4086-9B52-8BBB22201837}" dt="2018-12-08T17:35:15.609" v="34" actId="14100"/>
          <ac:cxnSpMkLst>
            <pc:docMk/>
            <pc:sldMk cId="109857222" sldId="256"/>
            <ac:cxnSpMk id="8" creationId="{AB2D42CF-4898-495F-AC65-795219D7E267}"/>
          </ac:cxnSpMkLst>
        </pc:cxnChg>
        <pc:cxnChg chg="add mod">
          <ac:chgData name="Jan Mensch" userId="162b3724fbb096b4" providerId="Windows Live" clId="Web-{EF1CC81F-F06F-4086-9B52-8BBB22201837}" dt="2018-12-08T17:32:51.170" v="13" actId="14100"/>
          <ac:cxnSpMkLst>
            <pc:docMk/>
            <pc:sldMk cId="109857222" sldId="256"/>
            <ac:cxnSpMk id="141" creationId="{25BF602F-9714-4BBB-83EE-2B99D8950611}"/>
          </ac:cxnSpMkLst>
        </pc:cxnChg>
        <pc:cxnChg chg="add mod">
          <ac:chgData name="Jan Mensch" userId="162b3724fbb096b4" providerId="Windows Live" clId="Web-{EF1CC81F-F06F-4086-9B52-8BBB22201837}" dt="2018-12-08T17:35:36.234" v="36" actId="1076"/>
          <ac:cxnSpMkLst>
            <pc:docMk/>
            <pc:sldMk cId="109857222" sldId="256"/>
            <ac:cxnSpMk id="142" creationId="{9B2FCF1F-1320-4912-A174-06F63486D717}"/>
          </ac:cxnSpMkLst>
        </pc:cxnChg>
        <pc:cxnChg chg="add mod">
          <ac:chgData name="Jan Mensch" userId="162b3724fbb096b4" providerId="Windows Live" clId="Web-{EF1CC81F-F06F-4086-9B52-8BBB22201837}" dt="2018-12-08T17:36:07.219" v="38" actId="1076"/>
          <ac:cxnSpMkLst>
            <pc:docMk/>
            <pc:sldMk cId="109857222" sldId="256"/>
            <ac:cxnSpMk id="143" creationId="{277BA8AB-236C-4FEC-A8C2-6BBFAEED38C9}"/>
          </ac:cxnSpMkLst>
        </pc:cxnChg>
      </pc:sldChg>
      <pc:sldChg chg="addSp modSp">
        <pc:chgData name="Jan Mensch" userId="162b3724fbb096b4" providerId="Windows Live" clId="Web-{EF1CC81F-F06F-4086-9B52-8BBB22201837}" dt="2018-12-08T17:36:38.938" v="45" actId="1076"/>
        <pc:sldMkLst>
          <pc:docMk/>
          <pc:sldMk cId="2583939496" sldId="257"/>
        </pc:sldMkLst>
        <pc:spChg chg="add mod">
          <ac:chgData name="Jan Mensch" userId="162b3724fbb096b4" providerId="Windows Live" clId="Web-{EF1CC81F-F06F-4086-9B52-8BBB22201837}" dt="2018-12-08T17:36:38.938" v="45" actId="1076"/>
          <ac:spMkLst>
            <pc:docMk/>
            <pc:sldMk cId="2583939496" sldId="257"/>
            <ac:spMk id="6" creationId="{D3766E27-DDE0-475E-87AA-38651D309D9D}"/>
          </ac:spMkLst>
        </pc:spChg>
      </pc:sldChg>
      <pc:sldChg chg="add replId">
        <pc:chgData name="Jan Mensch" userId="162b3724fbb096b4" providerId="Windows Live" clId="Web-{EF1CC81F-F06F-4086-9B52-8BBB22201837}" dt="2018-12-08T17:45:20.928" v="361"/>
        <pc:sldMkLst>
          <pc:docMk/>
          <pc:sldMk cId="1952199393" sldId="258"/>
        </pc:sldMkLst>
      </pc:sldChg>
      <pc:sldChg chg="add del replId">
        <pc:chgData name="Jan Mensch" userId="162b3724fbb096b4" providerId="Windows Live" clId="Web-{EF1CC81F-F06F-4086-9B52-8BBB22201837}" dt="2018-12-08T17:37:10.767" v="52"/>
        <pc:sldMkLst>
          <pc:docMk/>
          <pc:sldMk cId="2747725281" sldId="258"/>
        </pc:sldMkLst>
      </pc:sldChg>
      <pc:sldChg chg="del">
        <pc:chgData name="Jan Mensch" userId="162b3724fbb096b4" providerId="Windows Live" clId="Web-{EF1CC81F-F06F-4086-9B52-8BBB22201837}" dt="2018-12-08T17:31:03.216" v="0"/>
        <pc:sldMkLst>
          <pc:docMk/>
          <pc:sldMk cId="2894133727" sldId="258"/>
        </pc:sldMkLst>
      </pc:sldChg>
      <pc:sldChg chg="add del replId">
        <pc:chgData name="Jan Mensch" userId="162b3724fbb096b4" providerId="Windows Live" clId="Web-{EF1CC81F-F06F-4086-9B52-8BBB22201837}" dt="2018-12-08T17:44:02.974" v="319"/>
        <pc:sldMkLst>
          <pc:docMk/>
          <pc:sldMk cId="3372254373" sldId="258"/>
        </pc:sldMkLst>
      </pc:sldChg>
      <pc:sldChg chg="add del replId">
        <pc:chgData name="Jan Mensch" userId="162b3724fbb096b4" providerId="Windows Live" clId="Web-{EF1CC81F-F06F-4086-9B52-8BBB22201837}" dt="2018-12-08T17:45:17.366" v="360"/>
        <pc:sldMkLst>
          <pc:docMk/>
          <pc:sldMk cId="2895334174" sldId="259"/>
        </pc:sldMkLst>
      </pc:sldChg>
    </pc:docChg>
  </pc:docChgLst>
  <pc:docChgLst>
    <pc:chgData name="Jan Mensch" userId="162b3724fbb096b4" providerId="Windows Live" clId="Web-{3E477326-815E-4A89-BAC9-F3D66D592D1D}"/>
    <pc:docChg chg="addSld delSld modSld">
      <pc:chgData name="Jan Mensch" userId="162b3724fbb096b4" providerId="Windows Live" clId="Web-{3E477326-815E-4A89-BAC9-F3D66D592D1D}" dt="2018-12-08T16:39:49.615" v="1120"/>
      <pc:docMkLst>
        <pc:docMk/>
      </pc:docMkLst>
      <pc:sldChg chg="addSp delSp modSp">
        <pc:chgData name="Jan Mensch" userId="162b3724fbb096b4" providerId="Windows Live" clId="Web-{3E477326-815E-4A89-BAC9-F3D66D592D1D}" dt="2018-12-08T16:39:49.615" v="1120"/>
        <pc:sldMkLst>
          <pc:docMk/>
          <pc:sldMk cId="109857222" sldId="256"/>
        </pc:sldMkLst>
        <pc:spChg chg="del">
          <ac:chgData name="Jan Mensch" userId="162b3724fbb096b4" providerId="Windows Live" clId="Web-{3E477326-815E-4A89-BAC9-F3D66D592D1D}" dt="2018-12-08T15:39:26.870" v="0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Jan Mensch" userId="162b3724fbb096b4" providerId="Windows Live" clId="Web-{3E477326-815E-4A89-BAC9-F3D66D592D1D}" dt="2018-12-08T16:24:13.311" v="519"/>
          <ac:spMkLst>
            <pc:docMk/>
            <pc:sldMk cId="109857222" sldId="256"/>
            <ac:spMk id="2" creationId="{2EA2368F-5050-4BB5-B089-9342BA81C019}"/>
          </ac:spMkLst>
        </pc:spChg>
        <pc:spChg chg="del">
          <ac:chgData name="Jan Mensch" userId="162b3724fbb096b4" providerId="Windows Live" clId="Web-{3E477326-815E-4A89-BAC9-F3D66D592D1D}" dt="2018-12-08T15:39:31.135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n Mensch" userId="162b3724fbb096b4" providerId="Windows Live" clId="Web-{3E477326-815E-4A89-BAC9-F3D66D592D1D}" dt="2018-12-08T16:24:13.295" v="518"/>
          <ac:spMkLst>
            <pc:docMk/>
            <pc:sldMk cId="109857222" sldId="256"/>
            <ac:spMk id="3" creationId="{8C87157E-E201-4032-8737-34455F073A70}"/>
          </ac:spMkLst>
        </pc:spChg>
        <pc:spChg chg="add mod">
          <ac:chgData name="Jan Mensch" userId="162b3724fbb096b4" providerId="Windows Live" clId="Web-{3E477326-815E-4A89-BAC9-F3D66D592D1D}" dt="2018-12-08T16:04:36.522" v="275" actId="1076"/>
          <ac:spMkLst>
            <pc:docMk/>
            <pc:sldMk cId="109857222" sldId="256"/>
            <ac:spMk id="5" creationId="{2E0D67B3-9E1E-4D0D-85F0-55DB7971A065}"/>
          </ac:spMkLst>
        </pc:spChg>
        <pc:spChg chg="add mod">
          <ac:chgData name="Jan Mensch" userId="162b3724fbb096b4" providerId="Windows Live" clId="Web-{3E477326-815E-4A89-BAC9-F3D66D592D1D}" dt="2018-12-08T16:04:36.538" v="276" actId="1076"/>
          <ac:spMkLst>
            <pc:docMk/>
            <pc:sldMk cId="109857222" sldId="256"/>
            <ac:spMk id="7" creationId="{82CC2C90-F4E2-479E-85E0-82104C584482}"/>
          </ac:spMkLst>
        </pc:spChg>
        <pc:spChg chg="add del">
          <ac:chgData name="Jan Mensch" userId="162b3724fbb096b4" providerId="Windows Live" clId="Web-{3E477326-815E-4A89-BAC9-F3D66D592D1D}" dt="2018-12-08T16:24:13.295" v="515"/>
          <ac:spMkLst>
            <pc:docMk/>
            <pc:sldMk cId="109857222" sldId="256"/>
            <ac:spMk id="8" creationId="{04F01D01-9B40-4A5F-AF34-9CA8495214E6}"/>
          </ac:spMkLst>
        </pc:spChg>
        <pc:spChg chg="add del">
          <ac:chgData name="Jan Mensch" userId="162b3724fbb096b4" providerId="Windows Live" clId="Web-{3E477326-815E-4A89-BAC9-F3D66D592D1D}" dt="2018-12-08T16:24:13.295" v="514"/>
          <ac:spMkLst>
            <pc:docMk/>
            <pc:sldMk cId="109857222" sldId="256"/>
            <ac:spMk id="10" creationId="{E041DC91-FAD9-434B-A5AC-493249A50E4D}"/>
          </ac:spMkLst>
        </pc:spChg>
        <pc:spChg chg="add del">
          <ac:chgData name="Jan Mensch" userId="162b3724fbb096b4" providerId="Windows Live" clId="Web-{3E477326-815E-4A89-BAC9-F3D66D592D1D}" dt="2018-12-08T16:24:13.295" v="513"/>
          <ac:spMkLst>
            <pc:docMk/>
            <pc:sldMk cId="109857222" sldId="256"/>
            <ac:spMk id="12" creationId="{97D1DD96-1C75-4AB7-88ED-3433B2C7B6C6}"/>
          </ac:spMkLst>
        </pc:spChg>
        <pc:spChg chg="add mod">
          <ac:chgData name="Jan Mensch" userId="162b3724fbb096b4" providerId="Windows Live" clId="Web-{3E477326-815E-4A89-BAC9-F3D66D592D1D}" dt="2018-12-08T16:04:36.554" v="279" actId="1076"/>
          <ac:spMkLst>
            <pc:docMk/>
            <pc:sldMk cId="109857222" sldId="256"/>
            <ac:spMk id="13" creationId="{D4C51C2F-17CE-4AC1-BEE4-C92CB358B021}"/>
          </ac:spMkLst>
        </pc:spChg>
        <pc:spChg chg="add del">
          <ac:chgData name="Jan Mensch" userId="162b3724fbb096b4" providerId="Windows Live" clId="Web-{3E477326-815E-4A89-BAC9-F3D66D592D1D}" dt="2018-12-08T16:24:13.295" v="512"/>
          <ac:spMkLst>
            <pc:docMk/>
            <pc:sldMk cId="109857222" sldId="256"/>
            <ac:spMk id="14" creationId="{814A4A92-7246-4467-99C8-D8F76C6830B6}"/>
          </ac:spMkLst>
        </pc:spChg>
        <pc:spChg chg="add mod">
          <ac:chgData name="Jan Mensch" userId="162b3724fbb096b4" providerId="Windows Live" clId="Web-{3E477326-815E-4A89-BAC9-F3D66D592D1D}" dt="2018-12-08T16:04:36.554" v="280" actId="1076"/>
          <ac:spMkLst>
            <pc:docMk/>
            <pc:sldMk cId="109857222" sldId="256"/>
            <ac:spMk id="15" creationId="{71C95FFF-B35E-480D-94F4-45044E64DE17}"/>
          </ac:spMkLst>
        </pc:spChg>
        <pc:spChg chg="add del">
          <ac:chgData name="Jan Mensch" userId="162b3724fbb096b4" providerId="Windows Live" clId="Web-{3E477326-815E-4A89-BAC9-F3D66D592D1D}" dt="2018-12-08T16:24:13.295" v="511"/>
          <ac:spMkLst>
            <pc:docMk/>
            <pc:sldMk cId="109857222" sldId="256"/>
            <ac:spMk id="16" creationId="{4C76752A-7476-40B3-AF23-36D983DCA9B2}"/>
          </ac:spMkLst>
        </pc:spChg>
        <pc:spChg chg="add mod">
          <ac:chgData name="Jan Mensch" userId="162b3724fbb096b4" providerId="Windows Live" clId="Web-{3E477326-815E-4A89-BAC9-F3D66D592D1D}" dt="2018-12-08T16:04:36.569" v="281" actId="1076"/>
          <ac:spMkLst>
            <pc:docMk/>
            <pc:sldMk cId="109857222" sldId="256"/>
            <ac:spMk id="17" creationId="{44B8953D-46FD-48BC-B80C-D14FB920E576}"/>
          </ac:spMkLst>
        </pc:spChg>
        <pc:spChg chg="add del">
          <ac:chgData name="Jan Mensch" userId="162b3724fbb096b4" providerId="Windows Live" clId="Web-{3E477326-815E-4A89-BAC9-F3D66D592D1D}" dt="2018-12-08T16:24:13.295" v="510"/>
          <ac:spMkLst>
            <pc:docMk/>
            <pc:sldMk cId="109857222" sldId="256"/>
            <ac:spMk id="18" creationId="{789231C9-98F2-4B2C-B510-09F3520C8BC4}"/>
          </ac:spMkLst>
        </pc:spChg>
        <pc:spChg chg="add mod">
          <ac:chgData name="Jan Mensch" userId="162b3724fbb096b4" providerId="Windows Live" clId="Web-{3E477326-815E-4A89-BAC9-F3D66D592D1D}" dt="2018-12-08T16:04:36.569" v="282" actId="1076"/>
          <ac:spMkLst>
            <pc:docMk/>
            <pc:sldMk cId="109857222" sldId="256"/>
            <ac:spMk id="19" creationId="{972B7AC5-ADF5-47AF-BB64-6CADE67F8957}"/>
          </ac:spMkLst>
        </pc:spChg>
        <pc:spChg chg="add mod">
          <ac:chgData name="Jan Mensch" userId="162b3724fbb096b4" providerId="Windows Live" clId="Web-{3E477326-815E-4A89-BAC9-F3D66D592D1D}" dt="2018-12-08T16:04:31.725" v="262" actId="1076"/>
          <ac:spMkLst>
            <pc:docMk/>
            <pc:sldMk cId="109857222" sldId="256"/>
            <ac:spMk id="21" creationId="{F95C43A9-1259-4669-AC94-A7AAE731331F}"/>
          </ac:spMkLst>
        </pc:spChg>
        <pc:spChg chg="add del">
          <ac:chgData name="Jan Mensch" userId="162b3724fbb096b4" providerId="Windows Live" clId="Web-{3E477326-815E-4A89-BAC9-F3D66D592D1D}" dt="2018-12-08T16:24:13.295" v="508"/>
          <ac:spMkLst>
            <pc:docMk/>
            <pc:sldMk cId="109857222" sldId="256"/>
            <ac:spMk id="22" creationId="{4CF63FE8-4808-4008-9BE9-588DCD5D85A0}"/>
          </ac:spMkLst>
        </pc:spChg>
        <pc:spChg chg="add mod">
          <ac:chgData name="Jan Mensch" userId="162b3724fbb096b4" providerId="Windows Live" clId="Web-{3E477326-815E-4A89-BAC9-F3D66D592D1D}" dt="2018-12-08T16:04:31.725" v="263" actId="1076"/>
          <ac:spMkLst>
            <pc:docMk/>
            <pc:sldMk cId="109857222" sldId="256"/>
            <ac:spMk id="23" creationId="{0493FF16-DD54-4DBB-91B4-7788D44BDEF3}"/>
          </ac:spMkLst>
        </pc:spChg>
        <pc:spChg chg="add del mod">
          <ac:chgData name="Jan Mensch" userId="162b3724fbb096b4" providerId="Windows Live" clId="Web-{3E477326-815E-4A89-BAC9-F3D66D592D1D}" dt="2018-12-08T16:23:31.482" v="441"/>
          <ac:spMkLst>
            <pc:docMk/>
            <pc:sldMk cId="109857222" sldId="256"/>
            <ac:spMk id="24" creationId="{8D8C70C2-7363-47C8-9FF4-B11215A37269}"/>
          </ac:spMkLst>
        </pc:spChg>
        <pc:spChg chg="add mod">
          <ac:chgData name="Jan Mensch" userId="162b3724fbb096b4" providerId="Windows Live" clId="Web-{3E477326-815E-4A89-BAC9-F3D66D592D1D}" dt="2018-12-08T16:39:38.818" v="1119" actId="1076"/>
          <ac:spMkLst>
            <pc:docMk/>
            <pc:sldMk cId="109857222" sldId="256"/>
            <ac:spMk id="25" creationId="{B3CBBF55-2951-45DF-8D4C-EE259B50E952}"/>
          </ac:spMkLst>
        </pc:spChg>
        <pc:spChg chg="add del mod">
          <ac:chgData name="Jan Mensch" userId="162b3724fbb096b4" providerId="Windows Live" clId="Web-{3E477326-815E-4A89-BAC9-F3D66D592D1D}" dt="2018-12-08T16:23:31.482" v="440"/>
          <ac:spMkLst>
            <pc:docMk/>
            <pc:sldMk cId="109857222" sldId="256"/>
            <ac:spMk id="26" creationId="{E6E2AB01-4E31-44EA-988E-9E22CF87EF60}"/>
          </ac:spMkLst>
        </pc:spChg>
        <pc:spChg chg="add del mod">
          <ac:chgData name="Jan Mensch" userId="162b3724fbb096b4" providerId="Windows Live" clId="Web-{3E477326-815E-4A89-BAC9-F3D66D592D1D}" dt="2018-12-08T16:23:31.498" v="449"/>
          <ac:spMkLst>
            <pc:docMk/>
            <pc:sldMk cId="109857222" sldId="256"/>
            <ac:spMk id="30" creationId="{5ED79948-90F0-4E68-A345-FB5B881A21F6}"/>
          </ac:spMkLst>
        </pc:spChg>
        <pc:spChg chg="add del mod">
          <ac:chgData name="Jan Mensch" userId="162b3724fbb096b4" providerId="Windows Live" clId="Web-{3E477326-815E-4A89-BAC9-F3D66D592D1D}" dt="2018-12-08T16:23:31.498" v="448"/>
          <ac:spMkLst>
            <pc:docMk/>
            <pc:sldMk cId="109857222" sldId="256"/>
            <ac:spMk id="31" creationId="{127DB96D-42F7-410A-9C9E-94C0701B8516}"/>
          </ac:spMkLst>
        </pc:spChg>
        <pc:spChg chg="add del mod">
          <ac:chgData name="Jan Mensch" userId="162b3724fbb096b4" providerId="Windows Live" clId="Web-{3E477326-815E-4A89-BAC9-F3D66D592D1D}" dt="2018-12-08T16:23:31.498" v="445"/>
          <ac:spMkLst>
            <pc:docMk/>
            <pc:sldMk cId="109857222" sldId="256"/>
            <ac:spMk id="34" creationId="{DBBFEACA-AB97-4EE3-8718-3C1DB4A0643F}"/>
          </ac:spMkLst>
        </pc:spChg>
        <pc:spChg chg="add del mod">
          <ac:chgData name="Jan Mensch" userId="162b3724fbb096b4" providerId="Windows Live" clId="Web-{3E477326-815E-4A89-BAC9-F3D66D592D1D}" dt="2018-12-08T16:23:31.498" v="444"/>
          <ac:spMkLst>
            <pc:docMk/>
            <pc:sldMk cId="109857222" sldId="256"/>
            <ac:spMk id="35" creationId="{EE4720B2-CC6F-4B00-8E69-3CD2AA8EB95F}"/>
          </ac:spMkLst>
        </pc:spChg>
        <pc:spChg chg="add del mod">
          <ac:chgData name="Jan Mensch" userId="162b3724fbb096b4" providerId="Windows Live" clId="Web-{3E477326-815E-4A89-BAC9-F3D66D592D1D}" dt="2018-12-08T16:23:31.482" v="443"/>
          <ac:spMkLst>
            <pc:docMk/>
            <pc:sldMk cId="109857222" sldId="256"/>
            <ac:spMk id="36" creationId="{D552E079-2D4D-4E17-9328-040B33133B23}"/>
          </ac:spMkLst>
        </pc:spChg>
        <pc:spChg chg="add del mod">
          <ac:chgData name="Jan Mensch" userId="162b3724fbb096b4" providerId="Windows Live" clId="Web-{3E477326-815E-4A89-BAC9-F3D66D592D1D}" dt="2018-12-08T16:23:31.482" v="442"/>
          <ac:spMkLst>
            <pc:docMk/>
            <pc:sldMk cId="109857222" sldId="256"/>
            <ac:spMk id="37" creationId="{A5D2B5AC-E6C9-411C-B832-2304068A368E}"/>
          </ac:spMkLst>
        </pc:spChg>
        <pc:spChg chg="add del mod">
          <ac:chgData name="Jan Mensch" userId="162b3724fbb096b4" providerId="Windows Live" clId="Web-{3E477326-815E-4A89-BAC9-F3D66D592D1D}" dt="2018-12-08T16:23:31.482" v="437"/>
          <ac:spMkLst>
            <pc:docMk/>
            <pc:sldMk cId="109857222" sldId="256"/>
            <ac:spMk id="39" creationId="{E5BF6C3A-0A56-4CF5-9457-22E538BA26B0}"/>
          </ac:spMkLst>
        </pc:spChg>
        <pc:spChg chg="add del mod">
          <ac:chgData name="Jan Mensch" userId="162b3724fbb096b4" providerId="Windows Live" clId="Web-{3E477326-815E-4A89-BAC9-F3D66D592D1D}" dt="2018-12-08T16:23:31.482" v="436"/>
          <ac:spMkLst>
            <pc:docMk/>
            <pc:sldMk cId="109857222" sldId="256"/>
            <ac:spMk id="40" creationId="{B8BA7578-BB09-42CD-96CD-61BF3CD2820F}"/>
          </ac:spMkLst>
        </pc:spChg>
        <pc:spChg chg="add del mod">
          <ac:chgData name="Jan Mensch" userId="162b3724fbb096b4" providerId="Windows Live" clId="Web-{3E477326-815E-4A89-BAC9-F3D66D592D1D}" dt="2018-12-08T16:23:31.482" v="435"/>
          <ac:spMkLst>
            <pc:docMk/>
            <pc:sldMk cId="109857222" sldId="256"/>
            <ac:spMk id="41" creationId="{2E4DA2B7-8A17-42D1-A207-EA7B607BC5FD}"/>
          </ac:spMkLst>
        </pc:spChg>
        <pc:spChg chg="add del mod">
          <ac:chgData name="Jan Mensch" userId="162b3724fbb096b4" providerId="Windows Live" clId="Web-{3E477326-815E-4A89-BAC9-F3D66D592D1D}" dt="2018-12-08T16:23:31.482" v="434"/>
          <ac:spMkLst>
            <pc:docMk/>
            <pc:sldMk cId="109857222" sldId="256"/>
            <ac:spMk id="42" creationId="{998FC552-4623-4ADF-96C2-B23B67AF8B1B}"/>
          </ac:spMkLst>
        </pc:spChg>
        <pc:spChg chg="add del">
          <ac:chgData name="Jan Mensch" userId="162b3724fbb096b4" providerId="Windows Live" clId="Web-{3E477326-815E-4A89-BAC9-F3D66D592D1D}" dt="2018-12-08T16:24:13.295" v="507"/>
          <ac:spMkLst>
            <pc:docMk/>
            <pc:sldMk cId="109857222" sldId="256"/>
            <ac:spMk id="56" creationId="{35D4E574-B39C-4260-BCFD-ACC936250BA6}"/>
          </ac:spMkLst>
        </pc:spChg>
        <pc:spChg chg="add del">
          <ac:chgData name="Jan Mensch" userId="162b3724fbb096b4" providerId="Windows Live" clId="Web-{3E477326-815E-4A89-BAC9-F3D66D592D1D}" dt="2018-12-08T16:24:13.295" v="505"/>
          <ac:spMkLst>
            <pc:docMk/>
            <pc:sldMk cId="109857222" sldId="256"/>
            <ac:spMk id="60" creationId="{9D4C7EB6-F826-41C1-8DC4-CF39EA4CA801}"/>
          </ac:spMkLst>
        </pc:spChg>
        <pc:spChg chg="add del">
          <ac:chgData name="Jan Mensch" userId="162b3724fbb096b4" providerId="Windows Live" clId="Web-{3E477326-815E-4A89-BAC9-F3D66D592D1D}" dt="2018-12-08T16:24:13.295" v="504"/>
          <ac:spMkLst>
            <pc:docMk/>
            <pc:sldMk cId="109857222" sldId="256"/>
            <ac:spMk id="62" creationId="{1DBD2A70-FFC9-4A3C-A4F9-582648C444CB}"/>
          </ac:spMkLst>
        </pc:spChg>
        <pc:spChg chg="add del">
          <ac:chgData name="Jan Mensch" userId="162b3724fbb096b4" providerId="Windows Live" clId="Web-{3E477326-815E-4A89-BAC9-F3D66D592D1D}" dt="2018-12-08T16:24:13.295" v="501"/>
          <ac:spMkLst>
            <pc:docMk/>
            <pc:sldMk cId="109857222" sldId="256"/>
            <ac:spMk id="68" creationId="{3E4857DA-679B-4BE7-91E0-64AF97632D51}"/>
          </ac:spMkLst>
        </pc:spChg>
        <pc:spChg chg="add del">
          <ac:chgData name="Jan Mensch" userId="162b3724fbb096b4" providerId="Windows Live" clId="Web-{3E477326-815E-4A89-BAC9-F3D66D592D1D}" dt="2018-12-08T16:24:13.295" v="500"/>
          <ac:spMkLst>
            <pc:docMk/>
            <pc:sldMk cId="109857222" sldId="256"/>
            <ac:spMk id="70" creationId="{2E3EAB0D-9B79-4575-984A-82DEBEC9C601}"/>
          </ac:spMkLst>
        </pc:spChg>
        <pc:spChg chg="add mod">
          <ac:chgData name="Jan Mensch" userId="162b3724fbb096b4" providerId="Windows Live" clId="Web-{3E477326-815E-4A89-BAC9-F3D66D592D1D}" dt="2018-12-08T16:35:05.054" v="909" actId="1076"/>
          <ac:spMkLst>
            <pc:docMk/>
            <pc:sldMk cId="109857222" sldId="256"/>
            <ac:spMk id="71" creationId="{A84C21B6-444E-496B-8540-699EC9F9E4C0}"/>
          </ac:spMkLst>
        </pc:spChg>
        <pc:spChg chg="add mod">
          <ac:chgData name="Jan Mensch" userId="162b3724fbb096b4" providerId="Windows Live" clId="Web-{3E477326-815E-4A89-BAC9-F3D66D592D1D}" dt="2018-12-08T16:35:05.086" v="910" actId="1076"/>
          <ac:spMkLst>
            <pc:docMk/>
            <pc:sldMk cId="109857222" sldId="256"/>
            <ac:spMk id="72" creationId="{180D8482-314A-4226-A147-103E250AA8BA}"/>
          </ac:spMkLst>
        </pc:spChg>
        <pc:spChg chg="add del">
          <ac:chgData name="Jan Mensch" userId="162b3724fbb096b4" providerId="Windows Live" clId="Web-{3E477326-815E-4A89-BAC9-F3D66D592D1D}" dt="2018-12-08T16:24:13.280" v="499"/>
          <ac:spMkLst>
            <pc:docMk/>
            <pc:sldMk cId="109857222" sldId="256"/>
            <ac:spMk id="72" creationId="{988D9B1D-4336-46BF-8E2A-B43D23A345CE}"/>
          </ac:spMkLst>
        </pc:spChg>
        <pc:spChg chg="add del">
          <ac:chgData name="Jan Mensch" userId="162b3724fbb096b4" providerId="Windows Live" clId="Web-{3E477326-815E-4A89-BAC9-F3D66D592D1D}" dt="2018-12-08T16:24:13.280" v="498"/>
          <ac:spMkLst>
            <pc:docMk/>
            <pc:sldMk cId="109857222" sldId="256"/>
            <ac:spMk id="74" creationId="{49E25C03-00B8-446A-B0D3-BF85A91FC5B1}"/>
          </ac:spMkLst>
        </pc:spChg>
        <pc:spChg chg="add mod">
          <ac:chgData name="Jan Mensch" userId="162b3724fbb096b4" providerId="Windows Live" clId="Web-{3E477326-815E-4A89-BAC9-F3D66D592D1D}" dt="2018-12-08T16:35:05.117" v="913" actId="1076"/>
          <ac:spMkLst>
            <pc:docMk/>
            <pc:sldMk cId="109857222" sldId="256"/>
            <ac:spMk id="75" creationId="{EA3001F4-EA12-491D-BBFE-F9DE2D64EB7B}"/>
          </ac:spMkLst>
        </pc:spChg>
        <pc:spChg chg="add mod">
          <ac:chgData name="Jan Mensch" userId="162b3724fbb096b4" providerId="Windows Live" clId="Web-{3E477326-815E-4A89-BAC9-F3D66D592D1D}" dt="2018-12-08T16:37:04.850" v="987" actId="20577"/>
          <ac:spMkLst>
            <pc:docMk/>
            <pc:sldMk cId="109857222" sldId="256"/>
            <ac:spMk id="76" creationId="{45431BDA-3514-446E-9DE8-48E0FC862775}"/>
          </ac:spMkLst>
        </pc:spChg>
        <pc:spChg chg="add del">
          <ac:chgData name="Jan Mensch" userId="162b3724fbb096b4" providerId="Windows Live" clId="Web-{3E477326-815E-4A89-BAC9-F3D66D592D1D}" dt="2018-12-08T16:24:13.280" v="497"/>
          <ac:spMkLst>
            <pc:docMk/>
            <pc:sldMk cId="109857222" sldId="256"/>
            <ac:spMk id="76" creationId="{66C87098-8754-4AB7-8DAB-04C23D1B184D}"/>
          </ac:spMkLst>
        </pc:spChg>
        <pc:spChg chg="add mod">
          <ac:chgData name="Jan Mensch" userId="162b3724fbb096b4" providerId="Windows Live" clId="Web-{3E477326-815E-4A89-BAC9-F3D66D592D1D}" dt="2018-12-08T16:37:24.038" v="1015" actId="20577"/>
          <ac:spMkLst>
            <pc:docMk/>
            <pc:sldMk cId="109857222" sldId="256"/>
            <ac:spMk id="77" creationId="{3B980EFC-B7F9-406F-98C0-BCC6753CFDED}"/>
          </ac:spMkLst>
        </pc:spChg>
        <pc:spChg chg="add del">
          <ac:chgData name="Jan Mensch" userId="162b3724fbb096b4" providerId="Windows Live" clId="Web-{3E477326-815E-4A89-BAC9-F3D66D592D1D}" dt="2018-12-08T16:24:13.280" v="496"/>
          <ac:spMkLst>
            <pc:docMk/>
            <pc:sldMk cId="109857222" sldId="256"/>
            <ac:spMk id="78" creationId="{786985AF-C9DC-4018-9E49-69A7E503336F}"/>
          </ac:spMkLst>
        </pc:spChg>
        <pc:spChg chg="add mod">
          <ac:chgData name="Jan Mensch" userId="162b3724fbb096b4" providerId="Windows Live" clId="Web-{3E477326-815E-4A89-BAC9-F3D66D592D1D}" dt="2018-12-08T16:37:52.100" v="1071" actId="20577"/>
          <ac:spMkLst>
            <pc:docMk/>
            <pc:sldMk cId="109857222" sldId="256"/>
            <ac:spMk id="78" creationId="{D0ECCA88-4371-449B-8181-9C362E6DCDDE}"/>
          </ac:spMkLst>
        </pc:spChg>
        <pc:spChg chg="add mod">
          <ac:chgData name="Jan Mensch" userId="162b3724fbb096b4" providerId="Windows Live" clId="Web-{3E477326-815E-4A89-BAC9-F3D66D592D1D}" dt="2018-12-08T16:35:05.179" v="917" actId="1076"/>
          <ac:spMkLst>
            <pc:docMk/>
            <pc:sldMk cId="109857222" sldId="256"/>
            <ac:spMk id="79" creationId="{DC1C730A-DCB8-4B8D-A29D-9505DEFDEDED}"/>
          </ac:spMkLst>
        </pc:spChg>
        <pc:spChg chg="add mod">
          <ac:chgData name="Jan Mensch" userId="162b3724fbb096b4" providerId="Windows Live" clId="Web-{3E477326-815E-4A89-BAC9-F3D66D592D1D}" dt="2018-12-08T16:35:05.195" v="918" actId="1076"/>
          <ac:spMkLst>
            <pc:docMk/>
            <pc:sldMk cId="109857222" sldId="256"/>
            <ac:spMk id="80" creationId="{04F392B8-3B70-4534-A9A2-6A51F16430D9}"/>
          </ac:spMkLst>
        </pc:spChg>
        <pc:spChg chg="add del">
          <ac:chgData name="Jan Mensch" userId="162b3724fbb096b4" providerId="Windows Live" clId="Web-{3E477326-815E-4A89-BAC9-F3D66D592D1D}" dt="2018-12-08T16:24:13.280" v="494"/>
          <ac:spMkLst>
            <pc:docMk/>
            <pc:sldMk cId="109857222" sldId="256"/>
            <ac:spMk id="82" creationId="{343A1086-01D4-458F-90FD-3C6AC3DB2E5C}"/>
          </ac:spMkLst>
        </pc:spChg>
        <pc:spChg chg="add mod">
          <ac:chgData name="Jan Mensch" userId="162b3724fbb096b4" providerId="Windows Live" clId="Web-{3E477326-815E-4A89-BAC9-F3D66D592D1D}" dt="2018-12-08T16:35:05.226" v="920" actId="1076"/>
          <ac:spMkLst>
            <pc:docMk/>
            <pc:sldMk cId="109857222" sldId="256"/>
            <ac:spMk id="82" creationId="{7654999F-F580-4C5F-845B-2D6FC8A044B0}"/>
          </ac:spMkLst>
        </pc:spChg>
        <pc:spChg chg="add mod">
          <ac:chgData name="Jan Mensch" userId="162b3724fbb096b4" providerId="Windows Live" clId="Web-{3E477326-815E-4A89-BAC9-F3D66D592D1D}" dt="2018-12-08T16:35:05.242" v="921" actId="1076"/>
          <ac:spMkLst>
            <pc:docMk/>
            <pc:sldMk cId="109857222" sldId="256"/>
            <ac:spMk id="83" creationId="{D7834D0D-9B25-4567-AAC4-7A4109DB76EF}"/>
          </ac:spMkLst>
        </pc:spChg>
        <pc:spChg chg="add del">
          <ac:chgData name="Jan Mensch" userId="162b3724fbb096b4" providerId="Windows Live" clId="Web-{3E477326-815E-4A89-BAC9-F3D66D592D1D}" dt="2018-12-08T16:24:13.280" v="493"/>
          <ac:spMkLst>
            <pc:docMk/>
            <pc:sldMk cId="109857222" sldId="256"/>
            <ac:spMk id="84" creationId="{907827F0-DE49-4790-A30C-BE7FBE173A3B}"/>
          </ac:spMkLst>
        </pc:spChg>
        <pc:spChg chg="add mod">
          <ac:chgData name="Jan Mensch" userId="162b3724fbb096b4" providerId="Windows Live" clId="Web-{3E477326-815E-4A89-BAC9-F3D66D592D1D}" dt="2018-12-08T16:35:25.367" v="937" actId="1076"/>
          <ac:spMkLst>
            <pc:docMk/>
            <pc:sldMk cId="109857222" sldId="256"/>
            <ac:spMk id="85" creationId="{ACEC9E49-31D9-4316-9833-07E80B3B9AA4}"/>
          </ac:spMkLst>
        </pc:spChg>
        <pc:spChg chg="add mod">
          <ac:chgData name="Jan Mensch" userId="162b3724fbb096b4" providerId="Windows Live" clId="Web-{3E477326-815E-4A89-BAC9-F3D66D592D1D}" dt="2018-12-08T16:35:25.382" v="938" actId="1076"/>
          <ac:spMkLst>
            <pc:docMk/>
            <pc:sldMk cId="109857222" sldId="256"/>
            <ac:spMk id="86" creationId="{DC27D8E7-DBBC-4C7D-A309-78CF7C27BF57}"/>
          </ac:spMkLst>
        </pc:spChg>
        <pc:spChg chg="add mod">
          <ac:chgData name="Jan Mensch" userId="162b3724fbb096b4" providerId="Windows Live" clId="Web-{3E477326-815E-4A89-BAC9-F3D66D592D1D}" dt="2018-12-08T16:25:45.546" v="618" actId="1076"/>
          <ac:spMkLst>
            <pc:docMk/>
            <pc:sldMk cId="109857222" sldId="256"/>
            <ac:spMk id="88" creationId="{F2FB131F-4EDE-4822-B1E2-0854C291748C}"/>
          </ac:spMkLst>
        </pc:spChg>
        <pc:spChg chg="add mod">
          <ac:chgData name="Jan Mensch" userId="162b3724fbb096b4" providerId="Windows Live" clId="Web-{3E477326-815E-4A89-BAC9-F3D66D592D1D}" dt="2018-12-08T16:25:45.561" v="619" actId="1076"/>
          <ac:spMkLst>
            <pc:docMk/>
            <pc:sldMk cId="109857222" sldId="256"/>
            <ac:spMk id="90" creationId="{51146B2F-8C6D-47E8-ADCC-D696B139DD94}"/>
          </ac:spMkLst>
        </pc:spChg>
        <pc:spChg chg="add mod">
          <ac:chgData name="Jan Mensch" userId="162b3724fbb096b4" providerId="Windows Live" clId="Web-{3E477326-815E-4A89-BAC9-F3D66D592D1D}" dt="2018-12-08T16:35:25.445" v="941" actId="1076"/>
          <ac:spMkLst>
            <pc:docMk/>
            <pc:sldMk cId="109857222" sldId="256"/>
            <ac:spMk id="91" creationId="{0239A6E9-6E62-465B-85AA-579F1F53CC7C}"/>
          </ac:spMkLst>
        </pc:spChg>
        <pc:spChg chg="add mod">
          <ac:chgData name="Jan Mensch" userId="162b3724fbb096b4" providerId="Windows Live" clId="Web-{3E477326-815E-4A89-BAC9-F3D66D592D1D}" dt="2018-12-08T16:38:00.725" v="1074" actId="20577"/>
          <ac:spMkLst>
            <pc:docMk/>
            <pc:sldMk cId="109857222" sldId="256"/>
            <ac:spMk id="93" creationId="{9900F1BB-29DC-4D05-B573-78E9D063757A}"/>
          </ac:spMkLst>
        </pc:spChg>
        <pc:spChg chg="add mod">
          <ac:chgData name="Jan Mensch" userId="162b3724fbb096b4" providerId="Windows Live" clId="Web-{3E477326-815E-4A89-BAC9-F3D66D592D1D}" dt="2018-12-08T16:38:16.084" v="1083" actId="20577"/>
          <ac:spMkLst>
            <pc:docMk/>
            <pc:sldMk cId="109857222" sldId="256"/>
            <ac:spMk id="95" creationId="{D6F6E626-7E59-4370-9612-686E3D3FF178}"/>
          </ac:spMkLst>
        </pc:spChg>
        <pc:spChg chg="add mod">
          <ac:chgData name="Jan Mensch" userId="162b3724fbb096b4" providerId="Windows Live" clId="Web-{3E477326-815E-4A89-BAC9-F3D66D592D1D}" dt="2018-12-08T16:25:45.592" v="622" actId="1076"/>
          <ac:spMkLst>
            <pc:docMk/>
            <pc:sldMk cId="109857222" sldId="256"/>
            <ac:spMk id="96" creationId="{7F925697-6661-446F-9CDB-4393B85A4763}"/>
          </ac:spMkLst>
        </pc:spChg>
        <pc:spChg chg="add mod">
          <ac:chgData name="Jan Mensch" userId="162b3724fbb096b4" providerId="Windows Live" clId="Web-{3E477326-815E-4A89-BAC9-F3D66D592D1D}" dt="2018-12-08T16:38:20.662" v="1087" actId="20577"/>
          <ac:spMkLst>
            <pc:docMk/>
            <pc:sldMk cId="109857222" sldId="256"/>
            <ac:spMk id="97" creationId="{145EA6F1-CD31-4CE1-B80C-90752FC83D68}"/>
          </ac:spMkLst>
        </pc:spChg>
        <pc:spChg chg="add mod">
          <ac:chgData name="Jan Mensch" userId="162b3724fbb096b4" providerId="Windows Live" clId="Web-{3E477326-815E-4A89-BAC9-F3D66D592D1D}" dt="2018-12-08T16:28:55" v="790" actId="20577"/>
          <ac:spMkLst>
            <pc:docMk/>
            <pc:sldMk cId="109857222" sldId="256"/>
            <ac:spMk id="98" creationId="{3811766C-938D-4097-AB06-E09A5D9EADFA}"/>
          </ac:spMkLst>
        </pc:spChg>
        <pc:spChg chg="add mod">
          <ac:chgData name="Jan Mensch" userId="162b3724fbb096b4" providerId="Windows Live" clId="Web-{3E477326-815E-4A89-BAC9-F3D66D592D1D}" dt="2018-12-08T16:35:25.507" v="945" actId="1076"/>
          <ac:spMkLst>
            <pc:docMk/>
            <pc:sldMk cId="109857222" sldId="256"/>
            <ac:spMk id="99" creationId="{ED70A085-B6B2-46E6-AEDA-437754AD5FC0}"/>
          </ac:spMkLst>
        </pc:spChg>
        <pc:spChg chg="add mod">
          <ac:chgData name="Jan Mensch" userId="162b3724fbb096b4" providerId="Windows Live" clId="Web-{3E477326-815E-4A89-BAC9-F3D66D592D1D}" dt="2018-12-08T16:37:42.053" v="1044" actId="20577"/>
          <ac:spMkLst>
            <pc:docMk/>
            <pc:sldMk cId="109857222" sldId="256"/>
            <ac:spMk id="100" creationId="{0CE9ED69-86C3-42C8-A841-9651019BFF94}"/>
          </ac:spMkLst>
        </pc:spChg>
        <pc:spChg chg="add mod">
          <ac:chgData name="Jan Mensch" userId="162b3724fbb096b4" providerId="Windows Live" clId="Web-{3E477326-815E-4A89-BAC9-F3D66D592D1D}" dt="2018-12-08T16:35:25.523" v="946" actId="1076"/>
          <ac:spMkLst>
            <pc:docMk/>
            <pc:sldMk cId="109857222" sldId="256"/>
            <ac:spMk id="101" creationId="{3F9F46C7-6652-4160-8F50-4AA1A99394A7}"/>
          </ac:spMkLst>
        </pc:spChg>
        <pc:spChg chg="add mod">
          <ac:chgData name="Jan Mensch" userId="162b3724fbb096b4" providerId="Windows Live" clId="Web-{3E477326-815E-4A89-BAC9-F3D66D592D1D}" dt="2018-12-08T16:30:02.735" v="806" actId="20577"/>
          <ac:spMkLst>
            <pc:docMk/>
            <pc:sldMk cId="109857222" sldId="256"/>
            <ac:spMk id="102" creationId="{24618D36-9C77-45CE-8059-840B7C98FE9E}"/>
          </ac:spMkLst>
        </pc:spChg>
        <pc:spChg chg="add mod">
          <ac:chgData name="Jan Mensch" userId="162b3724fbb096b4" providerId="Windows Live" clId="Web-{3E477326-815E-4A89-BAC9-F3D66D592D1D}" dt="2018-12-08T16:25:45.655" v="626" actId="1076"/>
          <ac:spMkLst>
            <pc:docMk/>
            <pc:sldMk cId="109857222" sldId="256"/>
            <ac:spMk id="104" creationId="{E953A048-A59F-447C-A8F7-195E04878C61}"/>
          </ac:spMkLst>
        </pc:spChg>
        <pc:spChg chg="add mod">
          <ac:chgData name="Jan Mensch" userId="162b3724fbb096b4" providerId="Windows Live" clId="Web-{3E477326-815E-4A89-BAC9-F3D66D592D1D}" dt="2018-12-08T16:35:25.554" v="948" actId="1076"/>
          <ac:spMkLst>
            <pc:docMk/>
            <pc:sldMk cId="109857222" sldId="256"/>
            <ac:spMk id="105" creationId="{7C4DE5C6-7EA0-4AE1-862D-540072449B38}"/>
          </ac:spMkLst>
        </pc:spChg>
        <pc:spChg chg="add mod">
          <ac:chgData name="Jan Mensch" userId="162b3724fbb096b4" providerId="Windows Live" clId="Web-{3E477326-815E-4A89-BAC9-F3D66D592D1D}" dt="2018-12-08T16:25:45.671" v="627" actId="1076"/>
          <ac:spMkLst>
            <pc:docMk/>
            <pc:sldMk cId="109857222" sldId="256"/>
            <ac:spMk id="106" creationId="{0A0E0BA4-AE2E-4409-9593-75EDF9E7E083}"/>
          </ac:spMkLst>
        </pc:spChg>
        <pc:spChg chg="add mod">
          <ac:chgData name="Jan Mensch" userId="162b3724fbb096b4" providerId="Windows Live" clId="Web-{3E477326-815E-4A89-BAC9-F3D66D592D1D}" dt="2018-12-08T16:35:25.570" v="949" actId="1076"/>
          <ac:spMkLst>
            <pc:docMk/>
            <pc:sldMk cId="109857222" sldId="256"/>
            <ac:spMk id="107" creationId="{7887CF8C-0AC0-43DD-8570-B52E5AB5931D}"/>
          </ac:spMkLst>
        </pc:spChg>
        <pc:spChg chg="add mod">
          <ac:chgData name="Jan Mensch" userId="162b3724fbb096b4" providerId="Windows Live" clId="Web-{3E477326-815E-4A89-BAC9-F3D66D592D1D}" dt="2018-12-08T16:25:45.702" v="629" actId="1076"/>
          <ac:spMkLst>
            <pc:docMk/>
            <pc:sldMk cId="109857222" sldId="256"/>
            <ac:spMk id="110" creationId="{69D7AE59-7CE5-4DAA-A3C1-99B8C246E307}"/>
          </ac:spMkLst>
        </pc:spChg>
        <pc:spChg chg="add mod">
          <ac:chgData name="Jan Mensch" userId="162b3724fbb096b4" providerId="Windows Live" clId="Web-{3E477326-815E-4A89-BAC9-F3D66D592D1D}" dt="2018-12-08T16:36:04.007" v="967" actId="1076"/>
          <ac:spMkLst>
            <pc:docMk/>
            <pc:sldMk cId="109857222" sldId="256"/>
            <ac:spMk id="111" creationId="{D954236B-4EE9-4AB2-A4F6-6F2C856C658B}"/>
          </ac:spMkLst>
        </pc:spChg>
        <pc:spChg chg="add mod">
          <ac:chgData name="Jan Mensch" userId="162b3724fbb096b4" providerId="Windows Live" clId="Web-{3E477326-815E-4A89-BAC9-F3D66D592D1D}" dt="2018-12-08T16:25:45.717" v="630" actId="1076"/>
          <ac:spMkLst>
            <pc:docMk/>
            <pc:sldMk cId="109857222" sldId="256"/>
            <ac:spMk id="112" creationId="{536BF35A-1EBA-4234-80A2-B64B82D1F596}"/>
          </ac:spMkLst>
        </pc:spChg>
        <pc:spChg chg="add mod">
          <ac:chgData name="Jan Mensch" userId="162b3724fbb096b4" providerId="Windows Live" clId="Web-{3E477326-815E-4A89-BAC9-F3D66D592D1D}" dt="2018-12-08T16:36:04.038" v="968" actId="1076"/>
          <ac:spMkLst>
            <pc:docMk/>
            <pc:sldMk cId="109857222" sldId="256"/>
            <ac:spMk id="113" creationId="{B01E2BA7-9592-47E9-8041-A37AF15BCC41}"/>
          </ac:spMkLst>
        </pc:spChg>
        <pc:spChg chg="add">
          <ac:chgData name="Jan Mensch" userId="162b3724fbb096b4" providerId="Windows Live" clId="Web-{3E477326-815E-4A89-BAC9-F3D66D592D1D}" dt="2018-12-08T16:24:45.264" v="548"/>
          <ac:spMkLst>
            <pc:docMk/>
            <pc:sldMk cId="109857222" sldId="256"/>
            <ac:spMk id="115" creationId="{67356AB1-E0C5-4E55-859F-B477643EB0AC}"/>
          </ac:spMkLst>
        </pc:spChg>
        <pc:spChg chg="add">
          <ac:chgData name="Jan Mensch" userId="162b3724fbb096b4" providerId="Windows Live" clId="Web-{3E477326-815E-4A89-BAC9-F3D66D592D1D}" dt="2018-12-08T16:24:45.279" v="549"/>
          <ac:spMkLst>
            <pc:docMk/>
            <pc:sldMk cId="109857222" sldId="256"/>
            <ac:spMk id="116" creationId="{ACAD2E71-BD34-4E2C-AF72-110673B528EB}"/>
          </ac:spMkLst>
        </pc:spChg>
        <pc:spChg chg="add">
          <ac:chgData name="Jan Mensch" userId="162b3724fbb096b4" providerId="Windows Live" clId="Web-{3E477326-815E-4A89-BAC9-F3D66D592D1D}" dt="2018-12-08T16:24:45.311" v="552"/>
          <ac:spMkLst>
            <pc:docMk/>
            <pc:sldMk cId="109857222" sldId="256"/>
            <ac:spMk id="119" creationId="{7A9AEB87-E6C0-4B17-8844-E9E46533C455}"/>
          </ac:spMkLst>
        </pc:spChg>
        <pc:spChg chg="add mod">
          <ac:chgData name="Jan Mensch" userId="162b3724fbb096b4" providerId="Windows Live" clId="Web-{3E477326-815E-4A89-BAC9-F3D66D592D1D}" dt="2018-12-08T16:28:50.984" v="784" actId="20577"/>
          <ac:spMkLst>
            <pc:docMk/>
            <pc:sldMk cId="109857222" sldId="256"/>
            <ac:spMk id="120" creationId="{3C4DAC82-9948-440F-8299-C9F77DE3E38D}"/>
          </ac:spMkLst>
        </pc:spChg>
        <pc:spChg chg="add mod">
          <ac:chgData name="Jan Mensch" userId="162b3724fbb096b4" providerId="Windows Live" clId="Web-{3E477326-815E-4A89-BAC9-F3D66D592D1D}" dt="2018-12-08T16:37:36.350" v="1037" actId="20577"/>
          <ac:spMkLst>
            <pc:docMk/>
            <pc:sldMk cId="109857222" sldId="256"/>
            <ac:spMk id="121" creationId="{4F525BAD-E744-44DC-8D72-5A273861062C}"/>
          </ac:spMkLst>
        </pc:spChg>
        <pc:spChg chg="add mod">
          <ac:chgData name="Jan Mensch" userId="162b3724fbb096b4" providerId="Windows Live" clId="Web-{3E477326-815E-4A89-BAC9-F3D66D592D1D}" dt="2018-12-08T16:28:49.750" v="782" actId="20577"/>
          <ac:spMkLst>
            <pc:docMk/>
            <pc:sldMk cId="109857222" sldId="256"/>
            <ac:spMk id="122" creationId="{6C807A33-06C6-4874-B42F-F627FF15A589}"/>
          </ac:spMkLst>
        </pc:spChg>
        <pc:spChg chg="add">
          <ac:chgData name="Jan Mensch" userId="162b3724fbb096b4" providerId="Windows Live" clId="Web-{3E477326-815E-4A89-BAC9-F3D66D592D1D}" dt="2018-12-08T16:24:45.389" v="556"/>
          <ac:spMkLst>
            <pc:docMk/>
            <pc:sldMk cId="109857222" sldId="256"/>
            <ac:spMk id="123" creationId="{FDBE7960-B32A-46C2-9972-47966A91B623}"/>
          </ac:spMkLst>
        </pc:spChg>
        <pc:spChg chg="add">
          <ac:chgData name="Jan Mensch" userId="162b3724fbb096b4" providerId="Windows Live" clId="Web-{3E477326-815E-4A89-BAC9-F3D66D592D1D}" dt="2018-12-08T16:24:45.404" v="557"/>
          <ac:spMkLst>
            <pc:docMk/>
            <pc:sldMk cId="109857222" sldId="256"/>
            <ac:spMk id="124" creationId="{6BD6F0F5-429B-4AA8-9FF6-1D2BCD553163}"/>
          </ac:spMkLst>
        </pc:spChg>
        <pc:spChg chg="add">
          <ac:chgData name="Jan Mensch" userId="162b3724fbb096b4" providerId="Windows Live" clId="Web-{3E477326-815E-4A89-BAC9-F3D66D592D1D}" dt="2018-12-08T16:24:45.436" v="559"/>
          <ac:spMkLst>
            <pc:docMk/>
            <pc:sldMk cId="109857222" sldId="256"/>
            <ac:spMk id="126" creationId="{3BF6E852-FF7B-4B4A-A458-3C15692F006D}"/>
          </ac:spMkLst>
        </pc:spChg>
        <pc:spChg chg="add">
          <ac:chgData name="Jan Mensch" userId="162b3724fbb096b4" providerId="Windows Live" clId="Web-{3E477326-815E-4A89-BAC9-F3D66D592D1D}" dt="2018-12-08T16:24:45.451" v="560"/>
          <ac:spMkLst>
            <pc:docMk/>
            <pc:sldMk cId="109857222" sldId="256"/>
            <ac:spMk id="127" creationId="{132E70D2-209F-4B28-818D-7A00DEC434BC}"/>
          </ac:spMkLst>
        </pc:spChg>
        <pc:spChg chg="add del">
          <ac:chgData name="Jan Mensch" userId="162b3724fbb096b4" providerId="Windows Live" clId="Web-{3E477326-815E-4A89-BAC9-F3D66D592D1D}" dt="2018-12-08T16:24:57.061" v="589"/>
          <ac:spMkLst>
            <pc:docMk/>
            <pc:sldMk cId="109857222" sldId="256"/>
            <ac:spMk id="129" creationId="{A0527138-8EDF-4873-9E0C-45F39BFFE1BA}"/>
          </ac:spMkLst>
        </pc:spChg>
        <pc:spChg chg="add del">
          <ac:chgData name="Jan Mensch" userId="162b3724fbb096b4" providerId="Windows Live" clId="Web-{3E477326-815E-4A89-BAC9-F3D66D592D1D}" dt="2018-12-08T16:24:57.061" v="588"/>
          <ac:spMkLst>
            <pc:docMk/>
            <pc:sldMk cId="109857222" sldId="256"/>
            <ac:spMk id="130" creationId="{FA8F234E-92E8-43DC-BD3B-D3F5A6430002}"/>
          </ac:spMkLst>
        </pc:spChg>
        <pc:spChg chg="add mod">
          <ac:chgData name="Jan Mensch" userId="162b3724fbb096b4" providerId="Windows Live" clId="Web-{3E477326-815E-4A89-BAC9-F3D66D592D1D}" dt="2018-12-08T16:36:04.101" v="971" actId="1076"/>
          <ac:spMkLst>
            <pc:docMk/>
            <pc:sldMk cId="109857222" sldId="256"/>
            <ac:spMk id="131" creationId="{60B43987-4B48-4882-A0FF-D5BA66C9AC51}"/>
          </ac:spMkLst>
        </pc:spChg>
        <pc:spChg chg="add mod">
          <ac:chgData name="Jan Mensch" userId="162b3724fbb096b4" providerId="Windows Live" clId="Web-{3E477326-815E-4A89-BAC9-F3D66D592D1D}" dt="2018-12-08T16:38:27.803" v="1098" actId="20577"/>
          <ac:spMkLst>
            <pc:docMk/>
            <pc:sldMk cId="109857222" sldId="256"/>
            <ac:spMk id="132" creationId="{0C1A2411-6BF2-44EC-8C21-E70B61EF0B72}"/>
          </ac:spMkLst>
        </pc:spChg>
        <pc:spChg chg="add mod">
          <ac:chgData name="Jan Mensch" userId="162b3724fbb096b4" providerId="Windows Live" clId="Web-{3E477326-815E-4A89-BAC9-F3D66D592D1D}" dt="2018-12-08T16:39:19.896" v="1111" actId="20577"/>
          <ac:spMkLst>
            <pc:docMk/>
            <pc:sldMk cId="109857222" sldId="256"/>
            <ac:spMk id="133" creationId="{5C8F516F-4C22-4E88-A8D3-6F888D166451}"/>
          </ac:spMkLst>
        </pc:spChg>
        <pc:spChg chg="add del">
          <ac:chgData name="Jan Mensch" userId="162b3724fbb096b4" providerId="Windows Live" clId="Web-{3E477326-815E-4A89-BAC9-F3D66D592D1D}" dt="2018-12-08T16:24:57.061" v="585"/>
          <ac:spMkLst>
            <pc:docMk/>
            <pc:sldMk cId="109857222" sldId="256"/>
            <ac:spMk id="133" creationId="{D85BFE42-AE59-4401-B2D3-B0A99336F4C0}"/>
          </ac:spMkLst>
        </pc:spChg>
        <pc:spChg chg="add del">
          <ac:chgData name="Jan Mensch" userId="162b3724fbb096b4" providerId="Windows Live" clId="Web-{3E477326-815E-4A89-BAC9-F3D66D592D1D}" dt="2018-12-08T16:24:57.045" v="584"/>
          <ac:spMkLst>
            <pc:docMk/>
            <pc:sldMk cId="109857222" sldId="256"/>
            <ac:spMk id="134" creationId="{5CAB5B2A-F5BB-4ED0-871F-BB4FA06D7EBF}"/>
          </ac:spMkLst>
        </pc:spChg>
        <pc:spChg chg="add mod">
          <ac:chgData name="Jan Mensch" userId="162b3724fbb096b4" providerId="Windows Live" clId="Web-{3E477326-815E-4A89-BAC9-F3D66D592D1D}" dt="2018-12-08T16:39:33.225" v="1116" actId="20577"/>
          <ac:spMkLst>
            <pc:docMk/>
            <pc:sldMk cId="109857222" sldId="256"/>
            <ac:spMk id="134" creationId="{CB6EB322-54F1-4438-A7E1-3D0C00551FFE}"/>
          </ac:spMkLst>
        </pc:spChg>
        <pc:spChg chg="add del">
          <ac:chgData name="Jan Mensch" userId="162b3724fbb096b4" providerId="Windows Live" clId="Web-{3E477326-815E-4A89-BAC9-F3D66D592D1D}" dt="2018-12-08T16:24:57.045" v="583"/>
          <ac:spMkLst>
            <pc:docMk/>
            <pc:sldMk cId="109857222" sldId="256"/>
            <ac:spMk id="135" creationId="{22AD0328-6CC9-4E30-A159-6FD9306F720D}"/>
          </ac:spMkLst>
        </pc:spChg>
        <pc:spChg chg="add mod">
          <ac:chgData name="Jan Mensch" userId="162b3724fbb096b4" providerId="Windows Live" clId="Web-{3E477326-815E-4A89-BAC9-F3D66D592D1D}" dt="2018-12-08T16:36:04.179" v="975" actId="1076"/>
          <ac:spMkLst>
            <pc:docMk/>
            <pc:sldMk cId="109857222" sldId="256"/>
            <ac:spMk id="135" creationId="{CE47DA12-E839-4F7D-B29A-0FAC1C8EF169}"/>
          </ac:spMkLst>
        </pc:spChg>
        <pc:spChg chg="add del">
          <ac:chgData name="Jan Mensch" userId="162b3724fbb096b4" providerId="Windows Live" clId="Web-{3E477326-815E-4A89-BAC9-F3D66D592D1D}" dt="2018-12-08T16:24:57.045" v="582"/>
          <ac:spMkLst>
            <pc:docMk/>
            <pc:sldMk cId="109857222" sldId="256"/>
            <ac:spMk id="136" creationId="{65D6881A-4048-43FC-A23A-2C26CFB5DD97}"/>
          </ac:spMkLst>
        </pc:spChg>
        <pc:spChg chg="add mod">
          <ac:chgData name="Jan Mensch" userId="162b3724fbb096b4" providerId="Windows Live" clId="Web-{3E477326-815E-4A89-BAC9-F3D66D592D1D}" dt="2018-12-08T16:36:04.210" v="976" actId="1076"/>
          <ac:spMkLst>
            <pc:docMk/>
            <pc:sldMk cId="109857222" sldId="256"/>
            <ac:spMk id="136" creationId="{D5F93361-C920-46B5-B3DD-84A2769EC20C}"/>
          </ac:spMkLst>
        </pc:spChg>
        <pc:spChg chg="add del">
          <ac:chgData name="Jan Mensch" userId="162b3724fbb096b4" providerId="Windows Live" clId="Web-{3E477326-815E-4A89-BAC9-F3D66D592D1D}" dt="2018-12-08T16:24:57.045" v="581"/>
          <ac:spMkLst>
            <pc:docMk/>
            <pc:sldMk cId="109857222" sldId="256"/>
            <ac:spMk id="137" creationId="{64F18F10-9507-43D3-A073-6D5609D63BA6}"/>
          </ac:spMkLst>
        </pc:spChg>
        <pc:spChg chg="add mod">
          <ac:chgData name="Jan Mensch" userId="162b3724fbb096b4" providerId="Windows Live" clId="Web-{3E477326-815E-4A89-BAC9-F3D66D592D1D}" dt="2018-12-08T16:36:04.273" v="978" actId="1076"/>
          <ac:spMkLst>
            <pc:docMk/>
            <pc:sldMk cId="109857222" sldId="256"/>
            <ac:spMk id="138" creationId="{02338C15-683F-4607-806A-90874BC0BF6F}"/>
          </ac:spMkLst>
        </pc:spChg>
        <pc:spChg chg="add del">
          <ac:chgData name="Jan Mensch" userId="162b3724fbb096b4" providerId="Windows Live" clId="Web-{3E477326-815E-4A89-BAC9-F3D66D592D1D}" dt="2018-12-08T16:24:57.045" v="580"/>
          <ac:spMkLst>
            <pc:docMk/>
            <pc:sldMk cId="109857222" sldId="256"/>
            <ac:spMk id="138" creationId="{F02494E9-C48D-42BB-BA69-30239E13EFFC}"/>
          </ac:spMkLst>
        </pc:spChg>
        <pc:spChg chg="add mod">
          <ac:chgData name="Jan Mensch" userId="162b3724fbb096b4" providerId="Windows Live" clId="Web-{3E477326-815E-4A89-BAC9-F3D66D592D1D}" dt="2018-12-08T16:36:04.288" v="979" actId="1076"/>
          <ac:spMkLst>
            <pc:docMk/>
            <pc:sldMk cId="109857222" sldId="256"/>
            <ac:spMk id="139" creationId="{75365D2B-F80E-4DF9-9517-958FBCA915CA}"/>
          </ac:spMkLst>
        </pc:spChg>
        <pc:spChg chg="add del">
          <ac:chgData name="Jan Mensch" userId="162b3724fbb096b4" providerId="Windows Live" clId="Web-{3E477326-815E-4A89-BAC9-F3D66D592D1D}" dt="2018-12-08T16:24:57.045" v="578"/>
          <ac:spMkLst>
            <pc:docMk/>
            <pc:sldMk cId="109857222" sldId="256"/>
            <ac:spMk id="140" creationId="{16F42757-43FB-49CA-A06F-712B2B987CA1}"/>
          </ac:spMkLst>
        </pc:spChg>
        <pc:spChg chg="add del">
          <ac:chgData name="Jan Mensch" userId="162b3724fbb096b4" providerId="Windows Live" clId="Web-{3E477326-815E-4A89-BAC9-F3D66D592D1D}" dt="2018-12-08T16:39:49.615" v="1120"/>
          <ac:spMkLst>
            <pc:docMk/>
            <pc:sldMk cId="109857222" sldId="256"/>
            <ac:spMk id="141" creationId="{7597A6EF-1DE2-4977-B7C1-FC57D2F56D91}"/>
          </ac:spMkLst>
        </pc:spChg>
        <pc:spChg chg="add del">
          <ac:chgData name="Jan Mensch" userId="162b3724fbb096b4" providerId="Windows Live" clId="Web-{3E477326-815E-4A89-BAC9-F3D66D592D1D}" dt="2018-12-08T16:24:57.045" v="577"/>
          <ac:spMkLst>
            <pc:docMk/>
            <pc:sldMk cId="109857222" sldId="256"/>
            <ac:spMk id="141" creationId="{900BB1E3-57A9-42E4-AC92-6F16EBA33AF5}"/>
          </ac:spMkLst>
        </pc:spChg>
        <pc:spChg chg="add del">
          <ac:chgData name="Jan Mensch" userId="162b3724fbb096b4" providerId="Windows Live" clId="Web-{3E477326-815E-4A89-BAC9-F3D66D592D1D}" dt="2018-12-08T16:26:04.483" v="659"/>
          <ac:spMkLst>
            <pc:docMk/>
            <pc:sldMk cId="109857222" sldId="256"/>
            <ac:spMk id="143" creationId="{61899A02-B036-48FC-9C79-CA4D05E68C4E}"/>
          </ac:spMkLst>
        </pc:spChg>
        <pc:spChg chg="add del">
          <ac:chgData name="Jan Mensch" userId="162b3724fbb096b4" providerId="Windows Live" clId="Web-{3E477326-815E-4A89-BAC9-F3D66D592D1D}" dt="2018-12-08T16:26:04.483" v="658"/>
          <ac:spMkLst>
            <pc:docMk/>
            <pc:sldMk cId="109857222" sldId="256"/>
            <ac:spMk id="144" creationId="{EAE30E72-F42F-4EE0-88E6-1FF2E4ED16C1}"/>
          </ac:spMkLst>
        </pc:spChg>
        <pc:spChg chg="add del">
          <ac:chgData name="Jan Mensch" userId="162b3724fbb096b4" providerId="Windows Live" clId="Web-{3E477326-815E-4A89-BAC9-F3D66D592D1D}" dt="2018-12-08T16:26:04.467" v="655"/>
          <ac:spMkLst>
            <pc:docMk/>
            <pc:sldMk cId="109857222" sldId="256"/>
            <ac:spMk id="147" creationId="{C2F6E207-38ED-4DA5-9D02-64A92B5B5E24}"/>
          </ac:spMkLst>
        </pc:spChg>
        <pc:spChg chg="add del">
          <ac:chgData name="Jan Mensch" userId="162b3724fbb096b4" providerId="Windows Live" clId="Web-{3E477326-815E-4A89-BAC9-F3D66D592D1D}" dt="2018-12-08T16:26:04.467" v="654"/>
          <ac:spMkLst>
            <pc:docMk/>
            <pc:sldMk cId="109857222" sldId="256"/>
            <ac:spMk id="148" creationId="{5B74AEC6-AB1A-4288-8DF2-E1831C583D69}"/>
          </ac:spMkLst>
        </pc:spChg>
        <pc:spChg chg="add del">
          <ac:chgData name="Jan Mensch" userId="162b3724fbb096b4" providerId="Windows Live" clId="Web-{3E477326-815E-4A89-BAC9-F3D66D592D1D}" dt="2018-12-08T16:26:04.467" v="653"/>
          <ac:spMkLst>
            <pc:docMk/>
            <pc:sldMk cId="109857222" sldId="256"/>
            <ac:spMk id="149" creationId="{817BFE75-232B-44F4-846A-63A4BB27E0E2}"/>
          </ac:spMkLst>
        </pc:spChg>
        <pc:spChg chg="add del">
          <ac:chgData name="Jan Mensch" userId="162b3724fbb096b4" providerId="Windows Live" clId="Web-{3E477326-815E-4A89-BAC9-F3D66D592D1D}" dt="2018-12-08T16:26:04.467" v="652"/>
          <ac:spMkLst>
            <pc:docMk/>
            <pc:sldMk cId="109857222" sldId="256"/>
            <ac:spMk id="150" creationId="{20EBE5F6-BEF6-4F8D-AEBE-19F5AC974FCC}"/>
          </ac:spMkLst>
        </pc:spChg>
        <pc:spChg chg="add del">
          <ac:chgData name="Jan Mensch" userId="162b3724fbb096b4" providerId="Windows Live" clId="Web-{3E477326-815E-4A89-BAC9-F3D66D592D1D}" dt="2018-12-08T16:26:04.467" v="651"/>
          <ac:spMkLst>
            <pc:docMk/>
            <pc:sldMk cId="109857222" sldId="256"/>
            <ac:spMk id="151" creationId="{784CF2ED-9694-41CE-BE9D-97021EFA5C23}"/>
          </ac:spMkLst>
        </pc:spChg>
        <pc:spChg chg="add del">
          <ac:chgData name="Jan Mensch" userId="162b3724fbb096b4" providerId="Windows Live" clId="Web-{3E477326-815E-4A89-BAC9-F3D66D592D1D}" dt="2018-12-08T16:26:04.467" v="650"/>
          <ac:spMkLst>
            <pc:docMk/>
            <pc:sldMk cId="109857222" sldId="256"/>
            <ac:spMk id="152" creationId="{C02FB00C-D2CB-4444-B98C-0A878D763C18}"/>
          </ac:spMkLst>
        </pc:spChg>
        <pc:spChg chg="add del">
          <ac:chgData name="Jan Mensch" userId="162b3724fbb096b4" providerId="Windows Live" clId="Web-{3E477326-815E-4A89-BAC9-F3D66D592D1D}" dt="2018-12-08T16:26:04.467" v="648"/>
          <ac:spMkLst>
            <pc:docMk/>
            <pc:sldMk cId="109857222" sldId="256"/>
            <ac:spMk id="154" creationId="{273F6164-291E-4AB0-953E-EEF8D6B22411}"/>
          </ac:spMkLst>
        </pc:spChg>
        <pc:spChg chg="add del">
          <ac:chgData name="Jan Mensch" userId="162b3724fbb096b4" providerId="Windows Live" clId="Web-{3E477326-815E-4A89-BAC9-F3D66D592D1D}" dt="2018-12-08T16:26:04.467" v="647"/>
          <ac:spMkLst>
            <pc:docMk/>
            <pc:sldMk cId="109857222" sldId="256"/>
            <ac:spMk id="155" creationId="{470CB8DF-B8F6-4C2A-8B73-6763A5E27499}"/>
          </ac:spMkLst>
        </pc:spChg>
        <pc:spChg chg="add del mod">
          <ac:chgData name="Jan Mensch" userId="162b3724fbb096b4" providerId="Windows Live" clId="Web-{3E477326-815E-4A89-BAC9-F3D66D592D1D}" dt="2018-12-08T16:34:34.742" v="880"/>
          <ac:spMkLst>
            <pc:docMk/>
            <pc:sldMk cId="109857222" sldId="256"/>
            <ac:spMk id="157" creationId="{00930FE0-65F9-4C06-BB95-896B796CE0DE}"/>
          </ac:spMkLst>
        </pc:spChg>
        <pc:spChg chg="add del mod">
          <ac:chgData name="Jan Mensch" userId="162b3724fbb096b4" providerId="Windows Live" clId="Web-{3E477326-815E-4A89-BAC9-F3D66D592D1D}" dt="2018-12-08T16:34:34.742" v="879"/>
          <ac:spMkLst>
            <pc:docMk/>
            <pc:sldMk cId="109857222" sldId="256"/>
            <ac:spMk id="158" creationId="{85D37ECA-2652-4922-9AB2-F136A006388F}"/>
          </ac:spMkLst>
        </pc:spChg>
        <pc:spChg chg="add del mod">
          <ac:chgData name="Jan Mensch" userId="162b3724fbb096b4" providerId="Windows Live" clId="Web-{3E477326-815E-4A89-BAC9-F3D66D592D1D}" dt="2018-12-08T16:34:34.726" v="876"/>
          <ac:spMkLst>
            <pc:docMk/>
            <pc:sldMk cId="109857222" sldId="256"/>
            <ac:spMk id="161" creationId="{5E2EA376-61FB-44AE-A876-B9599065A171}"/>
          </ac:spMkLst>
        </pc:spChg>
        <pc:spChg chg="add del mod">
          <ac:chgData name="Jan Mensch" userId="162b3724fbb096b4" providerId="Windows Live" clId="Web-{3E477326-815E-4A89-BAC9-F3D66D592D1D}" dt="2018-12-08T16:34:34.726" v="875"/>
          <ac:spMkLst>
            <pc:docMk/>
            <pc:sldMk cId="109857222" sldId="256"/>
            <ac:spMk id="162" creationId="{0E602050-039E-4F24-8F8D-6559966EC1BD}"/>
          </ac:spMkLst>
        </pc:spChg>
        <pc:spChg chg="add del mod">
          <ac:chgData name="Jan Mensch" userId="162b3724fbb096b4" providerId="Windows Live" clId="Web-{3E477326-815E-4A89-BAC9-F3D66D592D1D}" dt="2018-12-08T16:34:34.726" v="874"/>
          <ac:spMkLst>
            <pc:docMk/>
            <pc:sldMk cId="109857222" sldId="256"/>
            <ac:spMk id="163" creationId="{4677EF16-A5E7-43C4-9055-76A63D79A470}"/>
          </ac:spMkLst>
        </pc:spChg>
        <pc:spChg chg="add del mod">
          <ac:chgData name="Jan Mensch" userId="162b3724fbb096b4" providerId="Windows Live" clId="Web-{3E477326-815E-4A89-BAC9-F3D66D592D1D}" dt="2018-12-08T16:34:34.726" v="873"/>
          <ac:spMkLst>
            <pc:docMk/>
            <pc:sldMk cId="109857222" sldId="256"/>
            <ac:spMk id="164" creationId="{93170B08-F47E-45A5-8E04-5E11F016559A}"/>
          </ac:spMkLst>
        </pc:spChg>
        <pc:spChg chg="add del mod">
          <ac:chgData name="Jan Mensch" userId="162b3724fbb096b4" providerId="Windows Live" clId="Web-{3E477326-815E-4A89-BAC9-F3D66D592D1D}" dt="2018-12-08T16:34:34.726" v="872"/>
          <ac:spMkLst>
            <pc:docMk/>
            <pc:sldMk cId="109857222" sldId="256"/>
            <ac:spMk id="165" creationId="{D81B1B36-9757-4F28-8A70-98B36EE96E42}"/>
          </ac:spMkLst>
        </pc:spChg>
        <pc:spChg chg="add del mod">
          <ac:chgData name="Jan Mensch" userId="162b3724fbb096b4" providerId="Windows Live" clId="Web-{3E477326-815E-4A89-BAC9-F3D66D592D1D}" dt="2018-12-08T16:34:34.726" v="871"/>
          <ac:spMkLst>
            <pc:docMk/>
            <pc:sldMk cId="109857222" sldId="256"/>
            <ac:spMk id="166" creationId="{A0AB0867-CAD5-4357-8B11-5D482ED4CD4D}"/>
          </ac:spMkLst>
        </pc:spChg>
        <pc:spChg chg="add del mod">
          <ac:chgData name="Jan Mensch" userId="162b3724fbb096b4" providerId="Windows Live" clId="Web-{3E477326-815E-4A89-BAC9-F3D66D592D1D}" dt="2018-12-08T16:34:34.726" v="869"/>
          <ac:spMkLst>
            <pc:docMk/>
            <pc:sldMk cId="109857222" sldId="256"/>
            <ac:spMk id="168" creationId="{60357289-EDC6-4C59-958A-A7ACCDC7586E}"/>
          </ac:spMkLst>
        </pc:spChg>
        <pc:spChg chg="add del mod">
          <ac:chgData name="Jan Mensch" userId="162b3724fbb096b4" providerId="Windows Live" clId="Web-{3E477326-815E-4A89-BAC9-F3D66D592D1D}" dt="2018-12-08T16:34:34.726" v="868"/>
          <ac:spMkLst>
            <pc:docMk/>
            <pc:sldMk cId="109857222" sldId="256"/>
            <ac:spMk id="169" creationId="{7CF71296-07D0-49E6-A05F-7BDA998131D6}"/>
          </ac:spMkLst>
        </pc:spChg>
        <pc:spChg chg="add del">
          <ac:chgData name="Jan Mensch" userId="162b3724fbb096b4" providerId="Windows Live" clId="Web-{3E477326-815E-4A89-BAC9-F3D66D592D1D}" dt="2018-12-08T16:34:34.726" v="866"/>
          <ac:spMkLst>
            <pc:docMk/>
            <pc:sldMk cId="109857222" sldId="256"/>
            <ac:spMk id="171" creationId="{DCC68888-9615-46FC-88C0-552E753FEE87}"/>
          </ac:spMkLst>
        </pc:spChg>
        <pc:spChg chg="add del">
          <ac:chgData name="Jan Mensch" userId="162b3724fbb096b4" providerId="Windows Live" clId="Web-{3E477326-815E-4A89-BAC9-F3D66D592D1D}" dt="2018-12-08T16:34:34.726" v="865"/>
          <ac:spMkLst>
            <pc:docMk/>
            <pc:sldMk cId="109857222" sldId="256"/>
            <ac:spMk id="172" creationId="{0DD77633-DD44-4C4F-9E56-EBE390844670}"/>
          </ac:spMkLst>
        </pc:spChg>
        <pc:spChg chg="add del">
          <ac:chgData name="Jan Mensch" userId="162b3724fbb096b4" providerId="Windows Live" clId="Web-{3E477326-815E-4A89-BAC9-F3D66D592D1D}" dt="2018-12-08T16:34:34.726" v="862"/>
          <ac:spMkLst>
            <pc:docMk/>
            <pc:sldMk cId="109857222" sldId="256"/>
            <ac:spMk id="175" creationId="{C66F5B6A-99E3-408E-BE1F-9ECC7BF4D166}"/>
          </ac:spMkLst>
        </pc:spChg>
        <pc:spChg chg="add del">
          <ac:chgData name="Jan Mensch" userId="162b3724fbb096b4" providerId="Windows Live" clId="Web-{3E477326-815E-4A89-BAC9-F3D66D592D1D}" dt="2018-12-08T16:34:34.726" v="861"/>
          <ac:spMkLst>
            <pc:docMk/>
            <pc:sldMk cId="109857222" sldId="256"/>
            <ac:spMk id="176" creationId="{AEC2BD81-AD14-438E-AF70-8F1BD80FD10D}"/>
          </ac:spMkLst>
        </pc:spChg>
        <pc:spChg chg="add del">
          <ac:chgData name="Jan Mensch" userId="162b3724fbb096b4" providerId="Windows Live" clId="Web-{3E477326-815E-4A89-BAC9-F3D66D592D1D}" dt="2018-12-08T16:34:34.711" v="860"/>
          <ac:spMkLst>
            <pc:docMk/>
            <pc:sldMk cId="109857222" sldId="256"/>
            <ac:spMk id="177" creationId="{C65BC4C1-5033-4B4D-9FFF-C67EF15705EA}"/>
          </ac:spMkLst>
        </pc:spChg>
        <pc:spChg chg="add del">
          <ac:chgData name="Jan Mensch" userId="162b3724fbb096b4" providerId="Windows Live" clId="Web-{3E477326-815E-4A89-BAC9-F3D66D592D1D}" dt="2018-12-08T16:34:34.711" v="859"/>
          <ac:spMkLst>
            <pc:docMk/>
            <pc:sldMk cId="109857222" sldId="256"/>
            <ac:spMk id="178" creationId="{968346D6-B296-4866-AB59-55FDB04F2C96}"/>
          </ac:spMkLst>
        </pc:spChg>
        <pc:spChg chg="add del">
          <ac:chgData name="Jan Mensch" userId="162b3724fbb096b4" providerId="Windows Live" clId="Web-{3E477326-815E-4A89-BAC9-F3D66D592D1D}" dt="2018-12-08T16:34:34.711" v="858"/>
          <ac:spMkLst>
            <pc:docMk/>
            <pc:sldMk cId="109857222" sldId="256"/>
            <ac:spMk id="179" creationId="{A7211469-F484-417B-A021-492380C392C9}"/>
          </ac:spMkLst>
        </pc:spChg>
        <pc:spChg chg="add del">
          <ac:chgData name="Jan Mensch" userId="162b3724fbb096b4" providerId="Windows Live" clId="Web-{3E477326-815E-4A89-BAC9-F3D66D592D1D}" dt="2018-12-08T16:34:34.711" v="857"/>
          <ac:spMkLst>
            <pc:docMk/>
            <pc:sldMk cId="109857222" sldId="256"/>
            <ac:spMk id="180" creationId="{AF169B7E-95F5-4A8E-B6D7-8598BB23AA33}"/>
          </ac:spMkLst>
        </pc:spChg>
        <pc:spChg chg="add del">
          <ac:chgData name="Jan Mensch" userId="162b3724fbb096b4" providerId="Windows Live" clId="Web-{3E477326-815E-4A89-BAC9-F3D66D592D1D}" dt="2018-12-08T16:34:34.711" v="855"/>
          <ac:spMkLst>
            <pc:docMk/>
            <pc:sldMk cId="109857222" sldId="256"/>
            <ac:spMk id="182" creationId="{AA68E60D-D148-4869-B757-326ED9741B05}"/>
          </ac:spMkLst>
        </pc:spChg>
        <pc:spChg chg="add del">
          <ac:chgData name="Jan Mensch" userId="162b3724fbb096b4" providerId="Windows Live" clId="Web-{3E477326-815E-4A89-BAC9-F3D66D592D1D}" dt="2018-12-08T16:34:34.711" v="854"/>
          <ac:spMkLst>
            <pc:docMk/>
            <pc:sldMk cId="109857222" sldId="256"/>
            <ac:spMk id="183" creationId="{AAD72A20-5855-4928-92A0-DADA15EE470C}"/>
          </ac:spMkLst>
        </pc:spChg>
        <pc:cxnChg chg="add del">
          <ac:chgData name="Jan Mensch" userId="162b3724fbb096b4" providerId="Windows Live" clId="Web-{3E477326-815E-4A89-BAC9-F3D66D592D1D}" dt="2018-12-08T16:24:13.295" v="517"/>
          <ac:cxnSpMkLst>
            <pc:docMk/>
            <pc:sldMk cId="109857222" sldId="256"/>
            <ac:cxnSpMk id="4" creationId="{1728B6A4-D77C-4C15-A7A0-8648AA03BE39}"/>
          </ac:cxnSpMkLst>
        </pc:cxnChg>
        <pc:cxnChg chg="add del">
          <ac:chgData name="Jan Mensch" userId="162b3724fbb096b4" providerId="Windows Live" clId="Web-{3E477326-815E-4A89-BAC9-F3D66D592D1D}" dt="2018-12-08T16:24:13.295" v="516"/>
          <ac:cxnSpMkLst>
            <pc:docMk/>
            <pc:sldMk cId="109857222" sldId="256"/>
            <ac:cxnSpMk id="6" creationId="{612BEDF2-6374-450F-8F26-4CDAF5B9F36F}"/>
          </ac:cxnSpMkLst>
        </pc:cxnChg>
        <pc:cxnChg chg="add mod">
          <ac:chgData name="Jan Mensch" userId="162b3724fbb096b4" providerId="Windows Live" clId="Web-{3E477326-815E-4A89-BAC9-F3D66D592D1D}" dt="2018-12-08T16:04:36.538" v="277" actId="1076"/>
          <ac:cxnSpMkLst>
            <pc:docMk/>
            <pc:sldMk cId="109857222" sldId="256"/>
            <ac:cxnSpMk id="9" creationId="{D3B7D27A-4858-4F2C-8E2D-985E98ED6A6A}"/>
          </ac:cxnSpMkLst>
        </pc:cxnChg>
        <pc:cxnChg chg="add mod">
          <ac:chgData name="Jan Mensch" userId="162b3724fbb096b4" providerId="Windows Live" clId="Web-{3E477326-815E-4A89-BAC9-F3D66D592D1D}" dt="2018-12-08T16:04:36.554" v="278" actId="1076"/>
          <ac:cxnSpMkLst>
            <pc:docMk/>
            <pc:sldMk cId="109857222" sldId="256"/>
            <ac:cxnSpMk id="11" creationId="{FB4DBA18-F1AB-4E9D-AD61-D196E00485C1}"/>
          </ac:cxnSpMkLst>
        </pc:cxnChg>
        <pc:cxnChg chg="add del">
          <ac:chgData name="Jan Mensch" userId="162b3724fbb096b4" providerId="Windows Live" clId="Web-{3E477326-815E-4A89-BAC9-F3D66D592D1D}" dt="2018-12-08T16:24:13.295" v="509"/>
          <ac:cxnSpMkLst>
            <pc:docMk/>
            <pc:sldMk cId="109857222" sldId="256"/>
            <ac:cxnSpMk id="20" creationId="{763F81E2-2DC4-4F2F-8D75-349DE521F937}"/>
          </ac:cxnSpMkLst>
        </pc:cxnChg>
        <pc:cxnChg chg="add mod">
          <ac:chgData name="Jan Mensch" userId="162b3724fbb096b4" providerId="Windows Live" clId="Web-{3E477326-815E-4A89-BAC9-F3D66D592D1D}" dt="2018-12-08T16:04:31.741" v="265" actId="1076"/>
          <ac:cxnSpMkLst>
            <pc:docMk/>
            <pc:sldMk cId="109857222" sldId="256"/>
            <ac:cxnSpMk id="27" creationId="{2A947E6A-1C15-473B-8955-7908041A2E44}"/>
          </ac:cxnSpMkLst>
        </pc:cxnChg>
        <pc:cxnChg chg="add del mod">
          <ac:chgData name="Jan Mensch" userId="162b3724fbb096b4" providerId="Windows Live" clId="Web-{3E477326-815E-4A89-BAC9-F3D66D592D1D}" dt="2018-12-08T16:23:31.482" v="439"/>
          <ac:cxnSpMkLst>
            <pc:docMk/>
            <pc:sldMk cId="109857222" sldId="256"/>
            <ac:cxnSpMk id="28" creationId="{741870D8-4129-4CD7-912C-0433CAD7982A}"/>
          </ac:cxnSpMkLst>
        </pc:cxnChg>
        <pc:cxnChg chg="add mod">
          <ac:chgData name="Jan Mensch" userId="162b3724fbb096b4" providerId="Windows Live" clId="Web-{3E477326-815E-4A89-BAC9-F3D66D592D1D}" dt="2018-12-08T16:04:31.741" v="266" actId="1076"/>
          <ac:cxnSpMkLst>
            <pc:docMk/>
            <pc:sldMk cId="109857222" sldId="256"/>
            <ac:cxnSpMk id="29" creationId="{0653768D-CC81-4C95-8392-54939DA44D77}"/>
          </ac:cxnSpMkLst>
        </pc:cxnChg>
        <pc:cxnChg chg="add del mod">
          <ac:chgData name="Jan Mensch" userId="162b3724fbb096b4" providerId="Windows Live" clId="Web-{3E477326-815E-4A89-BAC9-F3D66D592D1D}" dt="2018-12-08T16:23:31.498" v="447"/>
          <ac:cxnSpMkLst>
            <pc:docMk/>
            <pc:sldMk cId="109857222" sldId="256"/>
            <ac:cxnSpMk id="32" creationId="{C78EC02A-3E57-4EF0-985A-E996BDC9EB0F}"/>
          </ac:cxnSpMkLst>
        </pc:cxnChg>
        <pc:cxnChg chg="add del mod">
          <ac:chgData name="Jan Mensch" userId="162b3724fbb096b4" providerId="Windows Live" clId="Web-{3E477326-815E-4A89-BAC9-F3D66D592D1D}" dt="2018-12-08T16:23:31.498" v="446"/>
          <ac:cxnSpMkLst>
            <pc:docMk/>
            <pc:sldMk cId="109857222" sldId="256"/>
            <ac:cxnSpMk id="33" creationId="{7BDE1E08-2243-42EC-A04D-9C7CF6768BE8}"/>
          </ac:cxnSpMkLst>
        </pc:cxnChg>
        <pc:cxnChg chg="add del mod">
          <ac:chgData name="Jan Mensch" userId="162b3724fbb096b4" providerId="Windows Live" clId="Web-{3E477326-815E-4A89-BAC9-F3D66D592D1D}" dt="2018-12-08T16:23:31.482" v="438"/>
          <ac:cxnSpMkLst>
            <pc:docMk/>
            <pc:sldMk cId="109857222" sldId="256"/>
            <ac:cxnSpMk id="38" creationId="{56E4E535-281D-48B5-87BB-3BB494C3C30C}"/>
          </ac:cxnSpMkLst>
        </pc:cxnChg>
        <pc:cxnChg chg="add del">
          <ac:chgData name="Jan Mensch" userId="162b3724fbb096b4" providerId="Windows Live" clId="Web-{3E477326-815E-4A89-BAC9-F3D66D592D1D}" dt="2018-12-08T16:24:13.295" v="506"/>
          <ac:cxnSpMkLst>
            <pc:docMk/>
            <pc:sldMk cId="109857222" sldId="256"/>
            <ac:cxnSpMk id="58" creationId="{AF2577FA-207F-4348-8C15-A53BFD5D4CE9}"/>
          </ac:cxnSpMkLst>
        </pc:cxnChg>
        <pc:cxnChg chg="add del">
          <ac:chgData name="Jan Mensch" userId="162b3724fbb096b4" providerId="Windows Live" clId="Web-{3E477326-815E-4A89-BAC9-F3D66D592D1D}" dt="2018-12-08T16:24:13.295" v="503"/>
          <ac:cxnSpMkLst>
            <pc:docMk/>
            <pc:sldMk cId="109857222" sldId="256"/>
            <ac:cxnSpMk id="64" creationId="{CE50186B-4C53-4266-A40E-9C5638387220}"/>
          </ac:cxnSpMkLst>
        </pc:cxnChg>
        <pc:cxnChg chg="add del">
          <ac:chgData name="Jan Mensch" userId="162b3724fbb096b4" providerId="Windows Live" clId="Web-{3E477326-815E-4A89-BAC9-F3D66D592D1D}" dt="2018-12-08T16:24:13.295" v="502"/>
          <ac:cxnSpMkLst>
            <pc:docMk/>
            <pc:sldMk cId="109857222" sldId="256"/>
            <ac:cxnSpMk id="66" creationId="{3F1E4C53-9ADE-472C-BED5-F9138B54DDDA}"/>
          </ac:cxnSpMkLst>
        </pc:cxnChg>
        <pc:cxnChg chg="add mod">
          <ac:chgData name="Jan Mensch" userId="162b3724fbb096b4" providerId="Windows Live" clId="Web-{3E477326-815E-4A89-BAC9-F3D66D592D1D}" dt="2018-12-08T16:35:05.086" v="911" actId="1076"/>
          <ac:cxnSpMkLst>
            <pc:docMk/>
            <pc:sldMk cId="109857222" sldId="256"/>
            <ac:cxnSpMk id="73" creationId="{9214E188-9D39-456E-954B-3FA0516A9501}"/>
          </ac:cxnSpMkLst>
        </pc:cxnChg>
        <pc:cxnChg chg="add mod">
          <ac:chgData name="Jan Mensch" userId="162b3724fbb096b4" providerId="Windows Live" clId="Web-{3E477326-815E-4A89-BAC9-F3D66D592D1D}" dt="2018-12-08T16:35:05.101" v="912" actId="1076"/>
          <ac:cxnSpMkLst>
            <pc:docMk/>
            <pc:sldMk cId="109857222" sldId="256"/>
            <ac:cxnSpMk id="74" creationId="{35F78F08-DB09-4CB7-8CBC-051EA7C692CC}"/>
          </ac:cxnSpMkLst>
        </pc:cxnChg>
        <pc:cxnChg chg="add del">
          <ac:chgData name="Jan Mensch" userId="162b3724fbb096b4" providerId="Windows Live" clId="Web-{3E477326-815E-4A89-BAC9-F3D66D592D1D}" dt="2018-12-08T16:24:13.280" v="495"/>
          <ac:cxnSpMkLst>
            <pc:docMk/>
            <pc:sldMk cId="109857222" sldId="256"/>
            <ac:cxnSpMk id="80" creationId="{C55BEAC9-C18E-4E24-A819-4119332BF2C2}"/>
          </ac:cxnSpMkLst>
        </pc:cxnChg>
        <pc:cxnChg chg="add mod">
          <ac:chgData name="Jan Mensch" userId="162b3724fbb096b4" providerId="Windows Live" clId="Web-{3E477326-815E-4A89-BAC9-F3D66D592D1D}" dt="2018-12-08T16:35:05.211" v="919" actId="1076"/>
          <ac:cxnSpMkLst>
            <pc:docMk/>
            <pc:sldMk cId="109857222" sldId="256"/>
            <ac:cxnSpMk id="81" creationId="{C6E00AE9-B0A2-4472-8EBD-6E4EB521D5B4}"/>
          </ac:cxnSpMkLst>
        </pc:cxnChg>
        <pc:cxnChg chg="add mod">
          <ac:chgData name="Jan Mensch" userId="162b3724fbb096b4" providerId="Windows Live" clId="Web-{3E477326-815E-4A89-BAC9-F3D66D592D1D}" dt="2018-12-08T16:35:05.257" v="922" actId="1076"/>
          <ac:cxnSpMkLst>
            <pc:docMk/>
            <pc:sldMk cId="109857222" sldId="256"/>
            <ac:cxnSpMk id="84" creationId="{5B3D82D4-C6A6-40CF-9053-EB899AACB516}"/>
          </ac:cxnSpMkLst>
        </pc:cxnChg>
        <pc:cxnChg chg="add del">
          <ac:chgData name="Jan Mensch" userId="162b3724fbb096b4" providerId="Windows Live" clId="Web-{3E477326-815E-4A89-BAC9-F3D66D592D1D}" dt="2018-12-08T16:24:13.280" v="492"/>
          <ac:cxnSpMkLst>
            <pc:docMk/>
            <pc:sldMk cId="109857222" sldId="256"/>
            <ac:cxnSpMk id="86" creationId="{AD4EF2BB-1279-4E76-B0A7-F4D970D00138}"/>
          </ac:cxnSpMkLst>
        </pc:cxnChg>
        <pc:cxnChg chg="add mod">
          <ac:chgData name="Jan Mensch" userId="162b3724fbb096b4" providerId="Windows Live" clId="Web-{3E477326-815E-4A89-BAC9-F3D66D592D1D}" dt="2018-12-08T16:35:25.398" v="939" actId="1076"/>
          <ac:cxnSpMkLst>
            <pc:docMk/>
            <pc:sldMk cId="109857222" sldId="256"/>
            <ac:cxnSpMk id="87" creationId="{4960835C-0208-4FC9-8311-A7BEDED73755}"/>
          </ac:cxnSpMkLst>
        </pc:cxnChg>
        <pc:cxnChg chg="add mod">
          <ac:chgData name="Jan Mensch" userId="162b3724fbb096b4" providerId="Windows Live" clId="Web-{3E477326-815E-4A89-BAC9-F3D66D592D1D}" dt="2018-12-08T16:35:25.414" v="940" actId="1076"/>
          <ac:cxnSpMkLst>
            <pc:docMk/>
            <pc:sldMk cId="109857222" sldId="256"/>
            <ac:cxnSpMk id="89" creationId="{286FD63F-09D3-4E42-9F8A-9FA74BFB1DA4}"/>
          </ac:cxnSpMkLst>
        </pc:cxnChg>
        <pc:cxnChg chg="add mod">
          <ac:chgData name="Jan Mensch" userId="162b3724fbb096b4" providerId="Windows Live" clId="Web-{3E477326-815E-4A89-BAC9-F3D66D592D1D}" dt="2018-12-08T16:25:45.577" v="620" actId="1076"/>
          <ac:cxnSpMkLst>
            <pc:docMk/>
            <pc:sldMk cId="109857222" sldId="256"/>
            <ac:cxnSpMk id="92" creationId="{C00AFE5D-1036-490C-9BBC-CA710CC4D498}"/>
          </ac:cxnSpMkLst>
        </pc:cxnChg>
        <pc:cxnChg chg="add mod">
          <ac:chgData name="Jan Mensch" userId="162b3724fbb096b4" providerId="Windows Live" clId="Web-{3E477326-815E-4A89-BAC9-F3D66D592D1D}" dt="2018-12-08T16:25:45.592" v="621" actId="1076"/>
          <ac:cxnSpMkLst>
            <pc:docMk/>
            <pc:sldMk cId="109857222" sldId="256"/>
            <ac:cxnSpMk id="94" creationId="{D97E60F8-DBD6-4DDF-AED9-EB060D6949ED}"/>
          </ac:cxnSpMkLst>
        </pc:cxnChg>
        <pc:cxnChg chg="add mod">
          <ac:chgData name="Jan Mensch" userId="162b3724fbb096b4" providerId="Windows Live" clId="Web-{3E477326-815E-4A89-BAC9-F3D66D592D1D}" dt="2018-12-08T16:35:25.539" v="947" actId="1076"/>
          <ac:cxnSpMkLst>
            <pc:docMk/>
            <pc:sldMk cId="109857222" sldId="256"/>
            <ac:cxnSpMk id="103" creationId="{B5913CA5-FBF3-4667-9193-53B72C35690C}"/>
          </ac:cxnSpMkLst>
        </pc:cxnChg>
        <pc:cxnChg chg="add mod">
          <ac:chgData name="Jan Mensch" userId="162b3724fbb096b4" providerId="Windows Live" clId="Web-{3E477326-815E-4A89-BAC9-F3D66D592D1D}" dt="2018-12-08T16:25:45.687" v="628" actId="1076"/>
          <ac:cxnSpMkLst>
            <pc:docMk/>
            <pc:sldMk cId="109857222" sldId="256"/>
            <ac:cxnSpMk id="108" creationId="{3A2A6648-4DBF-4F8B-AA6F-B79DD9C3FEBE}"/>
          </ac:cxnSpMkLst>
        </pc:cxnChg>
        <pc:cxnChg chg="add mod">
          <ac:chgData name="Jan Mensch" userId="162b3724fbb096b4" providerId="Windows Live" clId="Web-{3E477326-815E-4A89-BAC9-F3D66D592D1D}" dt="2018-12-08T16:35:25.601" v="950" actId="1076"/>
          <ac:cxnSpMkLst>
            <pc:docMk/>
            <pc:sldMk cId="109857222" sldId="256"/>
            <ac:cxnSpMk id="109" creationId="{752AC062-7EC7-404D-9973-6DAE9C57796A}"/>
          </ac:cxnSpMkLst>
        </pc:cxnChg>
        <pc:cxnChg chg="add mod">
          <ac:chgData name="Jan Mensch" userId="162b3724fbb096b4" providerId="Windows Live" clId="Web-{3E477326-815E-4A89-BAC9-F3D66D592D1D}" dt="2018-12-08T16:25:45.717" v="631" actId="1076"/>
          <ac:cxnSpMkLst>
            <pc:docMk/>
            <pc:sldMk cId="109857222" sldId="256"/>
            <ac:cxnSpMk id="114" creationId="{25CF40C7-6712-4EF4-84AC-76020395C9B2}"/>
          </ac:cxnSpMkLst>
        </pc:cxnChg>
        <pc:cxnChg chg="add mod">
          <ac:chgData name="Jan Mensch" userId="162b3724fbb096b4" providerId="Windows Live" clId="Web-{3E477326-815E-4A89-BAC9-F3D66D592D1D}" dt="2018-12-08T16:24:45.295" v="550"/>
          <ac:cxnSpMkLst>
            <pc:docMk/>
            <pc:sldMk cId="109857222" sldId="256"/>
            <ac:cxnSpMk id="117" creationId="{32079451-D6DC-4CDF-899A-46570AF147C4}"/>
          </ac:cxnSpMkLst>
        </pc:cxnChg>
        <pc:cxnChg chg="add mod">
          <ac:chgData name="Jan Mensch" userId="162b3724fbb096b4" providerId="Windows Live" clId="Web-{3E477326-815E-4A89-BAC9-F3D66D592D1D}" dt="2018-12-08T16:24:45.295" v="551"/>
          <ac:cxnSpMkLst>
            <pc:docMk/>
            <pc:sldMk cId="109857222" sldId="256"/>
            <ac:cxnSpMk id="118" creationId="{B5BB9E95-F973-4327-9933-EA85045CBA1C}"/>
          </ac:cxnSpMkLst>
        </pc:cxnChg>
        <pc:cxnChg chg="add mod">
          <ac:chgData name="Jan Mensch" userId="162b3724fbb096b4" providerId="Windows Live" clId="Web-{3E477326-815E-4A89-BAC9-F3D66D592D1D}" dt="2018-12-08T16:24:45.420" v="558"/>
          <ac:cxnSpMkLst>
            <pc:docMk/>
            <pc:sldMk cId="109857222" sldId="256"/>
            <ac:cxnSpMk id="125" creationId="{2CDFBC67-EB39-46E4-87B8-75F811A7F9ED}"/>
          </ac:cxnSpMkLst>
        </pc:cxnChg>
        <pc:cxnChg chg="add mod">
          <ac:chgData name="Jan Mensch" userId="162b3724fbb096b4" providerId="Windows Live" clId="Web-{3E477326-815E-4A89-BAC9-F3D66D592D1D}" dt="2018-12-08T16:24:45.467" v="561"/>
          <ac:cxnSpMkLst>
            <pc:docMk/>
            <pc:sldMk cId="109857222" sldId="256"/>
            <ac:cxnSpMk id="128" creationId="{6B51318B-FE4A-4225-98BE-8410C56D29F3}"/>
          </ac:cxnSpMkLst>
        </pc:cxnChg>
        <pc:cxnChg chg="add mod">
          <ac:chgData name="Jan Mensch" userId="162b3724fbb096b4" providerId="Windows Live" clId="Web-{3E477326-815E-4A89-BAC9-F3D66D592D1D}" dt="2018-12-08T16:36:04.054" v="969" actId="1076"/>
          <ac:cxnSpMkLst>
            <pc:docMk/>
            <pc:sldMk cId="109857222" sldId="256"/>
            <ac:cxnSpMk id="129" creationId="{5F4FC6B8-4CD3-4CCC-BA3C-8D4078B1DB79}"/>
          </ac:cxnSpMkLst>
        </pc:cxnChg>
        <pc:cxnChg chg="add mod">
          <ac:chgData name="Jan Mensch" userId="162b3724fbb096b4" providerId="Windows Live" clId="Web-{3E477326-815E-4A89-BAC9-F3D66D592D1D}" dt="2018-12-08T16:36:04.070" v="970" actId="1076"/>
          <ac:cxnSpMkLst>
            <pc:docMk/>
            <pc:sldMk cId="109857222" sldId="256"/>
            <ac:cxnSpMk id="130" creationId="{8E344057-8AE9-4645-B419-AA9F4E06D5B9}"/>
          </ac:cxnSpMkLst>
        </pc:cxnChg>
        <pc:cxnChg chg="add del mod">
          <ac:chgData name="Jan Mensch" userId="162b3724fbb096b4" providerId="Windows Live" clId="Web-{3E477326-815E-4A89-BAC9-F3D66D592D1D}" dt="2018-12-08T16:24:57.061" v="587"/>
          <ac:cxnSpMkLst>
            <pc:docMk/>
            <pc:sldMk cId="109857222" sldId="256"/>
            <ac:cxnSpMk id="131" creationId="{C74CFE77-26EC-4465-AAC2-C9CD3C2C1B9F}"/>
          </ac:cxnSpMkLst>
        </pc:cxnChg>
        <pc:cxnChg chg="add del mod">
          <ac:chgData name="Jan Mensch" userId="162b3724fbb096b4" providerId="Windows Live" clId="Web-{3E477326-815E-4A89-BAC9-F3D66D592D1D}" dt="2018-12-08T16:24:57.061" v="586"/>
          <ac:cxnSpMkLst>
            <pc:docMk/>
            <pc:sldMk cId="109857222" sldId="256"/>
            <ac:cxnSpMk id="132" creationId="{ADD29CFD-DD2E-4DB8-9631-E3D221B44744}"/>
          </ac:cxnSpMkLst>
        </pc:cxnChg>
        <pc:cxnChg chg="add mod">
          <ac:chgData name="Jan Mensch" userId="162b3724fbb096b4" providerId="Windows Live" clId="Web-{3E477326-815E-4A89-BAC9-F3D66D592D1D}" dt="2018-12-08T16:36:04.241" v="977" actId="1076"/>
          <ac:cxnSpMkLst>
            <pc:docMk/>
            <pc:sldMk cId="109857222" sldId="256"/>
            <ac:cxnSpMk id="137" creationId="{9D23D4DF-74E7-4127-8BB4-A8196E740425}"/>
          </ac:cxnSpMkLst>
        </pc:cxnChg>
        <pc:cxnChg chg="add del mod">
          <ac:chgData name="Jan Mensch" userId="162b3724fbb096b4" providerId="Windows Live" clId="Web-{3E477326-815E-4A89-BAC9-F3D66D592D1D}" dt="2018-12-08T16:24:57.045" v="579"/>
          <ac:cxnSpMkLst>
            <pc:docMk/>
            <pc:sldMk cId="109857222" sldId="256"/>
            <ac:cxnSpMk id="139" creationId="{C1DF2826-5BDE-4C74-A966-B628E3D6CBF5}"/>
          </ac:cxnSpMkLst>
        </pc:cxnChg>
        <pc:cxnChg chg="add mod">
          <ac:chgData name="Jan Mensch" userId="162b3724fbb096b4" providerId="Windows Live" clId="Web-{3E477326-815E-4A89-BAC9-F3D66D592D1D}" dt="2018-12-08T16:36:04.304" v="980" actId="1076"/>
          <ac:cxnSpMkLst>
            <pc:docMk/>
            <pc:sldMk cId="109857222" sldId="256"/>
            <ac:cxnSpMk id="140" creationId="{63853D52-8D50-4C88-BE4E-5F1CD39208B7}"/>
          </ac:cxnSpMkLst>
        </pc:cxnChg>
        <pc:cxnChg chg="add del mod">
          <ac:chgData name="Jan Mensch" userId="162b3724fbb096b4" providerId="Windows Live" clId="Web-{3E477326-815E-4A89-BAC9-F3D66D592D1D}" dt="2018-12-08T16:24:57.045" v="576"/>
          <ac:cxnSpMkLst>
            <pc:docMk/>
            <pc:sldMk cId="109857222" sldId="256"/>
            <ac:cxnSpMk id="142" creationId="{6F1D9EFE-881A-4C2F-9537-02591ACE19D7}"/>
          </ac:cxnSpMkLst>
        </pc:cxnChg>
        <pc:cxnChg chg="add del mod">
          <ac:chgData name="Jan Mensch" userId="162b3724fbb096b4" providerId="Windows Live" clId="Web-{3E477326-815E-4A89-BAC9-F3D66D592D1D}" dt="2018-12-08T16:26:04.483" v="657"/>
          <ac:cxnSpMkLst>
            <pc:docMk/>
            <pc:sldMk cId="109857222" sldId="256"/>
            <ac:cxnSpMk id="145" creationId="{BE9881AD-414A-46BF-BEC8-16F0ECEB06A2}"/>
          </ac:cxnSpMkLst>
        </pc:cxnChg>
        <pc:cxnChg chg="add del mod">
          <ac:chgData name="Jan Mensch" userId="162b3724fbb096b4" providerId="Windows Live" clId="Web-{3E477326-815E-4A89-BAC9-F3D66D592D1D}" dt="2018-12-08T16:26:04.483" v="656"/>
          <ac:cxnSpMkLst>
            <pc:docMk/>
            <pc:sldMk cId="109857222" sldId="256"/>
            <ac:cxnSpMk id="146" creationId="{BD92840F-EB73-4075-BE38-06A7E327A867}"/>
          </ac:cxnSpMkLst>
        </pc:cxnChg>
        <pc:cxnChg chg="add del mod">
          <ac:chgData name="Jan Mensch" userId="162b3724fbb096b4" providerId="Windows Live" clId="Web-{3E477326-815E-4A89-BAC9-F3D66D592D1D}" dt="2018-12-08T16:26:04.467" v="649"/>
          <ac:cxnSpMkLst>
            <pc:docMk/>
            <pc:sldMk cId="109857222" sldId="256"/>
            <ac:cxnSpMk id="153" creationId="{9EBAB4B3-FC49-4F5A-9633-1A02F3F03EA0}"/>
          </ac:cxnSpMkLst>
        </pc:cxnChg>
        <pc:cxnChg chg="add del mod">
          <ac:chgData name="Jan Mensch" userId="162b3724fbb096b4" providerId="Windows Live" clId="Web-{3E477326-815E-4A89-BAC9-F3D66D592D1D}" dt="2018-12-08T16:26:04.467" v="646"/>
          <ac:cxnSpMkLst>
            <pc:docMk/>
            <pc:sldMk cId="109857222" sldId="256"/>
            <ac:cxnSpMk id="156" creationId="{7F02ED26-7778-44F6-8C52-AF15D9C13191}"/>
          </ac:cxnSpMkLst>
        </pc:cxnChg>
        <pc:cxnChg chg="add del mod">
          <ac:chgData name="Jan Mensch" userId="162b3724fbb096b4" providerId="Windows Live" clId="Web-{3E477326-815E-4A89-BAC9-F3D66D592D1D}" dt="2018-12-08T16:34:34.726" v="878"/>
          <ac:cxnSpMkLst>
            <pc:docMk/>
            <pc:sldMk cId="109857222" sldId="256"/>
            <ac:cxnSpMk id="159" creationId="{5D7B5C31-5F8E-4E33-8A9C-8A4E84E7DC17}"/>
          </ac:cxnSpMkLst>
        </pc:cxnChg>
        <pc:cxnChg chg="add del mod">
          <ac:chgData name="Jan Mensch" userId="162b3724fbb096b4" providerId="Windows Live" clId="Web-{3E477326-815E-4A89-BAC9-F3D66D592D1D}" dt="2018-12-08T16:34:34.726" v="877"/>
          <ac:cxnSpMkLst>
            <pc:docMk/>
            <pc:sldMk cId="109857222" sldId="256"/>
            <ac:cxnSpMk id="160" creationId="{25F3AD45-888D-4A94-B1E1-0DBD6BD1C497}"/>
          </ac:cxnSpMkLst>
        </pc:cxnChg>
        <pc:cxnChg chg="add del mod">
          <ac:chgData name="Jan Mensch" userId="162b3724fbb096b4" providerId="Windows Live" clId="Web-{3E477326-815E-4A89-BAC9-F3D66D592D1D}" dt="2018-12-08T16:34:34.726" v="870"/>
          <ac:cxnSpMkLst>
            <pc:docMk/>
            <pc:sldMk cId="109857222" sldId="256"/>
            <ac:cxnSpMk id="167" creationId="{B78592AF-549E-417C-B581-F79600AFD64B}"/>
          </ac:cxnSpMkLst>
        </pc:cxnChg>
        <pc:cxnChg chg="add del mod">
          <ac:chgData name="Jan Mensch" userId="162b3724fbb096b4" providerId="Windows Live" clId="Web-{3E477326-815E-4A89-BAC9-F3D66D592D1D}" dt="2018-12-08T16:34:34.726" v="867"/>
          <ac:cxnSpMkLst>
            <pc:docMk/>
            <pc:sldMk cId="109857222" sldId="256"/>
            <ac:cxnSpMk id="170" creationId="{29434036-8F6A-418F-A35D-1C0B2C2F528B}"/>
          </ac:cxnSpMkLst>
        </pc:cxnChg>
        <pc:cxnChg chg="add del mod">
          <ac:chgData name="Jan Mensch" userId="162b3724fbb096b4" providerId="Windows Live" clId="Web-{3E477326-815E-4A89-BAC9-F3D66D592D1D}" dt="2018-12-08T16:34:34.726" v="864"/>
          <ac:cxnSpMkLst>
            <pc:docMk/>
            <pc:sldMk cId="109857222" sldId="256"/>
            <ac:cxnSpMk id="173" creationId="{4CA2E342-230C-4465-BF14-8751241B0A63}"/>
          </ac:cxnSpMkLst>
        </pc:cxnChg>
        <pc:cxnChg chg="add del mod">
          <ac:chgData name="Jan Mensch" userId="162b3724fbb096b4" providerId="Windows Live" clId="Web-{3E477326-815E-4A89-BAC9-F3D66D592D1D}" dt="2018-12-08T16:34:34.726" v="863"/>
          <ac:cxnSpMkLst>
            <pc:docMk/>
            <pc:sldMk cId="109857222" sldId="256"/>
            <ac:cxnSpMk id="174" creationId="{AA37233F-431F-4CEF-AEA9-70E6A414213F}"/>
          </ac:cxnSpMkLst>
        </pc:cxnChg>
        <pc:cxnChg chg="add del mod">
          <ac:chgData name="Jan Mensch" userId="162b3724fbb096b4" providerId="Windows Live" clId="Web-{3E477326-815E-4A89-BAC9-F3D66D592D1D}" dt="2018-12-08T16:34:34.711" v="856"/>
          <ac:cxnSpMkLst>
            <pc:docMk/>
            <pc:sldMk cId="109857222" sldId="256"/>
            <ac:cxnSpMk id="181" creationId="{B2CD6038-59D8-48A2-8946-61CC1091AF79}"/>
          </ac:cxnSpMkLst>
        </pc:cxnChg>
        <pc:cxnChg chg="add del mod">
          <ac:chgData name="Jan Mensch" userId="162b3724fbb096b4" providerId="Windows Live" clId="Web-{3E477326-815E-4A89-BAC9-F3D66D592D1D}" dt="2018-12-08T16:34:34.711" v="853"/>
          <ac:cxnSpMkLst>
            <pc:docMk/>
            <pc:sldMk cId="109857222" sldId="256"/>
            <ac:cxnSpMk id="184" creationId="{FE61F752-9B65-4061-B2F8-4EBCCD7DF08E}"/>
          </ac:cxnSpMkLst>
        </pc:cxnChg>
      </pc:sldChg>
      <pc:sldChg chg="addSp delSp modSp add mod replId setBg modShow">
        <pc:chgData name="Jan Mensch" userId="162b3724fbb096b4" providerId="Windows Live" clId="Web-{3E477326-815E-4A89-BAC9-F3D66D592D1D}" dt="2018-12-08T16:23:04.982" v="405"/>
        <pc:sldMkLst>
          <pc:docMk/>
          <pc:sldMk cId="2583939496" sldId="257"/>
        </pc:sldMkLst>
        <pc:spChg chg="add del mod">
          <ac:chgData name="Jan Mensch" userId="162b3724fbb096b4" providerId="Windows Live" clId="Web-{3E477326-815E-4A89-BAC9-F3D66D592D1D}" dt="2018-12-08T15:41:18.181" v="22"/>
          <ac:spMkLst>
            <pc:docMk/>
            <pc:sldMk cId="2583939496" sldId="257"/>
            <ac:spMk id="2" creationId="{45BBB385-BABE-477E-8A02-3D629ED19231}"/>
          </ac:spMkLst>
        </pc:spChg>
        <pc:spChg chg="add mod ord">
          <ac:chgData name="Jan Mensch" userId="162b3724fbb096b4" providerId="Windows Live" clId="Web-{3E477326-815E-4A89-BAC9-F3D66D592D1D}" dt="2018-12-08T16:17:55.699" v="347" actId="1076"/>
          <ac:spMkLst>
            <pc:docMk/>
            <pc:sldMk cId="2583939496" sldId="257"/>
            <ac:spMk id="3" creationId="{3A914F6D-46AF-4DCA-8F29-9C67B7A65B22}"/>
          </ac:spMkLst>
        </pc:spChg>
        <pc:spChg chg="add del mod">
          <ac:chgData name="Jan Mensch" userId="162b3724fbb096b4" providerId="Windows Live" clId="Web-{3E477326-815E-4A89-BAC9-F3D66D592D1D}" dt="2018-12-08T15:49:44.877" v="79"/>
          <ac:spMkLst>
            <pc:docMk/>
            <pc:sldMk cId="2583939496" sldId="257"/>
            <ac:spMk id="6" creationId="{EBF0026F-2F46-4298-A905-C314CD5439E9}"/>
          </ac:spMkLst>
        </pc:spChg>
        <pc:spChg chg="add del mod ord">
          <ac:chgData name="Jan Mensch" userId="162b3724fbb096b4" providerId="Windows Live" clId="Web-{3E477326-815E-4A89-BAC9-F3D66D592D1D}" dt="2018-12-08T15:46:49.520" v="55"/>
          <ac:spMkLst>
            <pc:docMk/>
            <pc:sldMk cId="2583939496" sldId="257"/>
            <ac:spMk id="9" creationId="{B2B7D604-43B9-47EA-B995-ED9E303DDDD0}"/>
          </ac:spMkLst>
        </pc:spChg>
        <pc:spChg chg="add mod ord">
          <ac:chgData name="Jan Mensch" userId="162b3724fbb096b4" providerId="Windows Live" clId="Web-{3E477326-815E-4A89-BAC9-F3D66D592D1D}" dt="2018-12-08T16:17:55.714" v="348" actId="1076"/>
          <ac:spMkLst>
            <pc:docMk/>
            <pc:sldMk cId="2583939496" sldId="257"/>
            <ac:spMk id="10" creationId="{0EFE65A8-68E4-43A9-BAF5-D5F084CA66F4}"/>
          </ac:spMkLst>
        </pc:spChg>
        <pc:spChg chg="add mod">
          <ac:chgData name="Jan Mensch" userId="162b3724fbb096b4" providerId="Windows Live" clId="Web-{3E477326-815E-4A89-BAC9-F3D66D592D1D}" dt="2018-12-08T16:17:55.746" v="351" actId="1076"/>
          <ac:spMkLst>
            <pc:docMk/>
            <pc:sldMk cId="2583939496" sldId="257"/>
            <ac:spMk id="11" creationId="{B45B1AD0-AC65-4671-8B60-BECA7CC45B93}"/>
          </ac:spMkLst>
        </pc:spChg>
        <pc:spChg chg="add del mod">
          <ac:chgData name="Jan Mensch" userId="162b3724fbb096b4" providerId="Windows Live" clId="Web-{3E477326-815E-4A89-BAC9-F3D66D592D1D}" dt="2018-12-08T15:48:30.644" v="67"/>
          <ac:spMkLst>
            <pc:docMk/>
            <pc:sldMk cId="2583939496" sldId="257"/>
            <ac:spMk id="12" creationId="{F1AED3A1-12EA-4C03-8654-CD685942F691}"/>
          </ac:spMkLst>
        </pc:spChg>
        <pc:spChg chg="add mod">
          <ac:chgData name="Jan Mensch" userId="162b3724fbb096b4" providerId="Windows Live" clId="Web-{3E477326-815E-4A89-BAC9-F3D66D592D1D}" dt="2018-12-08T15:50:00.205" v="85" actId="1076"/>
          <ac:spMkLst>
            <pc:docMk/>
            <pc:sldMk cId="2583939496" sldId="257"/>
            <ac:spMk id="13" creationId="{4DC3430C-6C7B-45F4-9705-4DAD2CB267C9}"/>
          </ac:spMkLst>
        </pc:spChg>
        <pc:spChg chg="add mod">
          <ac:chgData name="Jan Mensch" userId="162b3724fbb096b4" providerId="Windows Live" clId="Web-{3E477326-815E-4A89-BAC9-F3D66D592D1D}" dt="2018-12-08T15:50:00.205" v="86" actId="1076"/>
          <ac:spMkLst>
            <pc:docMk/>
            <pc:sldMk cId="2583939496" sldId="257"/>
            <ac:spMk id="14" creationId="{F984B864-E9B7-41EE-88C7-1C35B3417338}"/>
          </ac:spMkLst>
        </pc:spChg>
        <pc:spChg chg="add mod">
          <ac:chgData name="Jan Mensch" userId="162b3724fbb096b4" providerId="Windows Live" clId="Web-{3E477326-815E-4A89-BAC9-F3D66D592D1D}" dt="2018-12-08T15:50:00.221" v="89" actId="1076"/>
          <ac:spMkLst>
            <pc:docMk/>
            <pc:sldMk cId="2583939496" sldId="257"/>
            <ac:spMk id="17" creationId="{384807DA-10C6-4551-885B-48E2BC65CFF0}"/>
          </ac:spMkLst>
        </pc:spChg>
        <pc:spChg chg="add mod">
          <ac:chgData name="Jan Mensch" userId="162b3724fbb096b4" providerId="Windows Live" clId="Web-{3E477326-815E-4A89-BAC9-F3D66D592D1D}" dt="2018-12-08T16:17:55.761" v="352" actId="1076"/>
          <ac:spMkLst>
            <pc:docMk/>
            <pc:sldMk cId="2583939496" sldId="257"/>
            <ac:spMk id="18" creationId="{5EEB63E9-2C1F-4AF2-80D0-031875CC9659}"/>
          </ac:spMkLst>
        </pc:spChg>
        <pc:spChg chg="add mod">
          <ac:chgData name="Jan Mensch" userId="162b3724fbb096b4" providerId="Windows Live" clId="Web-{3E477326-815E-4A89-BAC9-F3D66D592D1D}" dt="2018-12-08T16:17:55.777" v="353" actId="1076"/>
          <ac:spMkLst>
            <pc:docMk/>
            <pc:sldMk cId="2583939496" sldId="257"/>
            <ac:spMk id="19" creationId="{BF73809D-0DF5-43C5-B92C-4FFA3718D323}"/>
          </ac:spMkLst>
        </pc:spChg>
        <pc:spChg chg="add del">
          <ac:chgData name="Jan Mensch" userId="162b3724fbb096b4" providerId="Windows Live" clId="Web-{3E477326-815E-4A89-BAC9-F3D66D592D1D}" dt="2018-12-08T15:50:33.111" v="117"/>
          <ac:spMkLst>
            <pc:docMk/>
            <pc:sldMk cId="2583939496" sldId="257"/>
            <ac:spMk id="20" creationId="{85AF49CC-7DD0-4793-824B-0F0FC61A2EF6}"/>
          </ac:spMkLst>
        </pc:spChg>
        <pc:spChg chg="add mod">
          <ac:chgData name="Jan Mensch" userId="162b3724fbb096b4" providerId="Windows Live" clId="Web-{3E477326-815E-4A89-BAC9-F3D66D592D1D}" dt="2018-12-08T16:17:57.574" v="355" actId="1076"/>
          <ac:spMkLst>
            <pc:docMk/>
            <pc:sldMk cId="2583939496" sldId="257"/>
            <ac:spMk id="20" creationId="{A4A28527-7D8D-43A6-A898-D105050313E8}"/>
          </ac:spMkLst>
        </pc:spChg>
        <pc:spChg chg="add mod">
          <ac:chgData name="Jan Mensch" userId="162b3724fbb096b4" providerId="Windows Live" clId="Web-{3E477326-815E-4A89-BAC9-F3D66D592D1D}" dt="2018-12-08T16:17:55.792" v="354" actId="1076"/>
          <ac:spMkLst>
            <pc:docMk/>
            <pc:sldMk cId="2583939496" sldId="257"/>
            <ac:spMk id="21" creationId="{3A031BF9-BA67-4918-932D-01C9361E573E}"/>
          </ac:spMkLst>
        </pc:spChg>
        <pc:spChg chg="add mod">
          <ac:chgData name="Jan Mensch" userId="162b3724fbb096b4" providerId="Windows Live" clId="Web-{3E477326-815E-4A89-BAC9-F3D66D592D1D}" dt="2018-12-08T16:18:04.464" v="365" actId="1076"/>
          <ac:spMkLst>
            <pc:docMk/>
            <pc:sldMk cId="2583939496" sldId="257"/>
            <ac:spMk id="22" creationId="{C3E814EE-A01E-421A-9EAF-4C0EAB02DB8F}"/>
          </ac:spMkLst>
        </pc:spChg>
        <pc:spChg chg="add mod">
          <ac:chgData name="Jan Mensch" userId="162b3724fbb096b4" providerId="Windows Live" clId="Web-{3E477326-815E-4A89-BAC9-F3D66D592D1D}" dt="2018-12-08T16:18:04.464" v="366" actId="1076"/>
          <ac:spMkLst>
            <pc:docMk/>
            <pc:sldMk cId="2583939496" sldId="257"/>
            <ac:spMk id="23" creationId="{4662BCD1-A353-4D76-ADEB-C969285C7D91}"/>
          </ac:spMkLst>
        </pc:spChg>
        <pc:spChg chg="add mod">
          <ac:chgData name="Jan Mensch" userId="162b3724fbb096b4" providerId="Windows Live" clId="Web-{3E477326-815E-4A89-BAC9-F3D66D592D1D}" dt="2018-12-08T16:00:36.635" v="219" actId="1076"/>
          <ac:spMkLst>
            <pc:docMk/>
            <pc:sldMk cId="2583939496" sldId="257"/>
            <ac:spMk id="24" creationId="{95579E2E-57C1-4E06-B332-7159EE8A5960}"/>
          </ac:spMkLst>
        </pc:spChg>
        <pc:spChg chg="add del mod">
          <ac:chgData name="Jan Mensch" userId="162b3724fbb096b4" providerId="Windows Live" clId="Web-{3E477326-815E-4A89-BAC9-F3D66D592D1D}" dt="2018-12-08T15:58:48.152" v="206"/>
          <ac:spMkLst>
            <pc:docMk/>
            <pc:sldMk cId="2583939496" sldId="257"/>
            <ac:spMk id="25" creationId="{18547A6C-C306-4738-92B0-6850CCCD2675}"/>
          </ac:spMkLst>
        </pc:spChg>
        <pc:spChg chg="add mod">
          <ac:chgData name="Jan Mensch" userId="162b3724fbb096b4" providerId="Windows Live" clId="Web-{3E477326-815E-4A89-BAC9-F3D66D592D1D}" dt="2018-12-08T16:17:57.574" v="356" actId="1076"/>
          <ac:spMkLst>
            <pc:docMk/>
            <pc:sldMk cId="2583939496" sldId="257"/>
            <ac:spMk id="25" creationId="{21A846A7-30E0-4D1C-A3AE-653A4FAE1D98}"/>
          </ac:spMkLst>
        </pc:spChg>
        <pc:spChg chg="add mod">
          <ac:chgData name="Jan Mensch" userId="162b3724fbb096b4" providerId="Windows Live" clId="Web-{3E477326-815E-4A89-BAC9-F3D66D592D1D}" dt="2018-12-08T16:17:57.589" v="359" actId="1076"/>
          <ac:spMkLst>
            <pc:docMk/>
            <pc:sldMk cId="2583939496" sldId="257"/>
            <ac:spMk id="30" creationId="{6C130797-0EE4-44F2-B072-8A027B56A794}"/>
          </ac:spMkLst>
        </pc:spChg>
        <pc:spChg chg="add mod">
          <ac:chgData name="Jan Mensch" userId="162b3724fbb096b4" providerId="Windows Live" clId="Web-{3E477326-815E-4A89-BAC9-F3D66D592D1D}" dt="2018-12-08T16:17:57.605" v="360" actId="1076"/>
          <ac:spMkLst>
            <pc:docMk/>
            <pc:sldMk cId="2583939496" sldId="257"/>
            <ac:spMk id="31" creationId="{91F6F0FD-78DA-4E9A-B002-8356F902A8C1}"/>
          </ac:spMkLst>
        </pc:spChg>
        <pc:spChg chg="add mod">
          <ac:chgData name="Jan Mensch" userId="162b3724fbb096b4" providerId="Windows Live" clId="Web-{3E477326-815E-4A89-BAC9-F3D66D592D1D}" dt="2018-12-08T16:17:57.605" v="361" actId="1076"/>
          <ac:spMkLst>
            <pc:docMk/>
            <pc:sldMk cId="2583939496" sldId="257"/>
            <ac:spMk id="32" creationId="{924713F0-3597-4C6D-8DFD-7F93D9DC6C53}"/>
          </ac:spMkLst>
        </pc:spChg>
        <pc:spChg chg="add mod">
          <ac:chgData name="Jan Mensch" userId="162b3724fbb096b4" providerId="Windows Live" clId="Web-{3E477326-815E-4A89-BAC9-F3D66D592D1D}" dt="2018-12-08T16:17:57.621" v="362" actId="1076"/>
          <ac:spMkLst>
            <pc:docMk/>
            <pc:sldMk cId="2583939496" sldId="257"/>
            <ac:spMk id="33" creationId="{FDA60520-2E99-4D17-9399-C3C6C5181F9A}"/>
          </ac:spMkLst>
        </pc:spChg>
        <pc:spChg chg="add mod">
          <ac:chgData name="Jan Mensch" userId="162b3724fbb096b4" providerId="Windows Live" clId="Web-{3E477326-815E-4A89-BAC9-F3D66D592D1D}" dt="2018-12-08T16:18:15.105" v="367" actId="1076"/>
          <ac:spMkLst>
            <pc:docMk/>
            <pc:sldMk cId="2583939496" sldId="257"/>
            <ac:spMk id="34" creationId="{B8D4FC97-22BF-4395-9C7A-4B1F70FEEF5D}"/>
          </ac:spMkLst>
        </pc:spChg>
        <pc:spChg chg="add mod">
          <ac:chgData name="Jan Mensch" userId="162b3724fbb096b4" providerId="Windows Live" clId="Web-{3E477326-815E-4A89-BAC9-F3D66D592D1D}" dt="2018-12-08T16:18:15.136" v="368" actId="1076"/>
          <ac:spMkLst>
            <pc:docMk/>
            <pc:sldMk cId="2583939496" sldId="257"/>
            <ac:spMk id="35" creationId="{C1130C2A-62CD-40E5-8103-48780C903452}"/>
          </ac:spMkLst>
        </pc:spChg>
        <pc:spChg chg="add mod">
          <ac:chgData name="Jan Mensch" userId="162b3724fbb096b4" providerId="Windows Live" clId="Web-{3E477326-815E-4A89-BAC9-F3D66D592D1D}" dt="2018-12-08T16:22:10.372" v="402"/>
          <ac:spMkLst>
            <pc:docMk/>
            <pc:sldMk cId="2583939496" sldId="257"/>
            <ac:spMk id="38" creationId="{2A32CF6C-4CA1-40C5-A2F3-918C7A706B92}"/>
          </ac:spMkLst>
        </pc:spChg>
        <pc:spChg chg="add mod">
          <ac:chgData name="Jan Mensch" userId="162b3724fbb096b4" providerId="Windows Live" clId="Web-{3E477326-815E-4A89-BAC9-F3D66D592D1D}" dt="2018-12-08T16:23:04.982" v="405"/>
          <ac:spMkLst>
            <pc:docMk/>
            <pc:sldMk cId="2583939496" sldId="257"/>
            <ac:spMk id="39" creationId="{4BD8A420-389C-4184-8350-B56D42FDF63E}"/>
          </ac:spMkLst>
        </pc:spChg>
        <pc:cxnChg chg="add mod">
          <ac:chgData name="Jan Mensch" userId="162b3724fbb096b4" providerId="Windows Live" clId="Web-{3E477326-815E-4A89-BAC9-F3D66D592D1D}" dt="2018-12-08T16:19:13.324" v="377" actId="14100"/>
          <ac:cxnSpMkLst>
            <pc:docMk/>
            <pc:sldMk cId="2583939496" sldId="257"/>
            <ac:cxnSpMk id="2" creationId="{8395E81E-ADFE-4CF7-B3E7-7E023A4570B2}"/>
          </ac:cxnSpMkLst>
        </pc:cxnChg>
        <pc:cxnChg chg="add mod">
          <ac:chgData name="Jan Mensch" userId="162b3724fbb096b4" providerId="Windows Live" clId="Web-{3E477326-815E-4A89-BAC9-F3D66D592D1D}" dt="2018-12-08T16:17:55.714" v="349" actId="1076"/>
          <ac:cxnSpMkLst>
            <pc:docMk/>
            <pc:sldMk cId="2583939496" sldId="257"/>
            <ac:cxnSpMk id="4" creationId="{A17AE92D-E851-427B-B641-2F734C9184B5}"/>
          </ac:cxnSpMkLst>
        </pc:cxnChg>
        <pc:cxnChg chg="add mod">
          <ac:chgData name="Jan Mensch" userId="162b3724fbb096b4" providerId="Windows Live" clId="Web-{3E477326-815E-4A89-BAC9-F3D66D592D1D}" dt="2018-12-08T16:17:55.730" v="350" actId="1076"/>
          <ac:cxnSpMkLst>
            <pc:docMk/>
            <pc:sldMk cId="2583939496" sldId="257"/>
            <ac:cxnSpMk id="5" creationId="{0CF43CF2-4E26-4F6C-A5B2-408D2BB71C45}"/>
          </ac:cxnSpMkLst>
        </pc:cxnChg>
        <pc:cxnChg chg="add del mod">
          <ac:chgData name="Jan Mensch" userId="162b3724fbb096b4" providerId="Windows Live" clId="Web-{3E477326-815E-4A89-BAC9-F3D66D592D1D}" dt="2018-12-08T15:49:44.877" v="78"/>
          <ac:cxnSpMkLst>
            <pc:docMk/>
            <pc:sldMk cId="2583939496" sldId="257"/>
            <ac:cxnSpMk id="7" creationId="{EF162FB2-4D28-44F7-9C9E-3CAD8888AEBA}"/>
          </ac:cxnSpMkLst>
        </pc:cxnChg>
        <pc:cxnChg chg="add del mod">
          <ac:chgData name="Jan Mensch" userId="162b3724fbb096b4" providerId="Windows Live" clId="Web-{3E477326-815E-4A89-BAC9-F3D66D592D1D}" dt="2018-12-08T15:49:44.877" v="77"/>
          <ac:cxnSpMkLst>
            <pc:docMk/>
            <pc:sldMk cId="2583939496" sldId="257"/>
            <ac:cxnSpMk id="8" creationId="{3658E0F7-43E1-4C01-B69C-CEE412D198CD}"/>
          </ac:cxnSpMkLst>
        </pc:cxnChg>
        <pc:cxnChg chg="add mod">
          <ac:chgData name="Jan Mensch" userId="162b3724fbb096b4" providerId="Windows Live" clId="Web-{3E477326-815E-4A89-BAC9-F3D66D592D1D}" dt="2018-12-08T15:50:00.221" v="87" actId="1076"/>
          <ac:cxnSpMkLst>
            <pc:docMk/>
            <pc:sldMk cId="2583939496" sldId="257"/>
            <ac:cxnSpMk id="15" creationId="{8DDEDC4A-8D91-4D2F-85BC-C4B9B9C39C9A}"/>
          </ac:cxnSpMkLst>
        </pc:cxnChg>
        <pc:cxnChg chg="add mod">
          <ac:chgData name="Jan Mensch" userId="162b3724fbb096b4" providerId="Windows Live" clId="Web-{3E477326-815E-4A89-BAC9-F3D66D592D1D}" dt="2018-12-08T15:50:00.221" v="88" actId="1076"/>
          <ac:cxnSpMkLst>
            <pc:docMk/>
            <pc:sldMk cId="2583939496" sldId="257"/>
            <ac:cxnSpMk id="16" creationId="{47C93FC2-7B39-47E2-9E94-FB8BECB5C46C}"/>
          </ac:cxnSpMkLst>
        </pc:cxnChg>
        <pc:cxnChg chg="add mod">
          <ac:chgData name="Jan Mensch" userId="162b3724fbb096b4" providerId="Windows Live" clId="Web-{3E477326-815E-4A89-BAC9-F3D66D592D1D}" dt="2018-12-08T16:03:54.242" v="240" actId="1076"/>
          <ac:cxnSpMkLst>
            <pc:docMk/>
            <pc:sldMk cId="2583939496" sldId="257"/>
            <ac:cxnSpMk id="26" creationId="{6301D36F-266F-4638-8E19-4ED0EAF3F322}"/>
          </ac:cxnSpMkLst>
        </pc:cxnChg>
        <pc:cxnChg chg="add mod">
          <ac:chgData name="Jan Mensch" userId="162b3724fbb096b4" providerId="Windows Live" clId="Web-{3E477326-815E-4A89-BAC9-F3D66D592D1D}" dt="2018-12-08T16:17:57.589" v="357" actId="1076"/>
          <ac:cxnSpMkLst>
            <pc:docMk/>
            <pc:sldMk cId="2583939496" sldId="257"/>
            <ac:cxnSpMk id="27" creationId="{22D72934-726A-43DF-ACD7-36512942153B}"/>
          </ac:cxnSpMkLst>
        </pc:cxnChg>
        <pc:cxnChg chg="add del mod">
          <ac:chgData name="Jan Mensch" userId="162b3724fbb096b4" providerId="Windows Live" clId="Web-{3E477326-815E-4A89-BAC9-F3D66D592D1D}" dt="2018-12-08T16:00:55.431" v="223"/>
          <ac:cxnSpMkLst>
            <pc:docMk/>
            <pc:sldMk cId="2583939496" sldId="257"/>
            <ac:cxnSpMk id="27" creationId="{33A0E765-9BE0-4C1E-BAD9-475A255A8520}"/>
          </ac:cxnSpMkLst>
        </pc:cxnChg>
        <pc:cxnChg chg="add del mod">
          <ac:chgData name="Jan Mensch" userId="162b3724fbb096b4" providerId="Windows Live" clId="Web-{3E477326-815E-4A89-BAC9-F3D66D592D1D}" dt="2018-12-08T16:01:10.650" v="226"/>
          <ac:cxnSpMkLst>
            <pc:docMk/>
            <pc:sldMk cId="2583939496" sldId="257"/>
            <ac:cxnSpMk id="28" creationId="{7913248B-C829-4B02-A72C-9631F7E615F9}"/>
          </ac:cxnSpMkLst>
        </pc:cxnChg>
        <pc:cxnChg chg="add mod">
          <ac:chgData name="Jan Mensch" userId="162b3724fbb096b4" providerId="Windows Live" clId="Web-{3E477326-815E-4A89-BAC9-F3D66D592D1D}" dt="2018-12-08T16:17:57.589" v="358" actId="1076"/>
          <ac:cxnSpMkLst>
            <pc:docMk/>
            <pc:sldMk cId="2583939496" sldId="257"/>
            <ac:cxnSpMk id="28" creationId="{905DA4A4-1220-4A62-B316-0444FB3BAF7B}"/>
          </ac:cxnSpMkLst>
        </pc:cxnChg>
        <pc:cxnChg chg="add mod">
          <ac:chgData name="Jan Mensch" userId="162b3724fbb096b4" providerId="Windows Live" clId="Web-{3E477326-815E-4A89-BAC9-F3D66D592D1D}" dt="2018-12-08T16:03:46.679" v="239" actId="1076"/>
          <ac:cxnSpMkLst>
            <pc:docMk/>
            <pc:sldMk cId="2583939496" sldId="257"/>
            <ac:cxnSpMk id="29" creationId="{9369BCE3-F1EC-486A-B5C4-43029848AC82}"/>
          </ac:cxnSpMkLst>
        </pc:cxnChg>
        <pc:cxnChg chg="add mod">
          <ac:chgData name="Jan Mensch" userId="162b3724fbb096b4" providerId="Windows Live" clId="Web-{3E477326-815E-4A89-BAC9-F3D66D592D1D}" dt="2018-12-08T16:20:54.137" v="392"/>
          <ac:cxnSpMkLst>
            <pc:docMk/>
            <pc:sldMk cId="2583939496" sldId="257"/>
            <ac:cxnSpMk id="36" creationId="{8CEA14EF-D68B-4E88-AB24-43E50970F9DA}"/>
          </ac:cxnSpMkLst>
        </pc:cxnChg>
        <pc:cxnChg chg="add mod">
          <ac:chgData name="Jan Mensch" userId="162b3724fbb096b4" providerId="Windows Live" clId="Web-{3E477326-815E-4A89-BAC9-F3D66D592D1D}" dt="2018-12-08T16:19:26.777" v="379"/>
          <ac:cxnSpMkLst>
            <pc:docMk/>
            <pc:sldMk cId="2583939496" sldId="257"/>
            <ac:cxnSpMk id="37" creationId="{29BB616C-9B71-4237-9AAD-D4186213CF8C}"/>
          </ac:cxnSpMkLst>
        </pc:cxnChg>
        <pc:cxnChg chg="add mod">
          <ac:chgData name="Jan Mensch" userId="162b3724fbb096b4" providerId="Windows Live" clId="Web-{3E477326-815E-4A89-BAC9-F3D66D592D1D}" dt="2018-12-08T16:21:47.435" v="399" actId="1076"/>
          <ac:cxnSpMkLst>
            <pc:docMk/>
            <pc:sldMk cId="2583939496" sldId="257"/>
            <ac:cxnSpMk id="40" creationId="{9AAB8667-A7CF-41E6-A287-C22C2C99FE75}"/>
          </ac:cxnSpMkLst>
        </pc:cxnChg>
      </pc:sldChg>
      <pc:sldChg chg="add del replId">
        <pc:chgData name="Jan Mensch" userId="162b3724fbb096b4" providerId="Windows Live" clId="Web-{3E477326-815E-4A89-BAC9-F3D66D592D1D}" dt="2018-12-08T16:35:34.148" v="951"/>
        <pc:sldMkLst>
          <pc:docMk/>
          <pc:sldMk cId="122843764" sldId="258"/>
        </pc:sldMkLst>
      </pc:sldChg>
      <pc:sldChg chg="add del replId">
        <pc:chgData name="Jan Mensch" userId="162b3724fbb096b4" providerId="Windows Live" clId="Web-{3E477326-815E-4A89-BAC9-F3D66D592D1D}" dt="2018-12-08T16:36:13.195" v="981"/>
        <pc:sldMkLst>
          <pc:docMk/>
          <pc:sldMk cId="330299074" sldId="258"/>
        </pc:sldMkLst>
      </pc:sldChg>
      <pc:sldChg chg="add replId">
        <pc:chgData name="Jan Mensch" userId="162b3724fbb096b4" providerId="Windows Live" clId="Web-{3E477326-815E-4A89-BAC9-F3D66D592D1D}" dt="2018-12-08T16:36:25.335" v="982"/>
        <pc:sldMkLst>
          <pc:docMk/>
          <pc:sldMk cId="289413372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0D67B3-9E1E-4D0D-85F0-55DB7971A065}"/>
              </a:ext>
            </a:extLst>
          </p:cNvPr>
          <p:cNvSpPr/>
          <p:nvPr/>
        </p:nvSpPr>
        <p:spPr>
          <a:xfrm>
            <a:off x="1943819" y="-1549880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CC2C90-F4E2-479E-85E0-82104C584482}"/>
              </a:ext>
            </a:extLst>
          </p:cNvPr>
          <p:cNvSpPr/>
          <p:nvPr/>
        </p:nvSpPr>
        <p:spPr>
          <a:xfrm>
            <a:off x="1943818" y="-1549881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7D27A-4858-4F2C-8E2D-985E98ED6A6A}"/>
              </a:ext>
            </a:extLst>
          </p:cNvPr>
          <p:cNvCxnSpPr/>
          <p:nvPr/>
        </p:nvCxnSpPr>
        <p:spPr>
          <a:xfrm flipV="1">
            <a:off x="1958196" y="-1253706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DBA18-F1AB-4E9D-AD61-D196E00485C1}"/>
              </a:ext>
            </a:extLst>
          </p:cNvPr>
          <p:cNvCxnSpPr>
            <a:cxnSpLocks/>
          </p:cNvCxnSpPr>
          <p:nvPr/>
        </p:nvCxnSpPr>
        <p:spPr>
          <a:xfrm flipV="1">
            <a:off x="1958196" y="-563592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51C2F-17CE-4AC1-BEE4-C92CB358B021}"/>
              </a:ext>
            </a:extLst>
          </p:cNvPr>
          <p:cNvSpPr/>
          <p:nvPr/>
        </p:nvSpPr>
        <p:spPr>
          <a:xfrm>
            <a:off x="1958375" y="-1065722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95FFF-B35E-480D-94F4-45044E64DE17}"/>
              </a:ext>
            </a:extLst>
          </p:cNvPr>
          <p:cNvSpPr txBox="1"/>
          <p:nvPr/>
        </p:nvSpPr>
        <p:spPr>
          <a:xfrm>
            <a:off x="1950469" y="-1556709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>
                <a:cs typeface="Calibri"/>
              </a:rPr>
              <a:t> 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8953D-46FD-48BC-B80C-D14FB920E576}"/>
              </a:ext>
            </a:extLst>
          </p:cNvPr>
          <p:cNvSpPr txBox="1"/>
          <p:nvPr/>
        </p:nvSpPr>
        <p:spPr>
          <a:xfrm>
            <a:off x="1998093" y="-1072731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Do something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B7AC5-ADF5-47AF-BB64-6CADE67F8957}"/>
              </a:ext>
            </a:extLst>
          </p:cNvPr>
          <p:cNvSpPr txBox="1"/>
          <p:nvPr/>
        </p:nvSpPr>
        <p:spPr>
          <a:xfrm>
            <a:off x="1950468" y="-579049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I send 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C43A9-1259-4669-AC94-A7AAE731331F}"/>
              </a:ext>
            </a:extLst>
          </p:cNvPr>
          <p:cNvSpPr/>
          <p:nvPr/>
        </p:nvSpPr>
        <p:spPr>
          <a:xfrm>
            <a:off x="4656946" y="-836763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493FF16-DD54-4DBB-91B4-7788D44BDEF3}"/>
              </a:ext>
            </a:extLst>
          </p:cNvPr>
          <p:cNvSpPr/>
          <p:nvPr/>
        </p:nvSpPr>
        <p:spPr>
          <a:xfrm rot="10800000">
            <a:off x="4656280" y="-838679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B3CBBF55-2951-45DF-8D4C-EE259B50E952}"/>
              </a:ext>
            </a:extLst>
          </p:cNvPr>
          <p:cNvSpPr/>
          <p:nvPr/>
        </p:nvSpPr>
        <p:spPr>
          <a:xfrm>
            <a:off x="5402532" y="-829154"/>
            <a:ext cx="508000" cy="482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47E6A-1C15-473B-8955-7908041A2E44}"/>
              </a:ext>
            </a:extLst>
          </p:cNvPr>
          <p:cNvCxnSpPr/>
          <p:nvPr/>
        </p:nvCxnSpPr>
        <p:spPr>
          <a:xfrm>
            <a:off x="5650182" y="-743429"/>
            <a:ext cx="0" cy="2857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53768D-CC81-4C95-8392-54939DA44D77}"/>
              </a:ext>
            </a:extLst>
          </p:cNvPr>
          <p:cNvCxnSpPr>
            <a:cxnSpLocks/>
          </p:cNvCxnSpPr>
          <p:nvPr/>
        </p:nvCxnSpPr>
        <p:spPr>
          <a:xfrm flipH="1">
            <a:off x="5497225" y="-603724"/>
            <a:ext cx="3175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2FB131F-4EDE-4822-B1E2-0854C291748C}"/>
              </a:ext>
            </a:extLst>
          </p:cNvPr>
          <p:cNvSpPr/>
          <p:nvPr/>
        </p:nvSpPr>
        <p:spPr>
          <a:xfrm>
            <a:off x="3806645" y="1040441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1146B2F-8C6D-47E8-ADCC-D696B139DD94}"/>
              </a:ext>
            </a:extLst>
          </p:cNvPr>
          <p:cNvSpPr/>
          <p:nvPr/>
        </p:nvSpPr>
        <p:spPr>
          <a:xfrm>
            <a:off x="3806644" y="1040440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0AFE5D-1036-490C-9BBC-CA710CC4D498}"/>
              </a:ext>
            </a:extLst>
          </p:cNvPr>
          <p:cNvCxnSpPr>
            <a:cxnSpLocks/>
          </p:cNvCxnSpPr>
          <p:nvPr/>
        </p:nvCxnSpPr>
        <p:spPr>
          <a:xfrm flipV="1">
            <a:off x="3821022" y="1336615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7E60F8-DBD6-4DDF-AED9-EB060D6949ED}"/>
              </a:ext>
            </a:extLst>
          </p:cNvPr>
          <p:cNvCxnSpPr>
            <a:cxnSpLocks/>
          </p:cNvCxnSpPr>
          <p:nvPr/>
        </p:nvCxnSpPr>
        <p:spPr>
          <a:xfrm flipV="1">
            <a:off x="3821022" y="2026729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F925697-6661-446F-9CDB-4393B85A4763}"/>
              </a:ext>
            </a:extLst>
          </p:cNvPr>
          <p:cNvSpPr/>
          <p:nvPr/>
        </p:nvSpPr>
        <p:spPr>
          <a:xfrm>
            <a:off x="3821201" y="1524599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11766C-938D-4097-AB06-E09A5D9EADFA}"/>
              </a:ext>
            </a:extLst>
          </p:cNvPr>
          <p:cNvSpPr txBox="1"/>
          <p:nvPr/>
        </p:nvSpPr>
        <p:spPr>
          <a:xfrm>
            <a:off x="3813295" y="1033612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Logistics</a:t>
            </a:r>
            <a:r>
              <a:rPr lang="en-US" dirty="0">
                <a:cs typeface="Calibri"/>
              </a:rPr>
              <a:t> 1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E9ED69-86C3-42C8-A841-9651019BFF94}"/>
              </a:ext>
            </a:extLst>
          </p:cNvPr>
          <p:cNvSpPr txBox="1"/>
          <p:nvPr/>
        </p:nvSpPr>
        <p:spPr>
          <a:xfrm>
            <a:off x="3860919" y="1517590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Deliver</a:t>
            </a:r>
            <a:endParaRPr lang="en-US" dirty="0" err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618D36-9C77-45CE-8059-840B7C98FE9E}"/>
              </a:ext>
            </a:extLst>
          </p:cNvPr>
          <p:cNvSpPr txBox="1"/>
          <p:nvPr/>
        </p:nvSpPr>
        <p:spPr>
          <a:xfrm>
            <a:off x="3813294" y="2011272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Pizza shop</a:t>
            </a:r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53A048-A59F-447C-A8F7-195E04878C61}"/>
              </a:ext>
            </a:extLst>
          </p:cNvPr>
          <p:cNvSpPr/>
          <p:nvPr/>
        </p:nvSpPr>
        <p:spPr>
          <a:xfrm>
            <a:off x="4564451" y="330199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0A0E0BA4-AE2E-4409-9593-75EDF9E7E083}"/>
              </a:ext>
            </a:extLst>
          </p:cNvPr>
          <p:cNvSpPr/>
          <p:nvPr/>
        </p:nvSpPr>
        <p:spPr>
          <a:xfrm rot="10800000">
            <a:off x="4563785" y="328283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2A6648-4DBF-4F8B-AA6F-B79DD9C3FEBE}"/>
              </a:ext>
            </a:extLst>
          </p:cNvPr>
          <p:cNvCxnSpPr>
            <a:cxnSpLocks/>
          </p:cNvCxnSpPr>
          <p:nvPr/>
        </p:nvCxnSpPr>
        <p:spPr>
          <a:xfrm flipH="1">
            <a:off x="4863144" y="731294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9D7AE59-7CE5-4DAA-A3C1-99B8C246E307}"/>
              </a:ext>
            </a:extLst>
          </p:cNvPr>
          <p:cNvSpPr/>
          <p:nvPr/>
        </p:nvSpPr>
        <p:spPr>
          <a:xfrm>
            <a:off x="4564451" y="2597148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536BF35A-1EBA-4234-80A2-B64B82D1F596}"/>
              </a:ext>
            </a:extLst>
          </p:cNvPr>
          <p:cNvSpPr/>
          <p:nvPr/>
        </p:nvSpPr>
        <p:spPr>
          <a:xfrm rot="10800000">
            <a:off x="4563785" y="2595232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5CF40C7-6712-4EF4-84AC-76020395C9B2}"/>
              </a:ext>
            </a:extLst>
          </p:cNvPr>
          <p:cNvCxnSpPr>
            <a:cxnSpLocks/>
          </p:cNvCxnSpPr>
          <p:nvPr/>
        </p:nvCxnSpPr>
        <p:spPr>
          <a:xfrm flipH="1">
            <a:off x="4869494" y="2293394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7356AB1-E0C5-4E55-859F-B477643EB0AC}"/>
              </a:ext>
            </a:extLst>
          </p:cNvPr>
          <p:cNvSpPr/>
          <p:nvPr/>
        </p:nvSpPr>
        <p:spPr>
          <a:xfrm>
            <a:off x="370456" y="1026063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AD2E71-BD34-4E2C-AF72-110673B528EB}"/>
              </a:ext>
            </a:extLst>
          </p:cNvPr>
          <p:cNvSpPr/>
          <p:nvPr/>
        </p:nvSpPr>
        <p:spPr>
          <a:xfrm>
            <a:off x="370455" y="1026062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2079451-D6DC-4CDF-899A-46570AF147C4}"/>
              </a:ext>
            </a:extLst>
          </p:cNvPr>
          <p:cNvCxnSpPr>
            <a:cxnSpLocks/>
          </p:cNvCxnSpPr>
          <p:nvPr/>
        </p:nvCxnSpPr>
        <p:spPr>
          <a:xfrm flipV="1">
            <a:off x="384833" y="1322237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BB9E95-F973-4327-9933-EA85045CBA1C}"/>
              </a:ext>
            </a:extLst>
          </p:cNvPr>
          <p:cNvCxnSpPr>
            <a:cxnSpLocks/>
          </p:cNvCxnSpPr>
          <p:nvPr/>
        </p:nvCxnSpPr>
        <p:spPr>
          <a:xfrm flipV="1">
            <a:off x="384833" y="2012351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9AEB87-E6C0-4B17-8844-E9E46533C455}"/>
              </a:ext>
            </a:extLst>
          </p:cNvPr>
          <p:cNvSpPr/>
          <p:nvPr/>
        </p:nvSpPr>
        <p:spPr>
          <a:xfrm>
            <a:off x="385012" y="1510221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4DAC82-9948-440F-8299-C9F77DE3E38D}"/>
              </a:ext>
            </a:extLst>
          </p:cNvPr>
          <p:cNvSpPr txBox="1"/>
          <p:nvPr/>
        </p:nvSpPr>
        <p:spPr>
          <a:xfrm>
            <a:off x="377106" y="1019234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525BAD-E744-44DC-8D72-5A273861062C}"/>
              </a:ext>
            </a:extLst>
          </p:cNvPr>
          <p:cNvSpPr txBox="1"/>
          <p:nvPr/>
        </p:nvSpPr>
        <p:spPr>
          <a:xfrm>
            <a:off x="424730" y="1503212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Make Ingredients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807A33-06C6-4874-B42F-F627FF15A589}"/>
              </a:ext>
            </a:extLst>
          </p:cNvPr>
          <p:cNvSpPr txBox="1"/>
          <p:nvPr/>
        </p:nvSpPr>
        <p:spPr>
          <a:xfrm>
            <a:off x="377105" y="1996894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Logistics 1</a:t>
            </a:r>
            <a:endParaRPr lang="en-US">
              <a:cs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BE7960-B32A-46C2-9972-47966A91B623}"/>
              </a:ext>
            </a:extLst>
          </p:cNvPr>
          <p:cNvSpPr/>
          <p:nvPr/>
        </p:nvSpPr>
        <p:spPr>
          <a:xfrm>
            <a:off x="1128262" y="315821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6BD6F0F5-429B-4AA8-9FF6-1D2BCD553163}"/>
              </a:ext>
            </a:extLst>
          </p:cNvPr>
          <p:cNvSpPr/>
          <p:nvPr/>
        </p:nvSpPr>
        <p:spPr>
          <a:xfrm rot="10800000">
            <a:off x="1127596" y="313905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CDFBC67-EB39-46E4-87B8-75F811A7F9ED}"/>
              </a:ext>
            </a:extLst>
          </p:cNvPr>
          <p:cNvCxnSpPr>
            <a:cxnSpLocks/>
          </p:cNvCxnSpPr>
          <p:nvPr/>
        </p:nvCxnSpPr>
        <p:spPr>
          <a:xfrm flipH="1">
            <a:off x="1426955" y="716916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F6E852-FF7B-4B4A-A458-3C15692F006D}"/>
              </a:ext>
            </a:extLst>
          </p:cNvPr>
          <p:cNvSpPr/>
          <p:nvPr/>
        </p:nvSpPr>
        <p:spPr>
          <a:xfrm>
            <a:off x="1128262" y="2582770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132E70D2-209F-4B28-818D-7A00DEC434BC}"/>
              </a:ext>
            </a:extLst>
          </p:cNvPr>
          <p:cNvSpPr/>
          <p:nvPr/>
        </p:nvSpPr>
        <p:spPr>
          <a:xfrm rot="10800000">
            <a:off x="1127596" y="2580854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51318B-FE4A-4225-98BE-8410C56D29F3}"/>
              </a:ext>
            </a:extLst>
          </p:cNvPr>
          <p:cNvCxnSpPr>
            <a:cxnSpLocks/>
          </p:cNvCxnSpPr>
          <p:nvPr/>
        </p:nvCxnSpPr>
        <p:spPr>
          <a:xfrm flipH="1">
            <a:off x="1433305" y="2279016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84C21B6-444E-496B-8540-699EC9F9E4C0}"/>
              </a:ext>
            </a:extLst>
          </p:cNvPr>
          <p:cNvSpPr/>
          <p:nvPr/>
        </p:nvSpPr>
        <p:spPr>
          <a:xfrm>
            <a:off x="7207070" y="1049966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80D8482-314A-4226-A147-103E250AA8BA}"/>
              </a:ext>
            </a:extLst>
          </p:cNvPr>
          <p:cNvSpPr/>
          <p:nvPr/>
        </p:nvSpPr>
        <p:spPr>
          <a:xfrm>
            <a:off x="7207069" y="1049965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14E188-9D39-456E-954B-3FA0516A9501}"/>
              </a:ext>
            </a:extLst>
          </p:cNvPr>
          <p:cNvCxnSpPr>
            <a:cxnSpLocks/>
          </p:cNvCxnSpPr>
          <p:nvPr/>
        </p:nvCxnSpPr>
        <p:spPr>
          <a:xfrm flipV="1">
            <a:off x="7221447" y="1346140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F78F08-DB09-4CB7-8CBC-051EA7C692CC}"/>
              </a:ext>
            </a:extLst>
          </p:cNvPr>
          <p:cNvCxnSpPr>
            <a:cxnSpLocks/>
          </p:cNvCxnSpPr>
          <p:nvPr/>
        </p:nvCxnSpPr>
        <p:spPr>
          <a:xfrm flipV="1">
            <a:off x="7221447" y="2036254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A3001F4-EA12-491D-BBFE-F9DE2D64EB7B}"/>
              </a:ext>
            </a:extLst>
          </p:cNvPr>
          <p:cNvSpPr/>
          <p:nvPr/>
        </p:nvSpPr>
        <p:spPr>
          <a:xfrm>
            <a:off x="7221626" y="1534124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431BDA-3514-446E-9DE8-48E0FC862775}"/>
              </a:ext>
            </a:extLst>
          </p:cNvPr>
          <p:cNvSpPr txBox="1"/>
          <p:nvPr/>
        </p:nvSpPr>
        <p:spPr>
          <a:xfrm>
            <a:off x="7213720" y="1043137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Pizza</a:t>
            </a:r>
            <a:r>
              <a:rPr lang="en-US" dirty="0">
                <a:cs typeface="Calibri"/>
              </a:rPr>
              <a:t> place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980EFC-B7F9-406F-98C0-BCC6753CFDED}"/>
              </a:ext>
            </a:extLst>
          </p:cNvPr>
          <p:cNvSpPr txBox="1"/>
          <p:nvPr/>
        </p:nvSpPr>
        <p:spPr>
          <a:xfrm>
            <a:off x="7261344" y="1527115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Make pizza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CCA88-4371-449B-8181-9C362E6DCDDE}"/>
              </a:ext>
            </a:extLst>
          </p:cNvPr>
          <p:cNvSpPr txBox="1"/>
          <p:nvPr/>
        </p:nvSpPr>
        <p:spPr>
          <a:xfrm>
            <a:off x="7213719" y="2020797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Logistics 2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1C730A-DCB8-4B8D-A29D-9505DEFDEDED}"/>
              </a:ext>
            </a:extLst>
          </p:cNvPr>
          <p:cNvSpPr/>
          <p:nvPr/>
        </p:nvSpPr>
        <p:spPr>
          <a:xfrm>
            <a:off x="7964876" y="339724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04F392B8-3B70-4534-A9A2-6A51F16430D9}"/>
              </a:ext>
            </a:extLst>
          </p:cNvPr>
          <p:cNvSpPr/>
          <p:nvPr/>
        </p:nvSpPr>
        <p:spPr>
          <a:xfrm rot="10800000">
            <a:off x="7964210" y="337808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E00AE9-B0A2-4472-8EBD-6E4EB521D5B4}"/>
              </a:ext>
            </a:extLst>
          </p:cNvPr>
          <p:cNvCxnSpPr>
            <a:cxnSpLocks/>
          </p:cNvCxnSpPr>
          <p:nvPr/>
        </p:nvCxnSpPr>
        <p:spPr>
          <a:xfrm flipH="1">
            <a:off x="8263569" y="740819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654999F-F580-4C5F-845B-2D6FC8A044B0}"/>
              </a:ext>
            </a:extLst>
          </p:cNvPr>
          <p:cNvSpPr/>
          <p:nvPr/>
        </p:nvSpPr>
        <p:spPr>
          <a:xfrm>
            <a:off x="7964876" y="2606673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7834D0D-9B25-4567-AAC4-7A4109DB76EF}"/>
              </a:ext>
            </a:extLst>
          </p:cNvPr>
          <p:cNvSpPr/>
          <p:nvPr/>
        </p:nvSpPr>
        <p:spPr>
          <a:xfrm rot="10800000">
            <a:off x="7964210" y="2604757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3D82D4-C6A6-40CF-9053-EB899AACB516}"/>
              </a:ext>
            </a:extLst>
          </p:cNvPr>
          <p:cNvCxnSpPr>
            <a:cxnSpLocks/>
          </p:cNvCxnSpPr>
          <p:nvPr/>
        </p:nvCxnSpPr>
        <p:spPr>
          <a:xfrm flipH="1">
            <a:off x="8269919" y="2302919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CEC9E49-31D9-4316-9833-07E80B3B9AA4}"/>
              </a:ext>
            </a:extLst>
          </p:cNvPr>
          <p:cNvSpPr/>
          <p:nvPr/>
        </p:nvSpPr>
        <p:spPr>
          <a:xfrm>
            <a:off x="7207070" y="4574215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C27D8E7-DBBC-4C7D-A309-78CF7C27BF57}"/>
              </a:ext>
            </a:extLst>
          </p:cNvPr>
          <p:cNvSpPr/>
          <p:nvPr/>
        </p:nvSpPr>
        <p:spPr>
          <a:xfrm>
            <a:off x="7207068" y="4574215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60835C-0208-4FC9-8311-A7BEDED73755}"/>
              </a:ext>
            </a:extLst>
          </p:cNvPr>
          <p:cNvCxnSpPr>
            <a:cxnSpLocks/>
          </p:cNvCxnSpPr>
          <p:nvPr/>
        </p:nvCxnSpPr>
        <p:spPr>
          <a:xfrm flipV="1">
            <a:off x="7221447" y="4870389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6FD63F-09D3-4E42-9F8A-9FA74BFB1DA4}"/>
              </a:ext>
            </a:extLst>
          </p:cNvPr>
          <p:cNvCxnSpPr>
            <a:cxnSpLocks/>
          </p:cNvCxnSpPr>
          <p:nvPr/>
        </p:nvCxnSpPr>
        <p:spPr>
          <a:xfrm flipV="1">
            <a:off x="7221447" y="5560504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239A6E9-6E62-465B-85AA-579F1F53CC7C}"/>
              </a:ext>
            </a:extLst>
          </p:cNvPr>
          <p:cNvSpPr/>
          <p:nvPr/>
        </p:nvSpPr>
        <p:spPr>
          <a:xfrm>
            <a:off x="7221626" y="5058374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00F1BB-29DC-4D05-B573-78E9D063757A}"/>
              </a:ext>
            </a:extLst>
          </p:cNvPr>
          <p:cNvSpPr txBox="1"/>
          <p:nvPr/>
        </p:nvSpPr>
        <p:spPr>
          <a:xfrm>
            <a:off x="7213719" y="4567387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Logistics</a:t>
            </a:r>
            <a:r>
              <a:rPr lang="en-US" dirty="0">
                <a:cs typeface="Calibri"/>
              </a:rPr>
              <a:t> 2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F6E626-7E59-4370-9612-686E3D3FF178}"/>
              </a:ext>
            </a:extLst>
          </p:cNvPr>
          <p:cNvSpPr txBox="1"/>
          <p:nvPr/>
        </p:nvSpPr>
        <p:spPr>
          <a:xfrm>
            <a:off x="7261344" y="5051364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Deliver</a:t>
            </a:r>
            <a:endParaRPr lang="en-US" dirty="0" err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5EA6F1-CD31-4CE1-B80C-90752FC83D68}"/>
              </a:ext>
            </a:extLst>
          </p:cNvPr>
          <p:cNvSpPr txBox="1"/>
          <p:nvPr/>
        </p:nvSpPr>
        <p:spPr>
          <a:xfrm>
            <a:off x="7213719" y="5545047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You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70A085-B6B2-46E6-AEDA-437754AD5FC0}"/>
              </a:ext>
            </a:extLst>
          </p:cNvPr>
          <p:cNvSpPr/>
          <p:nvPr/>
        </p:nvSpPr>
        <p:spPr>
          <a:xfrm>
            <a:off x="7964875" y="3863973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F9F46C7-6652-4160-8F50-4AA1A99394A7}"/>
              </a:ext>
            </a:extLst>
          </p:cNvPr>
          <p:cNvSpPr/>
          <p:nvPr/>
        </p:nvSpPr>
        <p:spPr>
          <a:xfrm rot="10800000">
            <a:off x="7964209" y="3862058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913CA5-FBF3-4667-9193-53B72C35690C}"/>
              </a:ext>
            </a:extLst>
          </p:cNvPr>
          <p:cNvCxnSpPr>
            <a:cxnSpLocks/>
          </p:cNvCxnSpPr>
          <p:nvPr/>
        </p:nvCxnSpPr>
        <p:spPr>
          <a:xfrm flipH="1">
            <a:off x="8263569" y="4265068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4DE5C6-7EA0-4AE1-862D-540072449B38}"/>
              </a:ext>
            </a:extLst>
          </p:cNvPr>
          <p:cNvSpPr/>
          <p:nvPr/>
        </p:nvSpPr>
        <p:spPr>
          <a:xfrm>
            <a:off x="7964875" y="6130923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7887CF8C-0AC0-43DD-8570-B52E5AB5931D}"/>
              </a:ext>
            </a:extLst>
          </p:cNvPr>
          <p:cNvSpPr/>
          <p:nvPr/>
        </p:nvSpPr>
        <p:spPr>
          <a:xfrm rot="10800000">
            <a:off x="7964209" y="6129006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2AC062-7EC7-404D-9973-6DAE9C57796A}"/>
              </a:ext>
            </a:extLst>
          </p:cNvPr>
          <p:cNvCxnSpPr>
            <a:cxnSpLocks/>
          </p:cNvCxnSpPr>
          <p:nvPr/>
        </p:nvCxnSpPr>
        <p:spPr>
          <a:xfrm flipH="1">
            <a:off x="8269919" y="5827168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954236B-4EE9-4AB2-A4F6-6F2C856C658B}"/>
              </a:ext>
            </a:extLst>
          </p:cNvPr>
          <p:cNvSpPr/>
          <p:nvPr/>
        </p:nvSpPr>
        <p:spPr>
          <a:xfrm>
            <a:off x="3816170" y="4583740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01E2BA7-9592-47E9-8041-A37AF15BCC41}"/>
              </a:ext>
            </a:extLst>
          </p:cNvPr>
          <p:cNvSpPr/>
          <p:nvPr/>
        </p:nvSpPr>
        <p:spPr>
          <a:xfrm>
            <a:off x="3816168" y="4583740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F4FC6B8-4CD3-4CCC-BA3C-8D4078B1DB79}"/>
              </a:ext>
            </a:extLst>
          </p:cNvPr>
          <p:cNvCxnSpPr>
            <a:cxnSpLocks/>
          </p:cNvCxnSpPr>
          <p:nvPr/>
        </p:nvCxnSpPr>
        <p:spPr>
          <a:xfrm flipV="1">
            <a:off x="3830547" y="4879914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E344057-8AE9-4645-B419-AA9F4E06D5B9}"/>
              </a:ext>
            </a:extLst>
          </p:cNvPr>
          <p:cNvCxnSpPr>
            <a:cxnSpLocks/>
          </p:cNvCxnSpPr>
          <p:nvPr/>
        </p:nvCxnSpPr>
        <p:spPr>
          <a:xfrm flipV="1">
            <a:off x="3830547" y="5570029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0B43987-4B48-4882-A0FF-D5BA66C9AC51}"/>
              </a:ext>
            </a:extLst>
          </p:cNvPr>
          <p:cNvSpPr/>
          <p:nvPr/>
        </p:nvSpPr>
        <p:spPr>
          <a:xfrm>
            <a:off x="3830726" y="5067899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1A2411-6BF2-44EC-8C21-E70B61EF0B72}"/>
              </a:ext>
            </a:extLst>
          </p:cNvPr>
          <p:cNvSpPr txBox="1"/>
          <p:nvPr/>
        </p:nvSpPr>
        <p:spPr>
          <a:xfrm>
            <a:off x="3822819" y="4576912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8F516F-4C22-4E88-A8D3-6F888D166451}"/>
              </a:ext>
            </a:extLst>
          </p:cNvPr>
          <p:cNvSpPr txBox="1"/>
          <p:nvPr/>
        </p:nvSpPr>
        <p:spPr>
          <a:xfrm>
            <a:off x="3870444" y="5060889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Accept delivery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B6EB322-54F1-4438-A7E1-3D0C00551FFE}"/>
              </a:ext>
            </a:extLst>
          </p:cNvPr>
          <p:cNvSpPr txBox="1"/>
          <p:nvPr/>
        </p:nvSpPr>
        <p:spPr>
          <a:xfrm>
            <a:off x="3822819" y="5554572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Logistics 2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E47DA12-E839-4F7D-B29A-0FAC1C8EF169}"/>
              </a:ext>
            </a:extLst>
          </p:cNvPr>
          <p:cNvSpPr/>
          <p:nvPr/>
        </p:nvSpPr>
        <p:spPr>
          <a:xfrm>
            <a:off x="4573975" y="3873498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D5F93361-C920-46B5-B3DD-84A2769EC20C}"/>
              </a:ext>
            </a:extLst>
          </p:cNvPr>
          <p:cNvSpPr/>
          <p:nvPr/>
        </p:nvSpPr>
        <p:spPr>
          <a:xfrm rot="10800000">
            <a:off x="4573309" y="3871583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D23D4DF-74E7-4127-8BB4-A8196E740425}"/>
              </a:ext>
            </a:extLst>
          </p:cNvPr>
          <p:cNvCxnSpPr>
            <a:cxnSpLocks/>
          </p:cNvCxnSpPr>
          <p:nvPr/>
        </p:nvCxnSpPr>
        <p:spPr>
          <a:xfrm flipH="1">
            <a:off x="4872669" y="4274593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338C15-683F-4607-806A-90874BC0BF6F}"/>
              </a:ext>
            </a:extLst>
          </p:cNvPr>
          <p:cNvSpPr/>
          <p:nvPr/>
        </p:nvSpPr>
        <p:spPr>
          <a:xfrm>
            <a:off x="4573975" y="6140448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5365D2B-F80E-4DF9-9517-958FBCA915CA}"/>
              </a:ext>
            </a:extLst>
          </p:cNvPr>
          <p:cNvSpPr/>
          <p:nvPr/>
        </p:nvSpPr>
        <p:spPr>
          <a:xfrm rot="10800000">
            <a:off x="4573309" y="6138531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853D52-8D50-4C88-BE4E-5F1CD39208B7}"/>
              </a:ext>
            </a:extLst>
          </p:cNvPr>
          <p:cNvCxnSpPr>
            <a:cxnSpLocks/>
          </p:cNvCxnSpPr>
          <p:nvPr/>
        </p:nvCxnSpPr>
        <p:spPr>
          <a:xfrm flipH="1">
            <a:off x="4879019" y="5836693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481F83-303C-4EA8-A6E3-E51E2058A593}"/>
              </a:ext>
            </a:extLst>
          </p:cNvPr>
          <p:cNvCxnSpPr/>
          <p:nvPr/>
        </p:nvCxnSpPr>
        <p:spPr>
          <a:xfrm flipV="1">
            <a:off x="2428875" y="1628775"/>
            <a:ext cx="1390650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5BF602F-9714-4BBB-83EE-2B99D8950611}"/>
              </a:ext>
            </a:extLst>
          </p:cNvPr>
          <p:cNvCxnSpPr>
            <a:cxnSpLocks/>
          </p:cNvCxnSpPr>
          <p:nvPr/>
        </p:nvCxnSpPr>
        <p:spPr>
          <a:xfrm flipV="1">
            <a:off x="5886450" y="1609725"/>
            <a:ext cx="1333500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5D6FD1-2027-42FA-9F73-38B46DEA6798}"/>
              </a:ext>
            </a:extLst>
          </p:cNvPr>
          <p:cNvCxnSpPr/>
          <p:nvPr/>
        </p:nvCxnSpPr>
        <p:spPr>
          <a:xfrm flipH="1">
            <a:off x="9267825" y="5162550"/>
            <a:ext cx="13525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D80456-D1AF-4936-937D-B44C4F944754}"/>
              </a:ext>
            </a:extLst>
          </p:cNvPr>
          <p:cNvCxnSpPr/>
          <p:nvPr/>
        </p:nvCxnSpPr>
        <p:spPr>
          <a:xfrm flipV="1">
            <a:off x="9267825" y="1638300"/>
            <a:ext cx="1343025" cy="1905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2D42CF-4898-495F-AC65-795219D7E267}"/>
              </a:ext>
            </a:extLst>
          </p:cNvPr>
          <p:cNvCxnSpPr/>
          <p:nvPr/>
        </p:nvCxnSpPr>
        <p:spPr>
          <a:xfrm>
            <a:off x="10601325" y="1638300"/>
            <a:ext cx="28575" cy="3533775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B2FCF1F-1320-4912-A174-06F63486D717}"/>
              </a:ext>
            </a:extLst>
          </p:cNvPr>
          <p:cNvCxnSpPr>
            <a:cxnSpLocks/>
          </p:cNvCxnSpPr>
          <p:nvPr/>
        </p:nvCxnSpPr>
        <p:spPr>
          <a:xfrm flipH="1">
            <a:off x="5857874" y="5162550"/>
            <a:ext cx="13525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77BA8AB-236C-4FEC-A8C2-6BBFAEED38C9}"/>
              </a:ext>
            </a:extLst>
          </p:cNvPr>
          <p:cNvCxnSpPr>
            <a:cxnSpLocks/>
          </p:cNvCxnSpPr>
          <p:nvPr/>
        </p:nvCxnSpPr>
        <p:spPr>
          <a:xfrm flipH="1">
            <a:off x="2466974" y="5172075"/>
            <a:ext cx="13525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A1C8DD1-BDEC-416E-88A4-145E42010EA9}"/>
              </a:ext>
            </a:extLst>
          </p:cNvPr>
          <p:cNvSpPr/>
          <p:nvPr/>
        </p:nvSpPr>
        <p:spPr>
          <a:xfrm>
            <a:off x="1943100" y="4914900"/>
            <a:ext cx="504825" cy="533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22A26-39F8-4BD4-B5C3-E42782E50ECF}"/>
              </a:ext>
            </a:extLst>
          </p:cNvPr>
          <p:cNvSpPr txBox="1"/>
          <p:nvPr/>
        </p:nvSpPr>
        <p:spPr>
          <a:xfrm>
            <a:off x="1752600" y="27622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Please send</a:t>
            </a:r>
          </a:p>
          <a:p>
            <a:r>
              <a:rPr lang="en-US" sz="1200" dirty="0">
                <a:cs typeface="Calibri"/>
              </a:rPr>
              <a:t>ingredients!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8CD630-8C45-4FAA-8728-870AF7617D89}"/>
              </a:ext>
            </a:extLst>
          </p:cNvPr>
          <p:cNvSpPr txBox="1"/>
          <p:nvPr/>
        </p:nvSpPr>
        <p:spPr>
          <a:xfrm>
            <a:off x="1733550" y="256222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Please send</a:t>
            </a:r>
          </a:p>
          <a:p>
            <a:r>
              <a:rPr lang="en-US" sz="1200" dirty="0">
                <a:cs typeface="Calibri"/>
              </a:rPr>
              <a:t>to pizza place!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7ACE267-B403-4BEB-AA19-F59996D61D65}"/>
              </a:ext>
            </a:extLst>
          </p:cNvPr>
          <p:cNvSpPr txBox="1"/>
          <p:nvPr/>
        </p:nvSpPr>
        <p:spPr>
          <a:xfrm>
            <a:off x="5191125" y="2952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Send to</a:t>
            </a:r>
          </a:p>
          <a:p>
            <a:r>
              <a:rPr lang="en-US" sz="1200" dirty="0">
                <a:cs typeface="Calibri"/>
              </a:rPr>
              <a:t>destination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B1284F-AB41-4390-B4C8-4D47A7050C52}"/>
              </a:ext>
            </a:extLst>
          </p:cNvPr>
          <p:cNvSpPr txBox="1"/>
          <p:nvPr/>
        </p:nvSpPr>
        <p:spPr>
          <a:xfrm>
            <a:off x="5191125" y="25717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Delivered</a:t>
            </a:r>
            <a:endParaRPr lang="en-US" dirty="0">
              <a:cs typeface="Calibri"/>
            </a:endParaRPr>
          </a:p>
          <a:p>
            <a:r>
              <a:rPr lang="en-US" sz="1200" dirty="0">
                <a:cs typeface="Calibri"/>
              </a:rPr>
              <a:t>at destination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14F356-3FDA-4EEB-A843-EF2EF5A14806}"/>
              </a:ext>
            </a:extLst>
          </p:cNvPr>
          <p:cNvSpPr txBox="1"/>
          <p:nvPr/>
        </p:nvSpPr>
        <p:spPr>
          <a:xfrm>
            <a:off x="8601075" y="3048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I want</a:t>
            </a:r>
          </a:p>
          <a:p>
            <a:r>
              <a:rPr lang="en-US" sz="1200" dirty="0">
                <a:cs typeface="Calibri"/>
              </a:rPr>
              <a:t>a pizza!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847736-7606-4738-9E4F-8A8287CCBCE4}"/>
              </a:ext>
            </a:extLst>
          </p:cNvPr>
          <p:cNvSpPr txBox="1"/>
          <p:nvPr/>
        </p:nvSpPr>
        <p:spPr>
          <a:xfrm>
            <a:off x="8591550" y="25908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Please send</a:t>
            </a:r>
            <a:endParaRPr lang="en-US" dirty="0">
              <a:cs typeface="Calibri"/>
            </a:endParaRPr>
          </a:p>
          <a:p>
            <a:r>
              <a:rPr lang="en-US" sz="1200" dirty="0">
                <a:cs typeface="Calibri"/>
              </a:rPr>
              <a:t>to you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5F506ED-E475-4D5A-8D35-9E687DCA67DA}"/>
              </a:ext>
            </a:extLst>
          </p:cNvPr>
          <p:cNvSpPr txBox="1"/>
          <p:nvPr/>
        </p:nvSpPr>
        <p:spPr>
          <a:xfrm>
            <a:off x="8582025" y="38290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Send to</a:t>
            </a:r>
          </a:p>
          <a:p>
            <a:r>
              <a:rPr lang="en-US" sz="1200" dirty="0">
                <a:cs typeface="Calibri"/>
              </a:rPr>
              <a:t>destination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48FC391-8EF6-402C-9989-D4EAB8CD166D}"/>
              </a:ext>
            </a:extLst>
          </p:cNvPr>
          <p:cNvSpPr txBox="1"/>
          <p:nvPr/>
        </p:nvSpPr>
        <p:spPr>
          <a:xfrm>
            <a:off x="8591550" y="61150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Delivered</a:t>
            </a:r>
          </a:p>
          <a:p>
            <a:r>
              <a:rPr lang="en-US" sz="1200" dirty="0">
                <a:cs typeface="Calibri"/>
              </a:rPr>
              <a:t>at destination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40A656A-CB1D-4E1D-8B97-E0C48A69F4C9}"/>
              </a:ext>
            </a:extLst>
          </p:cNvPr>
          <p:cNvSpPr txBox="1"/>
          <p:nvPr/>
        </p:nvSpPr>
        <p:spPr>
          <a:xfrm>
            <a:off x="5200649" y="38290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Doorbell</a:t>
            </a:r>
          </a:p>
          <a:p>
            <a:r>
              <a:rPr lang="en-US" sz="1200" dirty="0">
                <a:cs typeface="Calibri"/>
              </a:rPr>
              <a:t>rings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F2799-4725-48A6-9CA0-C13EB4F8DE71}"/>
              </a:ext>
            </a:extLst>
          </p:cNvPr>
          <p:cNvSpPr txBox="1"/>
          <p:nvPr/>
        </p:nvSpPr>
        <p:spPr>
          <a:xfrm>
            <a:off x="5200649" y="61245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Confirms delivery</a:t>
            </a:r>
          </a:p>
          <a:p>
            <a:r>
              <a:rPr lang="en-US" sz="1200" dirty="0">
                <a:cs typeface="Calibri"/>
              </a:rPr>
              <a:t>and pays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0D67B3-9E1E-4D0D-85F0-55DB7971A065}"/>
              </a:ext>
            </a:extLst>
          </p:cNvPr>
          <p:cNvSpPr/>
          <p:nvPr/>
        </p:nvSpPr>
        <p:spPr>
          <a:xfrm>
            <a:off x="1943819" y="-1549880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CC2C90-F4E2-479E-85E0-82104C584482}"/>
              </a:ext>
            </a:extLst>
          </p:cNvPr>
          <p:cNvSpPr/>
          <p:nvPr/>
        </p:nvSpPr>
        <p:spPr>
          <a:xfrm>
            <a:off x="1943818" y="-1549881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7D27A-4858-4F2C-8E2D-985E98ED6A6A}"/>
              </a:ext>
            </a:extLst>
          </p:cNvPr>
          <p:cNvCxnSpPr/>
          <p:nvPr/>
        </p:nvCxnSpPr>
        <p:spPr>
          <a:xfrm flipV="1">
            <a:off x="1958196" y="-1253706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DBA18-F1AB-4E9D-AD61-D196E00485C1}"/>
              </a:ext>
            </a:extLst>
          </p:cNvPr>
          <p:cNvCxnSpPr>
            <a:cxnSpLocks/>
          </p:cNvCxnSpPr>
          <p:nvPr/>
        </p:nvCxnSpPr>
        <p:spPr>
          <a:xfrm flipV="1">
            <a:off x="1958196" y="-563592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51C2F-17CE-4AC1-BEE4-C92CB358B021}"/>
              </a:ext>
            </a:extLst>
          </p:cNvPr>
          <p:cNvSpPr/>
          <p:nvPr/>
        </p:nvSpPr>
        <p:spPr>
          <a:xfrm>
            <a:off x="1958375" y="-1065722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95FFF-B35E-480D-94F4-45044E64DE17}"/>
              </a:ext>
            </a:extLst>
          </p:cNvPr>
          <p:cNvSpPr txBox="1"/>
          <p:nvPr/>
        </p:nvSpPr>
        <p:spPr>
          <a:xfrm>
            <a:off x="1950469" y="-1556709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>
                <a:cs typeface="Calibri"/>
              </a:rPr>
              <a:t> 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8953D-46FD-48BC-B80C-D14FB920E576}"/>
              </a:ext>
            </a:extLst>
          </p:cNvPr>
          <p:cNvSpPr txBox="1"/>
          <p:nvPr/>
        </p:nvSpPr>
        <p:spPr>
          <a:xfrm>
            <a:off x="1998093" y="-1072731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Do something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B7AC5-ADF5-47AF-BB64-6CADE67F8957}"/>
              </a:ext>
            </a:extLst>
          </p:cNvPr>
          <p:cNvSpPr txBox="1"/>
          <p:nvPr/>
        </p:nvSpPr>
        <p:spPr>
          <a:xfrm>
            <a:off x="1950468" y="-579049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I send 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C43A9-1259-4669-AC94-A7AAE731331F}"/>
              </a:ext>
            </a:extLst>
          </p:cNvPr>
          <p:cNvSpPr/>
          <p:nvPr/>
        </p:nvSpPr>
        <p:spPr>
          <a:xfrm>
            <a:off x="4656946" y="-836763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493FF16-DD54-4DBB-91B4-7788D44BDEF3}"/>
              </a:ext>
            </a:extLst>
          </p:cNvPr>
          <p:cNvSpPr/>
          <p:nvPr/>
        </p:nvSpPr>
        <p:spPr>
          <a:xfrm rot="10800000">
            <a:off x="4656280" y="-838679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B3CBBF55-2951-45DF-8D4C-EE259B50E952}"/>
              </a:ext>
            </a:extLst>
          </p:cNvPr>
          <p:cNvSpPr/>
          <p:nvPr/>
        </p:nvSpPr>
        <p:spPr>
          <a:xfrm>
            <a:off x="5402532" y="-829154"/>
            <a:ext cx="508000" cy="482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47E6A-1C15-473B-8955-7908041A2E44}"/>
              </a:ext>
            </a:extLst>
          </p:cNvPr>
          <p:cNvCxnSpPr/>
          <p:nvPr/>
        </p:nvCxnSpPr>
        <p:spPr>
          <a:xfrm>
            <a:off x="5650182" y="-743429"/>
            <a:ext cx="0" cy="2857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53768D-CC81-4C95-8392-54939DA44D77}"/>
              </a:ext>
            </a:extLst>
          </p:cNvPr>
          <p:cNvCxnSpPr>
            <a:cxnSpLocks/>
          </p:cNvCxnSpPr>
          <p:nvPr/>
        </p:nvCxnSpPr>
        <p:spPr>
          <a:xfrm flipH="1">
            <a:off x="5497225" y="-603724"/>
            <a:ext cx="3175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2FB131F-4EDE-4822-B1E2-0854C291748C}"/>
              </a:ext>
            </a:extLst>
          </p:cNvPr>
          <p:cNvSpPr/>
          <p:nvPr/>
        </p:nvSpPr>
        <p:spPr>
          <a:xfrm>
            <a:off x="3806645" y="1040441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1146B2F-8C6D-47E8-ADCC-D696B139DD94}"/>
              </a:ext>
            </a:extLst>
          </p:cNvPr>
          <p:cNvSpPr/>
          <p:nvPr/>
        </p:nvSpPr>
        <p:spPr>
          <a:xfrm>
            <a:off x="3806644" y="1040440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0AFE5D-1036-490C-9BBC-CA710CC4D498}"/>
              </a:ext>
            </a:extLst>
          </p:cNvPr>
          <p:cNvCxnSpPr>
            <a:cxnSpLocks/>
          </p:cNvCxnSpPr>
          <p:nvPr/>
        </p:nvCxnSpPr>
        <p:spPr>
          <a:xfrm flipV="1">
            <a:off x="3821022" y="1336615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7E60F8-DBD6-4DDF-AED9-EB060D6949ED}"/>
              </a:ext>
            </a:extLst>
          </p:cNvPr>
          <p:cNvCxnSpPr>
            <a:cxnSpLocks/>
          </p:cNvCxnSpPr>
          <p:nvPr/>
        </p:nvCxnSpPr>
        <p:spPr>
          <a:xfrm flipV="1">
            <a:off x="3821022" y="2026729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F925697-6661-446F-9CDB-4393B85A4763}"/>
              </a:ext>
            </a:extLst>
          </p:cNvPr>
          <p:cNvSpPr/>
          <p:nvPr/>
        </p:nvSpPr>
        <p:spPr>
          <a:xfrm>
            <a:off x="3821201" y="1524599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11766C-938D-4097-AB06-E09A5D9EADFA}"/>
              </a:ext>
            </a:extLst>
          </p:cNvPr>
          <p:cNvSpPr txBox="1"/>
          <p:nvPr/>
        </p:nvSpPr>
        <p:spPr>
          <a:xfrm>
            <a:off x="3813295" y="1033612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Logistics</a:t>
            </a:r>
            <a:r>
              <a:rPr lang="en-US" dirty="0">
                <a:cs typeface="Calibri"/>
              </a:rPr>
              <a:t> 1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E9ED69-86C3-42C8-A841-9651019BFF94}"/>
              </a:ext>
            </a:extLst>
          </p:cNvPr>
          <p:cNvSpPr txBox="1"/>
          <p:nvPr/>
        </p:nvSpPr>
        <p:spPr>
          <a:xfrm>
            <a:off x="3860919" y="1517590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Deliver</a:t>
            </a:r>
            <a:endParaRPr lang="en-US" dirty="0" err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618D36-9C77-45CE-8059-840B7C98FE9E}"/>
              </a:ext>
            </a:extLst>
          </p:cNvPr>
          <p:cNvSpPr txBox="1"/>
          <p:nvPr/>
        </p:nvSpPr>
        <p:spPr>
          <a:xfrm>
            <a:off x="3813294" y="2011272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Pizza shop</a:t>
            </a:r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53A048-A59F-447C-A8F7-195E04878C61}"/>
              </a:ext>
            </a:extLst>
          </p:cNvPr>
          <p:cNvSpPr/>
          <p:nvPr/>
        </p:nvSpPr>
        <p:spPr>
          <a:xfrm>
            <a:off x="4564451" y="330199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0A0E0BA4-AE2E-4409-9593-75EDF9E7E083}"/>
              </a:ext>
            </a:extLst>
          </p:cNvPr>
          <p:cNvSpPr/>
          <p:nvPr/>
        </p:nvSpPr>
        <p:spPr>
          <a:xfrm rot="10800000">
            <a:off x="4563785" y="328283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2A6648-4DBF-4F8B-AA6F-B79DD9C3FEBE}"/>
              </a:ext>
            </a:extLst>
          </p:cNvPr>
          <p:cNvCxnSpPr>
            <a:cxnSpLocks/>
          </p:cNvCxnSpPr>
          <p:nvPr/>
        </p:nvCxnSpPr>
        <p:spPr>
          <a:xfrm flipH="1">
            <a:off x="4863144" y="731294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9D7AE59-7CE5-4DAA-A3C1-99B8C246E307}"/>
              </a:ext>
            </a:extLst>
          </p:cNvPr>
          <p:cNvSpPr/>
          <p:nvPr/>
        </p:nvSpPr>
        <p:spPr>
          <a:xfrm>
            <a:off x="4564451" y="2597148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536BF35A-1EBA-4234-80A2-B64B82D1F596}"/>
              </a:ext>
            </a:extLst>
          </p:cNvPr>
          <p:cNvSpPr/>
          <p:nvPr/>
        </p:nvSpPr>
        <p:spPr>
          <a:xfrm rot="10800000">
            <a:off x="4563785" y="2595232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5CF40C7-6712-4EF4-84AC-76020395C9B2}"/>
              </a:ext>
            </a:extLst>
          </p:cNvPr>
          <p:cNvCxnSpPr>
            <a:cxnSpLocks/>
          </p:cNvCxnSpPr>
          <p:nvPr/>
        </p:nvCxnSpPr>
        <p:spPr>
          <a:xfrm flipH="1">
            <a:off x="4869494" y="2293394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7356AB1-E0C5-4E55-859F-B477643EB0AC}"/>
              </a:ext>
            </a:extLst>
          </p:cNvPr>
          <p:cNvSpPr/>
          <p:nvPr/>
        </p:nvSpPr>
        <p:spPr>
          <a:xfrm>
            <a:off x="370456" y="1026063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AD2E71-BD34-4E2C-AF72-110673B528EB}"/>
              </a:ext>
            </a:extLst>
          </p:cNvPr>
          <p:cNvSpPr/>
          <p:nvPr/>
        </p:nvSpPr>
        <p:spPr>
          <a:xfrm>
            <a:off x="370455" y="1026062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2079451-D6DC-4CDF-899A-46570AF147C4}"/>
              </a:ext>
            </a:extLst>
          </p:cNvPr>
          <p:cNvCxnSpPr>
            <a:cxnSpLocks/>
          </p:cNvCxnSpPr>
          <p:nvPr/>
        </p:nvCxnSpPr>
        <p:spPr>
          <a:xfrm flipV="1">
            <a:off x="384833" y="1322237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BB9E95-F973-4327-9933-EA85045CBA1C}"/>
              </a:ext>
            </a:extLst>
          </p:cNvPr>
          <p:cNvCxnSpPr>
            <a:cxnSpLocks/>
          </p:cNvCxnSpPr>
          <p:nvPr/>
        </p:nvCxnSpPr>
        <p:spPr>
          <a:xfrm flipV="1">
            <a:off x="384833" y="2012351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9AEB87-E6C0-4B17-8844-E9E46533C455}"/>
              </a:ext>
            </a:extLst>
          </p:cNvPr>
          <p:cNvSpPr/>
          <p:nvPr/>
        </p:nvSpPr>
        <p:spPr>
          <a:xfrm>
            <a:off x="385012" y="1510221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4DAC82-9948-440F-8299-C9F77DE3E38D}"/>
              </a:ext>
            </a:extLst>
          </p:cNvPr>
          <p:cNvSpPr txBox="1"/>
          <p:nvPr/>
        </p:nvSpPr>
        <p:spPr>
          <a:xfrm>
            <a:off x="377106" y="1019234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525BAD-E744-44DC-8D72-5A273861062C}"/>
              </a:ext>
            </a:extLst>
          </p:cNvPr>
          <p:cNvSpPr txBox="1"/>
          <p:nvPr/>
        </p:nvSpPr>
        <p:spPr>
          <a:xfrm>
            <a:off x="424730" y="1503212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Make Ingredients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807A33-06C6-4874-B42F-F627FF15A589}"/>
              </a:ext>
            </a:extLst>
          </p:cNvPr>
          <p:cNvSpPr txBox="1"/>
          <p:nvPr/>
        </p:nvSpPr>
        <p:spPr>
          <a:xfrm>
            <a:off x="377105" y="1996894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Logistics 1</a:t>
            </a:r>
            <a:endParaRPr lang="en-US">
              <a:cs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BE7960-B32A-46C2-9972-47966A91B623}"/>
              </a:ext>
            </a:extLst>
          </p:cNvPr>
          <p:cNvSpPr/>
          <p:nvPr/>
        </p:nvSpPr>
        <p:spPr>
          <a:xfrm>
            <a:off x="1128262" y="315821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6BD6F0F5-429B-4AA8-9FF6-1D2BCD553163}"/>
              </a:ext>
            </a:extLst>
          </p:cNvPr>
          <p:cNvSpPr/>
          <p:nvPr/>
        </p:nvSpPr>
        <p:spPr>
          <a:xfrm rot="10800000">
            <a:off x="1127596" y="313905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CDFBC67-EB39-46E4-87B8-75F811A7F9ED}"/>
              </a:ext>
            </a:extLst>
          </p:cNvPr>
          <p:cNvCxnSpPr>
            <a:cxnSpLocks/>
          </p:cNvCxnSpPr>
          <p:nvPr/>
        </p:nvCxnSpPr>
        <p:spPr>
          <a:xfrm flipH="1">
            <a:off x="1426955" y="716916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F6E852-FF7B-4B4A-A458-3C15692F006D}"/>
              </a:ext>
            </a:extLst>
          </p:cNvPr>
          <p:cNvSpPr/>
          <p:nvPr/>
        </p:nvSpPr>
        <p:spPr>
          <a:xfrm>
            <a:off x="1128262" y="2582770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132E70D2-209F-4B28-818D-7A00DEC434BC}"/>
              </a:ext>
            </a:extLst>
          </p:cNvPr>
          <p:cNvSpPr/>
          <p:nvPr/>
        </p:nvSpPr>
        <p:spPr>
          <a:xfrm rot="10800000">
            <a:off x="1127596" y="2580854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51318B-FE4A-4225-98BE-8410C56D29F3}"/>
              </a:ext>
            </a:extLst>
          </p:cNvPr>
          <p:cNvCxnSpPr>
            <a:cxnSpLocks/>
          </p:cNvCxnSpPr>
          <p:nvPr/>
        </p:nvCxnSpPr>
        <p:spPr>
          <a:xfrm flipH="1">
            <a:off x="1433305" y="2279016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84C21B6-444E-496B-8540-699EC9F9E4C0}"/>
              </a:ext>
            </a:extLst>
          </p:cNvPr>
          <p:cNvSpPr/>
          <p:nvPr/>
        </p:nvSpPr>
        <p:spPr>
          <a:xfrm>
            <a:off x="7207070" y="1049966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80D8482-314A-4226-A147-103E250AA8BA}"/>
              </a:ext>
            </a:extLst>
          </p:cNvPr>
          <p:cNvSpPr/>
          <p:nvPr/>
        </p:nvSpPr>
        <p:spPr>
          <a:xfrm>
            <a:off x="7207069" y="1049965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14E188-9D39-456E-954B-3FA0516A9501}"/>
              </a:ext>
            </a:extLst>
          </p:cNvPr>
          <p:cNvCxnSpPr>
            <a:cxnSpLocks/>
          </p:cNvCxnSpPr>
          <p:nvPr/>
        </p:nvCxnSpPr>
        <p:spPr>
          <a:xfrm flipV="1">
            <a:off x="7221447" y="1346140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F78F08-DB09-4CB7-8CBC-051EA7C692CC}"/>
              </a:ext>
            </a:extLst>
          </p:cNvPr>
          <p:cNvCxnSpPr>
            <a:cxnSpLocks/>
          </p:cNvCxnSpPr>
          <p:nvPr/>
        </p:nvCxnSpPr>
        <p:spPr>
          <a:xfrm flipV="1">
            <a:off x="7221447" y="2036254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A3001F4-EA12-491D-BBFE-F9DE2D64EB7B}"/>
              </a:ext>
            </a:extLst>
          </p:cNvPr>
          <p:cNvSpPr/>
          <p:nvPr/>
        </p:nvSpPr>
        <p:spPr>
          <a:xfrm>
            <a:off x="7221626" y="1534124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431BDA-3514-446E-9DE8-48E0FC862775}"/>
              </a:ext>
            </a:extLst>
          </p:cNvPr>
          <p:cNvSpPr txBox="1"/>
          <p:nvPr/>
        </p:nvSpPr>
        <p:spPr>
          <a:xfrm>
            <a:off x="7213720" y="1043137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Pizza</a:t>
            </a:r>
            <a:r>
              <a:rPr lang="en-US" dirty="0">
                <a:cs typeface="Calibri"/>
              </a:rPr>
              <a:t> place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980EFC-B7F9-406F-98C0-BCC6753CFDED}"/>
              </a:ext>
            </a:extLst>
          </p:cNvPr>
          <p:cNvSpPr txBox="1"/>
          <p:nvPr/>
        </p:nvSpPr>
        <p:spPr>
          <a:xfrm>
            <a:off x="7261344" y="1527115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Make pizza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CCA88-4371-449B-8181-9C362E6DCDDE}"/>
              </a:ext>
            </a:extLst>
          </p:cNvPr>
          <p:cNvSpPr txBox="1"/>
          <p:nvPr/>
        </p:nvSpPr>
        <p:spPr>
          <a:xfrm>
            <a:off x="7213719" y="2020797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Logistics 2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1C730A-DCB8-4B8D-A29D-9505DEFDEDED}"/>
              </a:ext>
            </a:extLst>
          </p:cNvPr>
          <p:cNvSpPr/>
          <p:nvPr/>
        </p:nvSpPr>
        <p:spPr>
          <a:xfrm>
            <a:off x="7964876" y="339724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04F392B8-3B70-4534-A9A2-6A51F16430D9}"/>
              </a:ext>
            </a:extLst>
          </p:cNvPr>
          <p:cNvSpPr/>
          <p:nvPr/>
        </p:nvSpPr>
        <p:spPr>
          <a:xfrm rot="10800000">
            <a:off x="7964210" y="337808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E00AE9-B0A2-4472-8EBD-6E4EB521D5B4}"/>
              </a:ext>
            </a:extLst>
          </p:cNvPr>
          <p:cNvCxnSpPr>
            <a:cxnSpLocks/>
          </p:cNvCxnSpPr>
          <p:nvPr/>
        </p:nvCxnSpPr>
        <p:spPr>
          <a:xfrm flipH="1">
            <a:off x="8263569" y="740819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654999F-F580-4C5F-845B-2D6FC8A044B0}"/>
              </a:ext>
            </a:extLst>
          </p:cNvPr>
          <p:cNvSpPr/>
          <p:nvPr/>
        </p:nvSpPr>
        <p:spPr>
          <a:xfrm>
            <a:off x="7964876" y="2606673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7834D0D-9B25-4567-AAC4-7A4109DB76EF}"/>
              </a:ext>
            </a:extLst>
          </p:cNvPr>
          <p:cNvSpPr/>
          <p:nvPr/>
        </p:nvSpPr>
        <p:spPr>
          <a:xfrm rot="10800000">
            <a:off x="7964210" y="2604757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3D82D4-C6A6-40CF-9053-EB899AACB516}"/>
              </a:ext>
            </a:extLst>
          </p:cNvPr>
          <p:cNvCxnSpPr>
            <a:cxnSpLocks/>
          </p:cNvCxnSpPr>
          <p:nvPr/>
        </p:nvCxnSpPr>
        <p:spPr>
          <a:xfrm flipH="1">
            <a:off x="8269919" y="2302919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CEC9E49-31D9-4316-9833-07E80B3B9AA4}"/>
              </a:ext>
            </a:extLst>
          </p:cNvPr>
          <p:cNvSpPr/>
          <p:nvPr/>
        </p:nvSpPr>
        <p:spPr>
          <a:xfrm>
            <a:off x="7207070" y="4574215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C27D8E7-DBBC-4C7D-A309-78CF7C27BF57}"/>
              </a:ext>
            </a:extLst>
          </p:cNvPr>
          <p:cNvSpPr/>
          <p:nvPr/>
        </p:nvSpPr>
        <p:spPr>
          <a:xfrm>
            <a:off x="7207068" y="4574215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60835C-0208-4FC9-8311-A7BEDED73755}"/>
              </a:ext>
            </a:extLst>
          </p:cNvPr>
          <p:cNvCxnSpPr>
            <a:cxnSpLocks/>
          </p:cNvCxnSpPr>
          <p:nvPr/>
        </p:nvCxnSpPr>
        <p:spPr>
          <a:xfrm flipV="1">
            <a:off x="7221447" y="4870389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6FD63F-09D3-4E42-9F8A-9FA74BFB1DA4}"/>
              </a:ext>
            </a:extLst>
          </p:cNvPr>
          <p:cNvCxnSpPr>
            <a:cxnSpLocks/>
          </p:cNvCxnSpPr>
          <p:nvPr/>
        </p:nvCxnSpPr>
        <p:spPr>
          <a:xfrm flipV="1">
            <a:off x="7221447" y="5560504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239A6E9-6E62-465B-85AA-579F1F53CC7C}"/>
              </a:ext>
            </a:extLst>
          </p:cNvPr>
          <p:cNvSpPr/>
          <p:nvPr/>
        </p:nvSpPr>
        <p:spPr>
          <a:xfrm>
            <a:off x="7221626" y="5058374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00F1BB-29DC-4D05-B573-78E9D063757A}"/>
              </a:ext>
            </a:extLst>
          </p:cNvPr>
          <p:cNvSpPr txBox="1"/>
          <p:nvPr/>
        </p:nvSpPr>
        <p:spPr>
          <a:xfrm>
            <a:off x="7213719" y="4567387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Logistics</a:t>
            </a:r>
            <a:r>
              <a:rPr lang="en-US" dirty="0">
                <a:cs typeface="Calibri"/>
              </a:rPr>
              <a:t> 2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F6E626-7E59-4370-9612-686E3D3FF178}"/>
              </a:ext>
            </a:extLst>
          </p:cNvPr>
          <p:cNvSpPr txBox="1"/>
          <p:nvPr/>
        </p:nvSpPr>
        <p:spPr>
          <a:xfrm>
            <a:off x="7261344" y="5051364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Deliver</a:t>
            </a:r>
            <a:endParaRPr lang="en-US" dirty="0" err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5EA6F1-CD31-4CE1-B80C-90752FC83D68}"/>
              </a:ext>
            </a:extLst>
          </p:cNvPr>
          <p:cNvSpPr txBox="1"/>
          <p:nvPr/>
        </p:nvSpPr>
        <p:spPr>
          <a:xfrm>
            <a:off x="7213719" y="5545047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You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70A085-B6B2-46E6-AEDA-437754AD5FC0}"/>
              </a:ext>
            </a:extLst>
          </p:cNvPr>
          <p:cNvSpPr/>
          <p:nvPr/>
        </p:nvSpPr>
        <p:spPr>
          <a:xfrm>
            <a:off x="7964875" y="3863973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F9F46C7-6652-4160-8F50-4AA1A99394A7}"/>
              </a:ext>
            </a:extLst>
          </p:cNvPr>
          <p:cNvSpPr/>
          <p:nvPr/>
        </p:nvSpPr>
        <p:spPr>
          <a:xfrm rot="10800000">
            <a:off x="7964209" y="3862058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913CA5-FBF3-4667-9193-53B72C35690C}"/>
              </a:ext>
            </a:extLst>
          </p:cNvPr>
          <p:cNvCxnSpPr>
            <a:cxnSpLocks/>
          </p:cNvCxnSpPr>
          <p:nvPr/>
        </p:nvCxnSpPr>
        <p:spPr>
          <a:xfrm flipH="1">
            <a:off x="8263569" y="4265068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4DE5C6-7EA0-4AE1-862D-540072449B38}"/>
              </a:ext>
            </a:extLst>
          </p:cNvPr>
          <p:cNvSpPr/>
          <p:nvPr/>
        </p:nvSpPr>
        <p:spPr>
          <a:xfrm>
            <a:off x="7964875" y="6130923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7887CF8C-0AC0-43DD-8570-B52E5AB5931D}"/>
              </a:ext>
            </a:extLst>
          </p:cNvPr>
          <p:cNvSpPr/>
          <p:nvPr/>
        </p:nvSpPr>
        <p:spPr>
          <a:xfrm rot="10800000">
            <a:off x="7964209" y="6129006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2AC062-7EC7-404D-9973-6DAE9C57796A}"/>
              </a:ext>
            </a:extLst>
          </p:cNvPr>
          <p:cNvCxnSpPr>
            <a:cxnSpLocks/>
          </p:cNvCxnSpPr>
          <p:nvPr/>
        </p:nvCxnSpPr>
        <p:spPr>
          <a:xfrm flipH="1">
            <a:off x="8269919" y="5827168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954236B-4EE9-4AB2-A4F6-6F2C856C658B}"/>
              </a:ext>
            </a:extLst>
          </p:cNvPr>
          <p:cNvSpPr/>
          <p:nvPr/>
        </p:nvSpPr>
        <p:spPr>
          <a:xfrm>
            <a:off x="3816170" y="4583740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01E2BA7-9592-47E9-8041-A37AF15BCC41}"/>
              </a:ext>
            </a:extLst>
          </p:cNvPr>
          <p:cNvSpPr/>
          <p:nvPr/>
        </p:nvSpPr>
        <p:spPr>
          <a:xfrm>
            <a:off x="3816168" y="4583740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F4FC6B8-4CD3-4CCC-BA3C-8D4078B1DB79}"/>
              </a:ext>
            </a:extLst>
          </p:cNvPr>
          <p:cNvCxnSpPr>
            <a:cxnSpLocks/>
          </p:cNvCxnSpPr>
          <p:nvPr/>
        </p:nvCxnSpPr>
        <p:spPr>
          <a:xfrm flipV="1">
            <a:off x="3830547" y="4879914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E344057-8AE9-4645-B419-AA9F4E06D5B9}"/>
              </a:ext>
            </a:extLst>
          </p:cNvPr>
          <p:cNvCxnSpPr>
            <a:cxnSpLocks/>
          </p:cNvCxnSpPr>
          <p:nvPr/>
        </p:nvCxnSpPr>
        <p:spPr>
          <a:xfrm flipV="1">
            <a:off x="3830547" y="5570029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0B43987-4B48-4882-A0FF-D5BA66C9AC51}"/>
              </a:ext>
            </a:extLst>
          </p:cNvPr>
          <p:cNvSpPr/>
          <p:nvPr/>
        </p:nvSpPr>
        <p:spPr>
          <a:xfrm>
            <a:off x="3830726" y="5067899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1A2411-6BF2-44EC-8C21-E70B61EF0B72}"/>
              </a:ext>
            </a:extLst>
          </p:cNvPr>
          <p:cNvSpPr txBox="1"/>
          <p:nvPr/>
        </p:nvSpPr>
        <p:spPr>
          <a:xfrm>
            <a:off x="3822819" y="4576912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8F516F-4C22-4E88-A8D3-6F888D166451}"/>
              </a:ext>
            </a:extLst>
          </p:cNvPr>
          <p:cNvSpPr txBox="1"/>
          <p:nvPr/>
        </p:nvSpPr>
        <p:spPr>
          <a:xfrm>
            <a:off x="3870444" y="5060889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Accept delivery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B6EB322-54F1-4438-A7E1-3D0C00551FFE}"/>
              </a:ext>
            </a:extLst>
          </p:cNvPr>
          <p:cNvSpPr txBox="1"/>
          <p:nvPr/>
        </p:nvSpPr>
        <p:spPr>
          <a:xfrm>
            <a:off x="3822819" y="5554572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Logistics 2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E47DA12-E839-4F7D-B29A-0FAC1C8EF169}"/>
              </a:ext>
            </a:extLst>
          </p:cNvPr>
          <p:cNvSpPr/>
          <p:nvPr/>
        </p:nvSpPr>
        <p:spPr>
          <a:xfrm>
            <a:off x="4573975" y="3873498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D5F93361-C920-46B5-B3DD-84A2769EC20C}"/>
              </a:ext>
            </a:extLst>
          </p:cNvPr>
          <p:cNvSpPr/>
          <p:nvPr/>
        </p:nvSpPr>
        <p:spPr>
          <a:xfrm rot="10800000">
            <a:off x="4573309" y="3871583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D23D4DF-74E7-4127-8BB4-A8196E740425}"/>
              </a:ext>
            </a:extLst>
          </p:cNvPr>
          <p:cNvCxnSpPr>
            <a:cxnSpLocks/>
          </p:cNvCxnSpPr>
          <p:nvPr/>
        </p:nvCxnSpPr>
        <p:spPr>
          <a:xfrm flipH="1">
            <a:off x="4872669" y="4274593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338C15-683F-4607-806A-90874BC0BF6F}"/>
              </a:ext>
            </a:extLst>
          </p:cNvPr>
          <p:cNvSpPr/>
          <p:nvPr/>
        </p:nvSpPr>
        <p:spPr>
          <a:xfrm>
            <a:off x="4573975" y="6140448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75365D2B-F80E-4DF9-9517-958FBCA915CA}"/>
              </a:ext>
            </a:extLst>
          </p:cNvPr>
          <p:cNvSpPr/>
          <p:nvPr/>
        </p:nvSpPr>
        <p:spPr>
          <a:xfrm rot="10800000">
            <a:off x="4573309" y="6138531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853D52-8D50-4C88-BE4E-5F1CD39208B7}"/>
              </a:ext>
            </a:extLst>
          </p:cNvPr>
          <p:cNvCxnSpPr>
            <a:cxnSpLocks/>
          </p:cNvCxnSpPr>
          <p:nvPr/>
        </p:nvCxnSpPr>
        <p:spPr>
          <a:xfrm flipH="1">
            <a:off x="4879019" y="5836693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481F83-303C-4EA8-A6E3-E51E2058A593}"/>
              </a:ext>
            </a:extLst>
          </p:cNvPr>
          <p:cNvCxnSpPr/>
          <p:nvPr/>
        </p:nvCxnSpPr>
        <p:spPr>
          <a:xfrm flipV="1">
            <a:off x="2428875" y="1628775"/>
            <a:ext cx="1390650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5BF602F-9714-4BBB-83EE-2B99D8950611}"/>
              </a:ext>
            </a:extLst>
          </p:cNvPr>
          <p:cNvCxnSpPr>
            <a:cxnSpLocks/>
          </p:cNvCxnSpPr>
          <p:nvPr/>
        </p:nvCxnSpPr>
        <p:spPr>
          <a:xfrm flipV="1">
            <a:off x="5886450" y="1609725"/>
            <a:ext cx="1333500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5D6FD1-2027-42FA-9F73-38B46DEA6798}"/>
              </a:ext>
            </a:extLst>
          </p:cNvPr>
          <p:cNvCxnSpPr/>
          <p:nvPr/>
        </p:nvCxnSpPr>
        <p:spPr>
          <a:xfrm flipH="1">
            <a:off x="9267825" y="5162550"/>
            <a:ext cx="13525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D80456-D1AF-4936-937D-B44C4F944754}"/>
              </a:ext>
            </a:extLst>
          </p:cNvPr>
          <p:cNvCxnSpPr/>
          <p:nvPr/>
        </p:nvCxnSpPr>
        <p:spPr>
          <a:xfrm flipV="1">
            <a:off x="9267825" y="1638300"/>
            <a:ext cx="1343025" cy="1905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2D42CF-4898-495F-AC65-795219D7E267}"/>
              </a:ext>
            </a:extLst>
          </p:cNvPr>
          <p:cNvCxnSpPr/>
          <p:nvPr/>
        </p:nvCxnSpPr>
        <p:spPr>
          <a:xfrm>
            <a:off x="10601325" y="1638300"/>
            <a:ext cx="28575" cy="3533775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B2FCF1F-1320-4912-A174-06F63486D717}"/>
              </a:ext>
            </a:extLst>
          </p:cNvPr>
          <p:cNvCxnSpPr>
            <a:cxnSpLocks/>
          </p:cNvCxnSpPr>
          <p:nvPr/>
        </p:nvCxnSpPr>
        <p:spPr>
          <a:xfrm flipH="1">
            <a:off x="5857874" y="5162550"/>
            <a:ext cx="13525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77BA8AB-236C-4FEC-A8C2-6BBFAEED38C9}"/>
              </a:ext>
            </a:extLst>
          </p:cNvPr>
          <p:cNvCxnSpPr>
            <a:cxnSpLocks/>
          </p:cNvCxnSpPr>
          <p:nvPr/>
        </p:nvCxnSpPr>
        <p:spPr>
          <a:xfrm flipH="1">
            <a:off x="2466974" y="5172075"/>
            <a:ext cx="13525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A1C8DD1-BDEC-416E-88A4-145E42010EA9}"/>
              </a:ext>
            </a:extLst>
          </p:cNvPr>
          <p:cNvSpPr/>
          <p:nvPr/>
        </p:nvSpPr>
        <p:spPr>
          <a:xfrm>
            <a:off x="1943100" y="4914900"/>
            <a:ext cx="504825" cy="533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22A26-39F8-4BD4-B5C3-E42782E50ECF}"/>
              </a:ext>
            </a:extLst>
          </p:cNvPr>
          <p:cNvSpPr txBox="1"/>
          <p:nvPr/>
        </p:nvSpPr>
        <p:spPr>
          <a:xfrm>
            <a:off x="1752600" y="27622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Please send</a:t>
            </a:r>
          </a:p>
          <a:p>
            <a:r>
              <a:rPr lang="en-US" sz="1200" dirty="0">
                <a:cs typeface="Calibri"/>
              </a:rPr>
              <a:t>ingredients!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8CD630-8C45-4FAA-8728-870AF7617D89}"/>
              </a:ext>
            </a:extLst>
          </p:cNvPr>
          <p:cNvSpPr txBox="1"/>
          <p:nvPr/>
        </p:nvSpPr>
        <p:spPr>
          <a:xfrm>
            <a:off x="1733550" y="256222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Please send</a:t>
            </a:r>
          </a:p>
          <a:p>
            <a:r>
              <a:rPr lang="en-US" sz="1200" dirty="0">
                <a:cs typeface="Calibri"/>
              </a:rPr>
              <a:t>to pizza place!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7ACE267-B403-4BEB-AA19-F59996D61D65}"/>
              </a:ext>
            </a:extLst>
          </p:cNvPr>
          <p:cNvSpPr txBox="1"/>
          <p:nvPr/>
        </p:nvSpPr>
        <p:spPr>
          <a:xfrm>
            <a:off x="5191125" y="2952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Send to</a:t>
            </a:r>
          </a:p>
          <a:p>
            <a:r>
              <a:rPr lang="en-US" sz="1200" dirty="0">
                <a:cs typeface="Calibri"/>
              </a:rPr>
              <a:t>destination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B1284F-AB41-4390-B4C8-4D47A7050C52}"/>
              </a:ext>
            </a:extLst>
          </p:cNvPr>
          <p:cNvSpPr txBox="1"/>
          <p:nvPr/>
        </p:nvSpPr>
        <p:spPr>
          <a:xfrm>
            <a:off x="5191125" y="25717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Delivered</a:t>
            </a:r>
            <a:endParaRPr lang="en-US" dirty="0">
              <a:cs typeface="Calibri"/>
            </a:endParaRPr>
          </a:p>
          <a:p>
            <a:r>
              <a:rPr lang="en-US" sz="1200" dirty="0">
                <a:cs typeface="Calibri"/>
              </a:rPr>
              <a:t>at destination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14F356-3FDA-4EEB-A843-EF2EF5A14806}"/>
              </a:ext>
            </a:extLst>
          </p:cNvPr>
          <p:cNvSpPr txBox="1"/>
          <p:nvPr/>
        </p:nvSpPr>
        <p:spPr>
          <a:xfrm>
            <a:off x="8601075" y="3048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I want</a:t>
            </a:r>
          </a:p>
          <a:p>
            <a:r>
              <a:rPr lang="en-US" sz="1200" dirty="0">
                <a:cs typeface="Calibri"/>
              </a:rPr>
              <a:t>a pizza!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847736-7606-4738-9E4F-8A8287CCBCE4}"/>
              </a:ext>
            </a:extLst>
          </p:cNvPr>
          <p:cNvSpPr txBox="1"/>
          <p:nvPr/>
        </p:nvSpPr>
        <p:spPr>
          <a:xfrm>
            <a:off x="8591550" y="25908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Please send</a:t>
            </a:r>
            <a:endParaRPr lang="en-US" dirty="0">
              <a:cs typeface="Calibri"/>
            </a:endParaRPr>
          </a:p>
          <a:p>
            <a:r>
              <a:rPr lang="en-US" sz="1200" dirty="0">
                <a:cs typeface="Calibri"/>
              </a:rPr>
              <a:t>to you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5F506ED-E475-4D5A-8D35-9E687DCA67DA}"/>
              </a:ext>
            </a:extLst>
          </p:cNvPr>
          <p:cNvSpPr txBox="1"/>
          <p:nvPr/>
        </p:nvSpPr>
        <p:spPr>
          <a:xfrm>
            <a:off x="8582025" y="38290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Send to</a:t>
            </a:r>
          </a:p>
          <a:p>
            <a:r>
              <a:rPr lang="en-US" sz="1200" dirty="0">
                <a:cs typeface="Calibri"/>
              </a:rPr>
              <a:t>destination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48FC391-8EF6-402C-9989-D4EAB8CD166D}"/>
              </a:ext>
            </a:extLst>
          </p:cNvPr>
          <p:cNvSpPr txBox="1"/>
          <p:nvPr/>
        </p:nvSpPr>
        <p:spPr>
          <a:xfrm>
            <a:off x="8591550" y="61150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Delivered</a:t>
            </a:r>
          </a:p>
          <a:p>
            <a:r>
              <a:rPr lang="en-US" sz="1200" dirty="0">
                <a:cs typeface="Calibri"/>
              </a:rPr>
              <a:t>at destination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40A656A-CB1D-4E1D-8B97-E0C48A69F4C9}"/>
              </a:ext>
            </a:extLst>
          </p:cNvPr>
          <p:cNvSpPr txBox="1"/>
          <p:nvPr/>
        </p:nvSpPr>
        <p:spPr>
          <a:xfrm>
            <a:off x="5200649" y="38290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Doorbell</a:t>
            </a:r>
          </a:p>
          <a:p>
            <a:r>
              <a:rPr lang="en-US" sz="1200" dirty="0">
                <a:cs typeface="Calibri"/>
              </a:rPr>
              <a:t>rings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F2799-4725-48A6-9CA0-C13EB4F8DE71}"/>
              </a:ext>
            </a:extLst>
          </p:cNvPr>
          <p:cNvSpPr txBox="1"/>
          <p:nvPr/>
        </p:nvSpPr>
        <p:spPr>
          <a:xfrm>
            <a:off x="5200649" y="61245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Confirms delivery</a:t>
            </a:r>
          </a:p>
          <a:p>
            <a:r>
              <a:rPr lang="en-US" sz="1200" dirty="0">
                <a:cs typeface="Calibri"/>
              </a:rPr>
              <a:t>and pays</a:t>
            </a:r>
          </a:p>
        </p:txBody>
      </p:sp>
    </p:spTree>
    <p:extLst>
      <p:ext uri="{BB962C8B-B14F-4D97-AF65-F5344CB8AC3E}">
        <p14:creationId xmlns:p14="http://schemas.microsoft.com/office/powerpoint/2010/main" val="195219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914F6D-46AF-4DCA-8F29-9C67B7A65B22}"/>
              </a:ext>
            </a:extLst>
          </p:cNvPr>
          <p:cNvSpPr/>
          <p:nvPr/>
        </p:nvSpPr>
        <p:spPr>
          <a:xfrm>
            <a:off x="2662687" y="304799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FE65A8-68E4-43A9-BAF5-D5F084CA66F4}"/>
              </a:ext>
            </a:extLst>
          </p:cNvPr>
          <p:cNvSpPr/>
          <p:nvPr/>
        </p:nvSpPr>
        <p:spPr>
          <a:xfrm>
            <a:off x="2662686" y="304798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7AE92D-E851-427B-B641-2F734C9184B5}"/>
              </a:ext>
            </a:extLst>
          </p:cNvPr>
          <p:cNvCxnSpPr/>
          <p:nvPr/>
        </p:nvCxnSpPr>
        <p:spPr>
          <a:xfrm flipV="1">
            <a:off x="2677064" y="600973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43CF2-4E26-4F6C-A5B2-408D2BB71C45}"/>
              </a:ext>
            </a:extLst>
          </p:cNvPr>
          <p:cNvCxnSpPr>
            <a:cxnSpLocks/>
          </p:cNvCxnSpPr>
          <p:nvPr/>
        </p:nvCxnSpPr>
        <p:spPr>
          <a:xfrm flipV="1">
            <a:off x="2677064" y="1291087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B1AD0-AC65-4671-8B60-BECA7CC45B93}"/>
              </a:ext>
            </a:extLst>
          </p:cNvPr>
          <p:cNvSpPr/>
          <p:nvPr/>
        </p:nvSpPr>
        <p:spPr>
          <a:xfrm>
            <a:off x="2677243" y="788957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C3430C-6C7B-45F4-9705-4DAD2CB267C9}"/>
              </a:ext>
            </a:extLst>
          </p:cNvPr>
          <p:cNvSpPr/>
          <p:nvPr/>
        </p:nvSpPr>
        <p:spPr>
          <a:xfrm>
            <a:off x="376686" y="280897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84B864-E9B7-41EE-88C7-1C35B3417338}"/>
              </a:ext>
            </a:extLst>
          </p:cNvPr>
          <p:cNvSpPr/>
          <p:nvPr/>
        </p:nvSpPr>
        <p:spPr>
          <a:xfrm>
            <a:off x="376686" y="280895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EDC4A-8D91-4D2F-85BC-C4B9B9C39C9A}"/>
              </a:ext>
            </a:extLst>
          </p:cNvPr>
          <p:cNvCxnSpPr>
            <a:cxnSpLocks/>
          </p:cNvCxnSpPr>
          <p:nvPr/>
        </p:nvCxnSpPr>
        <p:spPr>
          <a:xfrm flipV="1">
            <a:off x="391064" y="577070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C93FC2-7B39-47E2-9E94-FB8BECB5C46C}"/>
              </a:ext>
            </a:extLst>
          </p:cNvPr>
          <p:cNvCxnSpPr>
            <a:cxnSpLocks/>
          </p:cNvCxnSpPr>
          <p:nvPr/>
        </p:nvCxnSpPr>
        <p:spPr>
          <a:xfrm flipV="1">
            <a:off x="391064" y="1267185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807DA-10C6-4551-885B-48E2BC65CFF0}"/>
              </a:ext>
            </a:extLst>
          </p:cNvPr>
          <p:cNvSpPr/>
          <p:nvPr/>
        </p:nvSpPr>
        <p:spPr>
          <a:xfrm>
            <a:off x="391242" y="765054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B63E9-2C1F-4AF2-80D0-031875CC9659}"/>
              </a:ext>
            </a:extLst>
          </p:cNvPr>
          <p:cNvSpPr txBox="1"/>
          <p:nvPr/>
        </p:nvSpPr>
        <p:spPr>
          <a:xfrm>
            <a:off x="2669337" y="297970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>
                <a:cs typeface="Calibri"/>
              </a:rPr>
              <a:t>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809D-0DF5-43C5-B92C-4FFA3718D323}"/>
              </a:ext>
            </a:extLst>
          </p:cNvPr>
          <p:cNvSpPr txBox="1"/>
          <p:nvPr/>
        </p:nvSpPr>
        <p:spPr>
          <a:xfrm>
            <a:off x="2716961" y="781948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Do something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031BF9-BA67-4918-932D-01C9361E573E}"/>
              </a:ext>
            </a:extLst>
          </p:cNvPr>
          <p:cNvSpPr txBox="1"/>
          <p:nvPr/>
        </p:nvSpPr>
        <p:spPr>
          <a:xfrm>
            <a:off x="2669336" y="1275630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I send 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E814EE-A01E-421A-9EAF-4C0EAB02DB8F}"/>
              </a:ext>
            </a:extLst>
          </p:cNvPr>
          <p:cNvSpPr/>
          <p:nvPr/>
        </p:nvSpPr>
        <p:spPr>
          <a:xfrm>
            <a:off x="5375814" y="1032293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662BCD1-A353-4D76-ADEB-C969285C7D91}"/>
              </a:ext>
            </a:extLst>
          </p:cNvPr>
          <p:cNvSpPr/>
          <p:nvPr/>
        </p:nvSpPr>
        <p:spPr>
          <a:xfrm rot="10800000">
            <a:off x="5375148" y="1030377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95579E2E-57C1-4E06-B332-7159EE8A5960}"/>
              </a:ext>
            </a:extLst>
          </p:cNvPr>
          <p:cNvSpPr/>
          <p:nvPr/>
        </p:nvSpPr>
        <p:spPr>
          <a:xfrm>
            <a:off x="6121400" y="1016000"/>
            <a:ext cx="508000" cy="482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01D36F-266F-4638-8E19-4ED0EAF3F322}"/>
              </a:ext>
            </a:extLst>
          </p:cNvPr>
          <p:cNvCxnSpPr/>
          <p:nvPr/>
        </p:nvCxnSpPr>
        <p:spPr>
          <a:xfrm>
            <a:off x="6369050" y="1111250"/>
            <a:ext cx="0" cy="2857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69BCE3-F1EC-486A-B5C4-43029848AC82}"/>
              </a:ext>
            </a:extLst>
          </p:cNvPr>
          <p:cNvCxnSpPr>
            <a:cxnSpLocks/>
          </p:cNvCxnSpPr>
          <p:nvPr/>
        </p:nvCxnSpPr>
        <p:spPr>
          <a:xfrm flipH="1">
            <a:off x="6216093" y="1250955"/>
            <a:ext cx="3175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A28527-7D8D-43A6-A898-D105050313E8}"/>
              </a:ext>
            </a:extLst>
          </p:cNvPr>
          <p:cNvSpPr/>
          <p:nvPr/>
        </p:nvSpPr>
        <p:spPr>
          <a:xfrm>
            <a:off x="2792083" y="3295290"/>
            <a:ext cx="2050211" cy="12594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A846A7-30E0-4D1C-A3AE-653A4FAE1D98}"/>
              </a:ext>
            </a:extLst>
          </p:cNvPr>
          <p:cNvSpPr/>
          <p:nvPr/>
        </p:nvSpPr>
        <p:spPr>
          <a:xfrm>
            <a:off x="2792082" y="3295289"/>
            <a:ext cx="2050211" cy="971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72934-726A-43DF-ACD7-36512942153B}"/>
              </a:ext>
            </a:extLst>
          </p:cNvPr>
          <p:cNvCxnSpPr>
            <a:cxnSpLocks/>
          </p:cNvCxnSpPr>
          <p:nvPr/>
        </p:nvCxnSpPr>
        <p:spPr>
          <a:xfrm flipV="1">
            <a:off x="2806460" y="3591464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DA4A4-1220-4A62-B316-0444FB3BAF7B}"/>
              </a:ext>
            </a:extLst>
          </p:cNvPr>
          <p:cNvCxnSpPr>
            <a:cxnSpLocks/>
          </p:cNvCxnSpPr>
          <p:nvPr/>
        </p:nvCxnSpPr>
        <p:spPr>
          <a:xfrm flipV="1">
            <a:off x="2806460" y="4281578"/>
            <a:ext cx="2035833" cy="5750"/>
          </a:xfrm>
          <a:prstGeom prst="straightConnector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30797-0EE4-44F2-B072-8A027B56A794}"/>
              </a:ext>
            </a:extLst>
          </p:cNvPr>
          <p:cNvSpPr/>
          <p:nvPr/>
        </p:nvSpPr>
        <p:spPr>
          <a:xfrm>
            <a:off x="2806639" y="3779448"/>
            <a:ext cx="2026128" cy="487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6F0FD-78DA-4E9A-B002-8356F902A8C1}"/>
              </a:ext>
            </a:extLst>
          </p:cNvPr>
          <p:cNvSpPr txBox="1"/>
          <p:nvPr/>
        </p:nvSpPr>
        <p:spPr>
          <a:xfrm>
            <a:off x="2798733" y="3288461"/>
            <a:ext cx="2067465" cy="3837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>
                <a:cs typeface="Calibri"/>
              </a:rPr>
              <a:t> 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4713F0-3597-4C6D-8DFD-7F93D9DC6C53}"/>
              </a:ext>
            </a:extLst>
          </p:cNvPr>
          <p:cNvSpPr txBox="1"/>
          <p:nvPr/>
        </p:nvSpPr>
        <p:spPr>
          <a:xfrm>
            <a:off x="2846357" y="3772439"/>
            <a:ext cx="2000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Do something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60520-2E99-4D17-9399-C3C6C5181F9A}"/>
              </a:ext>
            </a:extLst>
          </p:cNvPr>
          <p:cNvSpPr txBox="1"/>
          <p:nvPr/>
        </p:nvSpPr>
        <p:spPr>
          <a:xfrm>
            <a:off x="2798732" y="4266121"/>
            <a:ext cx="20387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I send 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D4FC97-22BF-4395-9C7A-4B1F70FEEF5D}"/>
              </a:ext>
            </a:extLst>
          </p:cNvPr>
          <p:cNvSpPr/>
          <p:nvPr/>
        </p:nvSpPr>
        <p:spPr>
          <a:xfrm>
            <a:off x="3549889" y="2585048"/>
            <a:ext cx="616550" cy="38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1130C2A-62CD-40E5-8103-48780C903452}"/>
              </a:ext>
            </a:extLst>
          </p:cNvPr>
          <p:cNvSpPr/>
          <p:nvPr/>
        </p:nvSpPr>
        <p:spPr>
          <a:xfrm rot="10800000">
            <a:off x="3549223" y="2583132"/>
            <a:ext cx="609854" cy="2349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395E81E-ADFE-4CF7-B3E7-7E023A4570B2}"/>
              </a:ext>
            </a:extLst>
          </p:cNvPr>
          <p:cNvCxnSpPr/>
          <p:nvPr/>
        </p:nvCxnSpPr>
        <p:spPr>
          <a:xfrm flipH="1">
            <a:off x="6524446" y="2964611"/>
            <a:ext cx="5749" cy="2366512"/>
          </a:xfrm>
          <a:prstGeom prst="straightConnector1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A14EF-D68B-4E88-AB24-43E50970F9DA}"/>
              </a:ext>
            </a:extLst>
          </p:cNvPr>
          <p:cNvCxnSpPr>
            <a:cxnSpLocks/>
          </p:cNvCxnSpPr>
          <p:nvPr/>
        </p:nvCxnSpPr>
        <p:spPr>
          <a:xfrm flipH="1">
            <a:off x="3848582" y="2986143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BB616C-9B71-4237-9AAD-D4186213CF8C}"/>
              </a:ext>
            </a:extLst>
          </p:cNvPr>
          <p:cNvCxnSpPr>
            <a:cxnSpLocks/>
          </p:cNvCxnSpPr>
          <p:nvPr/>
        </p:nvCxnSpPr>
        <p:spPr>
          <a:xfrm flipH="1">
            <a:off x="6803365" y="3252158"/>
            <a:ext cx="5749" cy="2366512"/>
          </a:xfrm>
          <a:prstGeom prst="straightConnector1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32CF6C-4CA1-40C5-A2F3-918C7A706B92}"/>
              </a:ext>
            </a:extLst>
          </p:cNvPr>
          <p:cNvSpPr/>
          <p:nvPr/>
        </p:nvSpPr>
        <p:spPr>
          <a:xfrm>
            <a:off x="3549889" y="4851997"/>
            <a:ext cx="616550" cy="38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BD8A420-389C-4184-8350-B56D42FDF63E}"/>
              </a:ext>
            </a:extLst>
          </p:cNvPr>
          <p:cNvSpPr/>
          <p:nvPr/>
        </p:nvSpPr>
        <p:spPr>
          <a:xfrm rot="10800000">
            <a:off x="3549223" y="4850081"/>
            <a:ext cx="609854" cy="2349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B8667-A7CF-41E6-A287-C22C2C99FE75}"/>
              </a:ext>
            </a:extLst>
          </p:cNvPr>
          <p:cNvCxnSpPr>
            <a:cxnSpLocks/>
          </p:cNvCxnSpPr>
          <p:nvPr/>
        </p:nvCxnSpPr>
        <p:spPr>
          <a:xfrm flipH="1">
            <a:off x="3854932" y="4548243"/>
            <a:ext cx="7426" cy="312229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3766E27-DDE0-475E-87AA-38651D309D9D}"/>
              </a:ext>
            </a:extLst>
          </p:cNvPr>
          <p:cNvSpPr/>
          <p:nvPr/>
        </p:nvSpPr>
        <p:spPr>
          <a:xfrm>
            <a:off x="6858000" y="771525"/>
            <a:ext cx="590550" cy="58102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390</cp:revision>
  <dcterms:created xsi:type="dcterms:W3CDTF">2013-07-15T20:26:40Z</dcterms:created>
  <dcterms:modified xsi:type="dcterms:W3CDTF">2018-12-08T17:46:11Z</dcterms:modified>
</cp:coreProperties>
</file>