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7" r:id="rId2"/>
    <p:sldId id="338" r:id="rId3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在云服务器安装Docker" id="{6B5BC85B-D4F9-694B-A051-4AC63F129238}">
          <p14:sldIdLst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15449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节：在云服务器安装</a:t>
            </a:r>
            <a:r>
              <a:rPr lang="en" altLang="zh-CN" sz="1800" dirty="0"/>
              <a:t>Docker</a:t>
            </a:r>
            <a:endParaRPr lang="zh-CN" altLang="en-US" sz="1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0" y="56943"/>
            <a:ext cx="2815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5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运维部署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在云服务器上部署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并安装 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运维面板以及汉化。汉化包已放到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Lotter/doc/asserts/</a:t>
            </a:r>
            <a:r>
              <a:rPr lang="en" altLang="zh-CN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Portainer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-CN</a:t>
            </a:r>
            <a:b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en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服务器系统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CentOS 8.x</a:t>
            </a:r>
            <a:r>
              <a:rPr lang="zh-CN" altLang="e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20.10.11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如果你的云服务器已经安装其他系统，可以停机后更换系统即可，其实这个时候你还可以选择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镜像，也就是默认帮你安装好了 </a:t>
            </a:r>
            <a:r>
              <a:rPr lang="en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Docker </a:t>
            </a:r>
            <a:b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795" y="489539"/>
            <a:ext cx="732719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F11437-A027-AB48-A4BD-81F0012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224"/>
            <a:ext cx="5040313" cy="30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104198</TotalTime>
  <Words>94</Words>
  <Application>Microsoft Macintosh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方正舒体</vt:lpstr>
      <vt:lpstr>黑体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1406</cp:revision>
  <dcterms:created xsi:type="dcterms:W3CDTF">2019-12-17T12:03:56Z</dcterms:created>
  <dcterms:modified xsi:type="dcterms:W3CDTF">2021-11-28T04:19:56Z</dcterms:modified>
</cp:coreProperties>
</file>