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3FEB27-23A1-44AB-91C8-1AC573459C08}" v="269" dt="2024-08-02T02:57:23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yu Zhang" userId="0d596f7d03c57b3b" providerId="LiveId" clId="{903FEB27-23A1-44AB-91C8-1AC573459C08}"/>
    <pc:docChg chg="undo custSel addSld delSld modSld sldOrd">
      <pc:chgData name="Zhenyu Zhang" userId="0d596f7d03c57b3b" providerId="LiveId" clId="{903FEB27-23A1-44AB-91C8-1AC573459C08}" dt="2024-08-14T02:26:50.419" v="1938" actId="1076"/>
      <pc:docMkLst>
        <pc:docMk/>
      </pc:docMkLst>
      <pc:sldChg chg="addSp modSp new mod">
        <pc:chgData name="Zhenyu Zhang" userId="0d596f7d03c57b3b" providerId="LiveId" clId="{903FEB27-23A1-44AB-91C8-1AC573459C08}" dt="2024-08-02T03:17:40.736" v="1936" actId="20577"/>
        <pc:sldMkLst>
          <pc:docMk/>
          <pc:sldMk cId="2628156500" sldId="256"/>
        </pc:sldMkLst>
        <pc:spChg chg="mod">
          <ac:chgData name="Zhenyu Zhang" userId="0d596f7d03c57b3b" providerId="LiveId" clId="{903FEB27-23A1-44AB-91C8-1AC573459C08}" dt="2024-08-02T03:17:40.736" v="1936" actId="20577"/>
          <ac:spMkLst>
            <pc:docMk/>
            <pc:sldMk cId="2628156500" sldId="256"/>
            <ac:spMk id="2" creationId="{FAC06085-65CD-F360-E41E-B73421E419A0}"/>
          </ac:spMkLst>
        </pc:spChg>
        <pc:spChg chg="mod">
          <ac:chgData name="Zhenyu Zhang" userId="0d596f7d03c57b3b" providerId="LiveId" clId="{903FEB27-23A1-44AB-91C8-1AC573459C08}" dt="2024-08-02T02:52:18.992" v="1917" actId="20577"/>
          <ac:spMkLst>
            <pc:docMk/>
            <pc:sldMk cId="2628156500" sldId="256"/>
            <ac:spMk id="3" creationId="{0A4B7253-7F0B-5BDF-F04E-B6E7C66205F6}"/>
          </ac:spMkLst>
        </pc:spChg>
        <pc:picChg chg="add mod">
          <ac:chgData name="Zhenyu Zhang" userId="0d596f7d03c57b3b" providerId="LiveId" clId="{903FEB27-23A1-44AB-91C8-1AC573459C08}" dt="2024-08-02T02:37:19.406" v="1844"/>
          <ac:picMkLst>
            <pc:docMk/>
            <pc:sldMk cId="2628156500" sldId="256"/>
            <ac:picMk id="4" creationId="{E0A4B451-A94C-C6DB-AF4C-E0AE627B3841}"/>
          </ac:picMkLst>
        </pc:picChg>
        <pc:picChg chg="add mod ord">
          <ac:chgData name="Zhenyu Zhang" userId="0d596f7d03c57b3b" providerId="LiveId" clId="{903FEB27-23A1-44AB-91C8-1AC573459C08}" dt="2024-08-02T02:37:52.566" v="1851" actId="167"/>
          <ac:picMkLst>
            <pc:docMk/>
            <pc:sldMk cId="2628156500" sldId="256"/>
            <ac:picMk id="5" creationId="{053734B8-0F97-1FBE-4B6D-2126C95B11C9}"/>
          </ac:picMkLst>
        </pc:picChg>
      </pc:sldChg>
      <pc:sldChg chg="addSp delSp modSp new mod ord setBg modAnim">
        <pc:chgData name="Zhenyu Zhang" userId="0d596f7d03c57b3b" providerId="LiveId" clId="{903FEB27-23A1-44AB-91C8-1AC573459C08}" dt="2024-08-14T02:26:50.419" v="1938" actId="1076"/>
        <pc:sldMkLst>
          <pc:docMk/>
          <pc:sldMk cId="983039747" sldId="257"/>
        </pc:sldMkLst>
        <pc:spChg chg="del">
          <ac:chgData name="Zhenyu Zhang" userId="0d596f7d03c57b3b" providerId="LiveId" clId="{903FEB27-23A1-44AB-91C8-1AC573459C08}" dt="2024-08-01T04:19:50.824" v="2" actId="478"/>
          <ac:spMkLst>
            <pc:docMk/>
            <pc:sldMk cId="983039747" sldId="257"/>
            <ac:spMk id="2" creationId="{6CFCA17F-E38A-C136-89DF-E2696294D12E}"/>
          </ac:spMkLst>
        </pc:spChg>
        <pc:spChg chg="add mod">
          <ac:chgData name="Zhenyu Zhang" userId="0d596f7d03c57b3b" providerId="LiveId" clId="{903FEB27-23A1-44AB-91C8-1AC573459C08}" dt="2024-08-02T02:57:52.183" v="1934" actId="1036"/>
          <ac:spMkLst>
            <pc:docMk/>
            <pc:sldMk cId="983039747" sldId="257"/>
            <ac:spMk id="2" creationId="{843EB6A5-507C-2A9A-ABF4-3C19307453A0}"/>
          </ac:spMkLst>
        </pc:spChg>
        <pc:spChg chg="del">
          <ac:chgData name="Zhenyu Zhang" userId="0d596f7d03c57b3b" providerId="LiveId" clId="{903FEB27-23A1-44AB-91C8-1AC573459C08}" dt="2024-08-01T04:19:52.529" v="3" actId="478"/>
          <ac:spMkLst>
            <pc:docMk/>
            <pc:sldMk cId="983039747" sldId="257"/>
            <ac:spMk id="3" creationId="{43727B40-DE9B-8327-0012-02E932B13111}"/>
          </ac:spMkLst>
        </pc:spChg>
        <pc:spChg chg="add mod">
          <ac:chgData name="Zhenyu Zhang" userId="0d596f7d03c57b3b" providerId="LiveId" clId="{903FEB27-23A1-44AB-91C8-1AC573459C08}" dt="2024-08-02T02:22:50.700" v="1754" actId="20577"/>
          <ac:spMkLst>
            <pc:docMk/>
            <pc:sldMk cId="983039747" sldId="257"/>
            <ac:spMk id="6" creationId="{B07771B8-D387-F62C-10A9-C4B0D62B3DD3}"/>
          </ac:spMkLst>
        </pc:spChg>
        <pc:spChg chg="add del mod">
          <ac:chgData name="Zhenyu Zhang" userId="0d596f7d03c57b3b" providerId="LiveId" clId="{903FEB27-23A1-44AB-91C8-1AC573459C08}" dt="2024-08-01T08:28:49.884" v="17" actId="478"/>
          <ac:spMkLst>
            <pc:docMk/>
            <pc:sldMk cId="983039747" sldId="257"/>
            <ac:spMk id="7" creationId="{66580269-76B9-1102-A176-69B5DCBB537E}"/>
          </ac:spMkLst>
        </pc:spChg>
        <pc:spChg chg="add mod">
          <ac:chgData name="Zhenyu Zhang" userId="0d596f7d03c57b3b" providerId="LiveId" clId="{903FEB27-23A1-44AB-91C8-1AC573459C08}" dt="2024-08-01T23:31:21.427" v="904" actId="1038"/>
          <ac:spMkLst>
            <pc:docMk/>
            <pc:sldMk cId="983039747" sldId="257"/>
            <ac:spMk id="8" creationId="{F8846F01-A17A-4524-8DB7-3C988E0AD5BD}"/>
          </ac:spMkLst>
        </pc:spChg>
        <pc:spChg chg="add mod">
          <ac:chgData name="Zhenyu Zhang" userId="0d596f7d03c57b3b" providerId="LiveId" clId="{903FEB27-23A1-44AB-91C8-1AC573459C08}" dt="2024-08-01T23:31:21.427" v="904" actId="1038"/>
          <ac:spMkLst>
            <pc:docMk/>
            <pc:sldMk cId="983039747" sldId="257"/>
            <ac:spMk id="9" creationId="{E5CB6700-426E-B0B7-85EF-9153D9F67AA8}"/>
          </ac:spMkLst>
        </pc:spChg>
        <pc:spChg chg="add mod">
          <ac:chgData name="Zhenyu Zhang" userId="0d596f7d03c57b3b" providerId="LiveId" clId="{903FEB27-23A1-44AB-91C8-1AC573459C08}" dt="2024-08-01T23:31:21.427" v="904" actId="1038"/>
          <ac:spMkLst>
            <pc:docMk/>
            <pc:sldMk cId="983039747" sldId="257"/>
            <ac:spMk id="10" creationId="{97AE3668-7404-3113-4D33-0F8448F8584E}"/>
          </ac:spMkLst>
        </pc:spChg>
        <pc:spChg chg="add mod">
          <ac:chgData name="Zhenyu Zhang" userId="0d596f7d03c57b3b" providerId="LiveId" clId="{903FEB27-23A1-44AB-91C8-1AC573459C08}" dt="2024-08-01T23:31:21.427" v="904" actId="1038"/>
          <ac:spMkLst>
            <pc:docMk/>
            <pc:sldMk cId="983039747" sldId="257"/>
            <ac:spMk id="11" creationId="{0A538D84-1F8C-5F70-CEAB-BCB79D03530F}"/>
          </ac:spMkLst>
        </pc:spChg>
        <pc:spChg chg="add mod">
          <ac:chgData name="Zhenyu Zhang" userId="0d596f7d03c57b3b" providerId="LiveId" clId="{903FEB27-23A1-44AB-91C8-1AC573459C08}" dt="2024-08-01T23:31:21.427" v="904" actId="1038"/>
          <ac:spMkLst>
            <pc:docMk/>
            <pc:sldMk cId="983039747" sldId="257"/>
            <ac:spMk id="12" creationId="{7211935B-6A33-5549-9790-701E76AA802A}"/>
          </ac:spMkLst>
        </pc:spChg>
        <pc:spChg chg="add mod">
          <ac:chgData name="Zhenyu Zhang" userId="0d596f7d03c57b3b" providerId="LiveId" clId="{903FEB27-23A1-44AB-91C8-1AC573459C08}" dt="2024-08-01T23:31:21.427" v="904" actId="1038"/>
          <ac:spMkLst>
            <pc:docMk/>
            <pc:sldMk cId="983039747" sldId="257"/>
            <ac:spMk id="13" creationId="{1EB7C9E9-4163-AC95-10C0-404E73FA2C87}"/>
          </ac:spMkLst>
        </pc:spChg>
        <pc:spChg chg="add mod">
          <ac:chgData name="Zhenyu Zhang" userId="0d596f7d03c57b3b" providerId="LiveId" clId="{903FEB27-23A1-44AB-91C8-1AC573459C08}" dt="2024-08-02T01:59:57.658" v="1676" actId="5793"/>
          <ac:spMkLst>
            <pc:docMk/>
            <pc:sldMk cId="983039747" sldId="257"/>
            <ac:spMk id="14" creationId="{1A3A1E7D-54A1-1015-2CF5-422B122D13F9}"/>
          </ac:spMkLst>
        </pc:spChg>
        <pc:spChg chg="add del mod">
          <ac:chgData name="Zhenyu Zhang" userId="0d596f7d03c57b3b" providerId="LiveId" clId="{903FEB27-23A1-44AB-91C8-1AC573459C08}" dt="2024-08-01T20:56:51.935" v="576" actId="478"/>
          <ac:spMkLst>
            <pc:docMk/>
            <pc:sldMk cId="983039747" sldId="257"/>
            <ac:spMk id="15" creationId="{B29D15E3-959D-76E6-2BA4-87B9B291FD56}"/>
          </ac:spMkLst>
        </pc:spChg>
        <pc:spChg chg="add del mod">
          <ac:chgData name="Zhenyu Zhang" userId="0d596f7d03c57b3b" providerId="LiveId" clId="{903FEB27-23A1-44AB-91C8-1AC573459C08}" dt="2024-08-01T23:17:48.631" v="685" actId="21"/>
          <ac:spMkLst>
            <pc:docMk/>
            <pc:sldMk cId="983039747" sldId="257"/>
            <ac:spMk id="33" creationId="{10E34429-5D40-5837-E8C4-A7B1E73D4145}"/>
          </ac:spMkLst>
        </pc:spChg>
        <pc:spChg chg="add mod ord">
          <ac:chgData name="Zhenyu Zhang" userId="0d596f7d03c57b3b" providerId="LiveId" clId="{903FEB27-23A1-44AB-91C8-1AC573459C08}" dt="2024-08-02T02:57:23.441" v="1931" actId="20577"/>
          <ac:spMkLst>
            <pc:docMk/>
            <pc:sldMk cId="983039747" sldId="257"/>
            <ac:spMk id="34" creationId="{4D2C68CD-740F-89E9-8E77-9032E41CAD20}"/>
          </ac:spMkLst>
        </pc:spChg>
        <pc:spChg chg="add mod">
          <ac:chgData name="Zhenyu Zhang" userId="0d596f7d03c57b3b" providerId="LiveId" clId="{903FEB27-23A1-44AB-91C8-1AC573459C08}" dt="2024-08-01T23:43:19.946" v="1104" actId="20577"/>
          <ac:spMkLst>
            <pc:docMk/>
            <pc:sldMk cId="983039747" sldId="257"/>
            <ac:spMk id="35" creationId="{528B8385-7A4C-76DB-8B95-5CA9404D79AA}"/>
          </ac:spMkLst>
        </pc:spChg>
        <pc:spChg chg="add mod">
          <ac:chgData name="Zhenyu Zhang" userId="0d596f7d03c57b3b" providerId="LiveId" clId="{903FEB27-23A1-44AB-91C8-1AC573459C08}" dt="2024-08-02T00:21:07.505" v="1148" actId="947"/>
          <ac:spMkLst>
            <pc:docMk/>
            <pc:sldMk cId="983039747" sldId="257"/>
            <ac:spMk id="36" creationId="{10E34429-5D40-5837-E8C4-A7B1E73D4145}"/>
          </ac:spMkLst>
        </pc:spChg>
        <pc:picChg chg="add mod">
          <ac:chgData name="Zhenyu Zhang" userId="0d596f7d03c57b3b" providerId="LiveId" clId="{903FEB27-23A1-44AB-91C8-1AC573459C08}" dt="2024-08-02T01:59:44.852" v="1675" actId="1076"/>
          <ac:picMkLst>
            <pc:docMk/>
            <pc:sldMk cId="983039747" sldId="257"/>
            <ac:picMk id="3" creationId="{DB09BA23-A2E8-D4F3-3201-E99892C3021C}"/>
          </ac:picMkLst>
        </pc:picChg>
        <pc:picChg chg="add mod ord">
          <ac:chgData name="Zhenyu Zhang" userId="0d596f7d03c57b3b" providerId="LiveId" clId="{903FEB27-23A1-44AB-91C8-1AC573459C08}" dt="2024-08-01T23:30:27.282" v="877" actId="1076"/>
          <ac:picMkLst>
            <pc:docMk/>
            <pc:sldMk cId="983039747" sldId="257"/>
            <ac:picMk id="5" creationId="{47875AA5-B3D3-5AE8-E37A-A233C0E4BEF8}"/>
          </ac:picMkLst>
        </pc:picChg>
        <pc:picChg chg="add mod">
          <ac:chgData name="Zhenyu Zhang" userId="0d596f7d03c57b3b" providerId="LiveId" clId="{903FEB27-23A1-44AB-91C8-1AC573459C08}" dt="2024-08-01T23:31:21.427" v="904" actId="1038"/>
          <ac:picMkLst>
            <pc:docMk/>
            <pc:sldMk cId="983039747" sldId="257"/>
            <ac:picMk id="7" creationId="{4CD653C4-4893-E374-EF08-3ABD58DF1B64}"/>
          </ac:picMkLst>
        </pc:picChg>
        <pc:picChg chg="add del mod">
          <ac:chgData name="Zhenyu Zhang" userId="0d596f7d03c57b3b" providerId="LiveId" clId="{903FEB27-23A1-44AB-91C8-1AC573459C08}" dt="2024-08-01T18:32:50.148" v="290" actId="478"/>
          <ac:picMkLst>
            <pc:docMk/>
            <pc:sldMk cId="983039747" sldId="257"/>
            <ac:picMk id="17" creationId="{2873BC89-9CEF-2EDF-9429-C3CD288634D0}"/>
          </ac:picMkLst>
        </pc:picChg>
        <pc:picChg chg="add mod">
          <ac:chgData name="Zhenyu Zhang" userId="0d596f7d03c57b3b" providerId="LiveId" clId="{903FEB27-23A1-44AB-91C8-1AC573459C08}" dt="2024-08-01T23:30:36.795" v="878" actId="1076"/>
          <ac:picMkLst>
            <pc:docMk/>
            <pc:sldMk cId="983039747" sldId="257"/>
            <ac:picMk id="19" creationId="{88E02B0B-5BAA-97EF-6A22-5BCBDFC88A92}"/>
          </ac:picMkLst>
        </pc:picChg>
        <pc:picChg chg="add mod">
          <ac:chgData name="Zhenyu Zhang" userId="0d596f7d03c57b3b" providerId="LiveId" clId="{903FEB27-23A1-44AB-91C8-1AC573459C08}" dt="2024-08-01T23:30:45.497" v="880" actId="1076"/>
          <ac:picMkLst>
            <pc:docMk/>
            <pc:sldMk cId="983039747" sldId="257"/>
            <ac:picMk id="20" creationId="{F05E9DF5-9DD9-4D2E-0BA5-2184325B18E1}"/>
          </ac:picMkLst>
        </pc:picChg>
        <pc:picChg chg="add del mod">
          <ac:chgData name="Zhenyu Zhang" userId="0d596f7d03c57b3b" providerId="LiveId" clId="{903FEB27-23A1-44AB-91C8-1AC573459C08}" dt="2024-08-01T18:40:55.851" v="311" actId="478"/>
          <ac:picMkLst>
            <pc:docMk/>
            <pc:sldMk cId="983039747" sldId="257"/>
            <ac:picMk id="22" creationId="{632E2A19-C71E-1BCD-00E6-9B36AED0C733}"/>
          </ac:picMkLst>
        </pc:picChg>
        <pc:picChg chg="add mod">
          <ac:chgData name="Zhenyu Zhang" userId="0d596f7d03c57b3b" providerId="LiveId" clId="{903FEB27-23A1-44AB-91C8-1AC573459C08}" dt="2024-08-02T02:51:55.569" v="1907" actId="1076"/>
          <ac:picMkLst>
            <pc:docMk/>
            <pc:sldMk cId="983039747" sldId="257"/>
            <ac:picMk id="24" creationId="{C96458A7-7B8F-9FD0-FFB7-2D78982B9F9D}"/>
          </ac:picMkLst>
        </pc:picChg>
        <pc:picChg chg="add del mod modCrop">
          <ac:chgData name="Zhenyu Zhang" userId="0d596f7d03c57b3b" providerId="LiveId" clId="{903FEB27-23A1-44AB-91C8-1AC573459C08}" dt="2024-08-01T22:47:26.245" v="635" actId="14100"/>
          <ac:picMkLst>
            <pc:docMk/>
            <pc:sldMk cId="983039747" sldId="257"/>
            <ac:picMk id="26" creationId="{4AA2D718-CF50-382B-F163-52A4E98871B4}"/>
          </ac:picMkLst>
        </pc:picChg>
        <pc:picChg chg="add mod">
          <ac:chgData name="Zhenyu Zhang" userId="0d596f7d03c57b3b" providerId="LiveId" clId="{903FEB27-23A1-44AB-91C8-1AC573459C08}" dt="2024-08-01T18:46:48.295" v="343" actId="14100"/>
          <ac:picMkLst>
            <pc:docMk/>
            <pc:sldMk cId="983039747" sldId="257"/>
            <ac:picMk id="27" creationId="{EAE7FDD5-7F2B-2B4C-76F7-93411BAB1914}"/>
          </ac:picMkLst>
        </pc:picChg>
        <pc:picChg chg="add del mod">
          <ac:chgData name="Zhenyu Zhang" userId="0d596f7d03c57b3b" providerId="LiveId" clId="{903FEB27-23A1-44AB-91C8-1AC573459C08}" dt="2024-08-01T19:03:56.377" v="356" actId="478"/>
          <ac:picMkLst>
            <pc:docMk/>
            <pc:sldMk cId="983039747" sldId="257"/>
            <ac:picMk id="29" creationId="{5CDE47EA-A2C4-AF2B-21C1-D076B9ACF733}"/>
          </ac:picMkLst>
        </pc:picChg>
        <pc:picChg chg="add del mod">
          <ac:chgData name="Zhenyu Zhang" userId="0d596f7d03c57b3b" providerId="LiveId" clId="{903FEB27-23A1-44AB-91C8-1AC573459C08}" dt="2024-08-01T19:13:20.006" v="362" actId="478"/>
          <ac:picMkLst>
            <pc:docMk/>
            <pc:sldMk cId="983039747" sldId="257"/>
            <ac:picMk id="31" creationId="{82CD7362-5C5C-5EA7-1622-B416907CFCD6}"/>
          </ac:picMkLst>
        </pc:picChg>
        <pc:picChg chg="add del mod">
          <ac:chgData name="Zhenyu Zhang" userId="0d596f7d03c57b3b" providerId="LiveId" clId="{903FEB27-23A1-44AB-91C8-1AC573459C08}" dt="2024-08-01T23:38:40.474" v="1051" actId="478"/>
          <ac:picMkLst>
            <pc:docMk/>
            <pc:sldMk cId="983039747" sldId="257"/>
            <ac:picMk id="32" creationId="{AA39C3E1-2FFA-2D1B-F08F-D3862E42B0BF}"/>
          </ac:picMkLst>
        </pc:picChg>
        <pc:picChg chg="add mod">
          <ac:chgData name="Zhenyu Zhang" userId="0d596f7d03c57b3b" providerId="LiveId" clId="{903FEB27-23A1-44AB-91C8-1AC573459C08}" dt="2024-08-14T02:26:50.419" v="1938" actId="1076"/>
          <ac:picMkLst>
            <pc:docMk/>
            <pc:sldMk cId="983039747" sldId="257"/>
            <ac:picMk id="37" creationId="{3D1976C8-0FDD-3806-8906-03B1CEB23ECB}"/>
          </ac:picMkLst>
        </pc:picChg>
      </pc:sldChg>
      <pc:sldChg chg="addSp delSp modSp new del mod ord setBg">
        <pc:chgData name="Zhenyu Zhang" userId="0d596f7d03c57b3b" providerId="LiveId" clId="{903FEB27-23A1-44AB-91C8-1AC573459C08}" dt="2024-08-01T22:48:12.215" v="639" actId="47"/>
        <pc:sldMkLst>
          <pc:docMk/>
          <pc:sldMk cId="299426025" sldId="258"/>
        </pc:sldMkLst>
        <pc:spChg chg="del">
          <ac:chgData name="Zhenyu Zhang" userId="0d596f7d03c57b3b" providerId="LiveId" clId="{903FEB27-23A1-44AB-91C8-1AC573459C08}" dt="2024-08-01T18:53:09.185" v="346" actId="478"/>
          <ac:spMkLst>
            <pc:docMk/>
            <pc:sldMk cId="299426025" sldId="258"/>
            <ac:spMk id="2" creationId="{789F8A8E-AF76-FC27-C646-C9FACFD996D5}"/>
          </ac:spMkLst>
        </pc:spChg>
        <pc:spChg chg="del">
          <ac:chgData name="Zhenyu Zhang" userId="0d596f7d03c57b3b" providerId="LiveId" clId="{903FEB27-23A1-44AB-91C8-1AC573459C08}" dt="2024-08-01T18:53:10.635" v="347" actId="478"/>
          <ac:spMkLst>
            <pc:docMk/>
            <pc:sldMk cId="299426025" sldId="258"/>
            <ac:spMk id="3" creationId="{E4EE5413-B836-1E3B-8048-D081FEEFE2B4}"/>
          </ac:spMkLst>
        </pc:spChg>
        <pc:spChg chg="add mod">
          <ac:chgData name="Zhenyu Zhang" userId="0d596f7d03c57b3b" providerId="LiveId" clId="{903FEB27-23A1-44AB-91C8-1AC573459C08}" dt="2024-08-01T22:47:09.793" v="633"/>
          <ac:spMkLst>
            <pc:docMk/>
            <pc:sldMk cId="299426025" sldId="258"/>
            <ac:spMk id="6" creationId="{141256F5-5B71-E366-D11B-A2BF4A460921}"/>
          </ac:spMkLst>
        </pc:spChg>
        <pc:spChg chg="add mod">
          <ac:chgData name="Zhenyu Zhang" userId="0d596f7d03c57b3b" providerId="LiveId" clId="{903FEB27-23A1-44AB-91C8-1AC573459C08}" dt="2024-08-01T22:47:09.793" v="633"/>
          <ac:spMkLst>
            <pc:docMk/>
            <pc:sldMk cId="299426025" sldId="258"/>
            <ac:spMk id="9" creationId="{F981D50C-3127-88A2-4DB8-E5E91B85CCA2}"/>
          </ac:spMkLst>
        </pc:spChg>
        <pc:spChg chg="add">
          <ac:chgData name="Zhenyu Zhang" userId="0d596f7d03c57b3b" providerId="LiveId" clId="{903FEB27-23A1-44AB-91C8-1AC573459C08}" dt="2024-08-01T22:46:50.484" v="628" actId="26606"/>
          <ac:spMkLst>
            <pc:docMk/>
            <pc:sldMk cId="299426025" sldId="258"/>
            <ac:spMk id="10" creationId="{42A4FC2C-047E-45A5-965D-8E1E3BF09BC6}"/>
          </ac:spMkLst>
        </pc:spChg>
        <pc:spChg chg="add mod">
          <ac:chgData name="Zhenyu Zhang" userId="0d596f7d03c57b3b" providerId="LiveId" clId="{903FEB27-23A1-44AB-91C8-1AC573459C08}" dt="2024-08-01T22:47:09.793" v="633"/>
          <ac:spMkLst>
            <pc:docMk/>
            <pc:sldMk cId="299426025" sldId="258"/>
            <ac:spMk id="11" creationId="{745E1ED8-46AC-8954-13F9-D32C687C5998}"/>
          </ac:spMkLst>
        </pc:spChg>
        <pc:spChg chg="add mod">
          <ac:chgData name="Zhenyu Zhang" userId="0d596f7d03c57b3b" providerId="LiveId" clId="{903FEB27-23A1-44AB-91C8-1AC573459C08}" dt="2024-08-01T22:47:09.793" v="633"/>
          <ac:spMkLst>
            <pc:docMk/>
            <pc:sldMk cId="299426025" sldId="258"/>
            <ac:spMk id="12" creationId="{D0B62642-26ED-2BF4-E84C-DF3C0B8C1DEA}"/>
          </ac:spMkLst>
        </pc:spChg>
        <pc:spChg chg="add mod">
          <ac:chgData name="Zhenyu Zhang" userId="0d596f7d03c57b3b" providerId="LiveId" clId="{903FEB27-23A1-44AB-91C8-1AC573459C08}" dt="2024-08-01T22:47:09.793" v="633"/>
          <ac:spMkLst>
            <pc:docMk/>
            <pc:sldMk cId="299426025" sldId="258"/>
            <ac:spMk id="13" creationId="{938DE1A3-2F4E-A164-CB52-7B5D5C4424B5}"/>
          </ac:spMkLst>
        </pc:spChg>
        <pc:spChg chg="add mod">
          <ac:chgData name="Zhenyu Zhang" userId="0d596f7d03c57b3b" providerId="LiveId" clId="{903FEB27-23A1-44AB-91C8-1AC573459C08}" dt="2024-08-01T22:47:09.793" v="633"/>
          <ac:spMkLst>
            <pc:docMk/>
            <pc:sldMk cId="299426025" sldId="258"/>
            <ac:spMk id="14" creationId="{D2FF903A-132A-F300-1FE6-FFCB0AD5C437}"/>
          </ac:spMkLst>
        </pc:spChg>
        <pc:spChg chg="add mod">
          <ac:chgData name="Zhenyu Zhang" userId="0d596f7d03c57b3b" providerId="LiveId" clId="{903FEB27-23A1-44AB-91C8-1AC573459C08}" dt="2024-08-01T22:47:09.793" v="633"/>
          <ac:spMkLst>
            <pc:docMk/>
            <pc:sldMk cId="299426025" sldId="258"/>
            <ac:spMk id="15" creationId="{2B4501E6-6E24-5BEB-27D4-61F4358435AF}"/>
          </ac:spMkLst>
        </pc:spChg>
        <pc:spChg chg="add mod">
          <ac:chgData name="Zhenyu Zhang" userId="0d596f7d03c57b3b" providerId="LiveId" clId="{903FEB27-23A1-44AB-91C8-1AC573459C08}" dt="2024-08-01T22:47:09.793" v="633"/>
          <ac:spMkLst>
            <pc:docMk/>
            <pc:sldMk cId="299426025" sldId="258"/>
            <ac:spMk id="16" creationId="{C982E557-F3C1-2C68-2E78-6BA2C55F1936}"/>
          </ac:spMkLst>
        </pc:spChg>
        <pc:spChg chg="add mod">
          <ac:chgData name="Zhenyu Zhang" userId="0d596f7d03c57b3b" providerId="LiveId" clId="{903FEB27-23A1-44AB-91C8-1AC573459C08}" dt="2024-08-01T22:47:09.793" v="633"/>
          <ac:spMkLst>
            <pc:docMk/>
            <pc:sldMk cId="299426025" sldId="258"/>
            <ac:spMk id="23" creationId="{8D3F287D-771C-DD72-49CF-A6A21D269EBC}"/>
          </ac:spMkLst>
        </pc:spChg>
        <pc:spChg chg="add mod">
          <ac:chgData name="Zhenyu Zhang" userId="0d596f7d03c57b3b" providerId="LiveId" clId="{903FEB27-23A1-44AB-91C8-1AC573459C08}" dt="2024-08-01T22:47:09.793" v="633"/>
          <ac:spMkLst>
            <pc:docMk/>
            <pc:sldMk cId="299426025" sldId="258"/>
            <ac:spMk id="24" creationId="{36014BE6-86A0-50B9-5C30-9917F9CEC416}"/>
          </ac:spMkLst>
        </pc:spChg>
        <pc:spChg chg="add mod">
          <ac:chgData name="Zhenyu Zhang" userId="0d596f7d03c57b3b" providerId="LiveId" clId="{903FEB27-23A1-44AB-91C8-1AC573459C08}" dt="2024-08-01T22:47:28.762" v="636"/>
          <ac:spMkLst>
            <pc:docMk/>
            <pc:sldMk cId="299426025" sldId="258"/>
            <ac:spMk id="25" creationId="{459C8782-51A5-4E8F-8059-EE9FAD8ABD8E}"/>
          </ac:spMkLst>
        </pc:spChg>
        <pc:spChg chg="add mod">
          <ac:chgData name="Zhenyu Zhang" userId="0d596f7d03c57b3b" providerId="LiveId" clId="{903FEB27-23A1-44AB-91C8-1AC573459C08}" dt="2024-08-01T22:47:28.762" v="636"/>
          <ac:spMkLst>
            <pc:docMk/>
            <pc:sldMk cId="299426025" sldId="258"/>
            <ac:spMk id="26" creationId="{1AF5F64C-EF05-B56C-9536-EE92B06065F6}"/>
          </ac:spMkLst>
        </pc:spChg>
        <pc:spChg chg="add mod">
          <ac:chgData name="Zhenyu Zhang" userId="0d596f7d03c57b3b" providerId="LiveId" clId="{903FEB27-23A1-44AB-91C8-1AC573459C08}" dt="2024-08-01T22:47:28.762" v="636"/>
          <ac:spMkLst>
            <pc:docMk/>
            <pc:sldMk cId="299426025" sldId="258"/>
            <ac:spMk id="29" creationId="{94619BA4-A410-48E1-40B3-433CF712CE61}"/>
          </ac:spMkLst>
        </pc:spChg>
        <pc:spChg chg="add mod">
          <ac:chgData name="Zhenyu Zhang" userId="0d596f7d03c57b3b" providerId="LiveId" clId="{903FEB27-23A1-44AB-91C8-1AC573459C08}" dt="2024-08-01T22:47:28.762" v="636"/>
          <ac:spMkLst>
            <pc:docMk/>
            <pc:sldMk cId="299426025" sldId="258"/>
            <ac:spMk id="30" creationId="{538ED087-A7B1-5668-767F-047017109776}"/>
          </ac:spMkLst>
        </pc:spChg>
        <pc:spChg chg="add mod">
          <ac:chgData name="Zhenyu Zhang" userId="0d596f7d03c57b3b" providerId="LiveId" clId="{903FEB27-23A1-44AB-91C8-1AC573459C08}" dt="2024-08-01T22:47:28.762" v="636"/>
          <ac:spMkLst>
            <pc:docMk/>
            <pc:sldMk cId="299426025" sldId="258"/>
            <ac:spMk id="31" creationId="{7747D4F0-16A0-ACCD-6995-4EF881A5BAE9}"/>
          </ac:spMkLst>
        </pc:spChg>
        <pc:spChg chg="add mod">
          <ac:chgData name="Zhenyu Zhang" userId="0d596f7d03c57b3b" providerId="LiveId" clId="{903FEB27-23A1-44AB-91C8-1AC573459C08}" dt="2024-08-01T22:47:28.762" v="636"/>
          <ac:spMkLst>
            <pc:docMk/>
            <pc:sldMk cId="299426025" sldId="258"/>
            <ac:spMk id="32" creationId="{BE2E70E0-15C6-A001-25FB-FF95EFE37027}"/>
          </ac:spMkLst>
        </pc:spChg>
        <pc:spChg chg="add mod">
          <ac:chgData name="Zhenyu Zhang" userId="0d596f7d03c57b3b" providerId="LiveId" clId="{903FEB27-23A1-44AB-91C8-1AC573459C08}" dt="2024-08-01T22:47:28.762" v="636"/>
          <ac:spMkLst>
            <pc:docMk/>
            <pc:sldMk cId="299426025" sldId="258"/>
            <ac:spMk id="33" creationId="{723EA403-B393-2585-5F22-4F766DB06F21}"/>
          </ac:spMkLst>
        </pc:spChg>
        <pc:spChg chg="add mod">
          <ac:chgData name="Zhenyu Zhang" userId="0d596f7d03c57b3b" providerId="LiveId" clId="{903FEB27-23A1-44AB-91C8-1AC573459C08}" dt="2024-08-01T22:47:28.762" v="636"/>
          <ac:spMkLst>
            <pc:docMk/>
            <pc:sldMk cId="299426025" sldId="258"/>
            <ac:spMk id="34" creationId="{E52E9953-8420-9FC7-4D30-0B9564B53878}"/>
          </ac:spMkLst>
        </pc:spChg>
        <pc:spChg chg="add mod">
          <ac:chgData name="Zhenyu Zhang" userId="0d596f7d03c57b3b" providerId="LiveId" clId="{903FEB27-23A1-44AB-91C8-1AC573459C08}" dt="2024-08-01T22:47:28.762" v="636"/>
          <ac:spMkLst>
            <pc:docMk/>
            <pc:sldMk cId="299426025" sldId="258"/>
            <ac:spMk id="35" creationId="{42B9E56F-2A03-4E29-CDA5-07C29837C8B3}"/>
          </ac:spMkLst>
        </pc:spChg>
        <pc:spChg chg="add mod">
          <ac:chgData name="Zhenyu Zhang" userId="0d596f7d03c57b3b" providerId="LiveId" clId="{903FEB27-23A1-44AB-91C8-1AC573459C08}" dt="2024-08-01T22:47:28.762" v="636"/>
          <ac:spMkLst>
            <pc:docMk/>
            <pc:sldMk cId="299426025" sldId="258"/>
            <ac:spMk id="42" creationId="{1D1714F9-0D5D-670E-629D-B65D73200993}"/>
          </ac:spMkLst>
        </pc:spChg>
        <pc:spChg chg="add mod">
          <ac:chgData name="Zhenyu Zhang" userId="0d596f7d03c57b3b" providerId="LiveId" clId="{903FEB27-23A1-44AB-91C8-1AC573459C08}" dt="2024-08-01T22:47:28.762" v="636"/>
          <ac:spMkLst>
            <pc:docMk/>
            <pc:sldMk cId="299426025" sldId="258"/>
            <ac:spMk id="43" creationId="{D5267580-2526-EB36-D7A8-E11726EF3533}"/>
          </ac:spMkLst>
        </pc:spChg>
        <pc:picChg chg="add mod">
          <ac:chgData name="Zhenyu Zhang" userId="0d596f7d03c57b3b" providerId="LiveId" clId="{903FEB27-23A1-44AB-91C8-1AC573459C08}" dt="2024-08-01T22:46:52.698" v="630" actId="962"/>
          <ac:picMkLst>
            <pc:docMk/>
            <pc:sldMk cId="299426025" sldId="258"/>
            <ac:picMk id="5" creationId="{1B4B135C-C37A-A80F-7A41-011403F7D2D7}"/>
          </ac:picMkLst>
        </pc:picChg>
        <pc:picChg chg="add mod">
          <ac:chgData name="Zhenyu Zhang" userId="0d596f7d03c57b3b" providerId="LiveId" clId="{903FEB27-23A1-44AB-91C8-1AC573459C08}" dt="2024-08-01T22:47:09.793" v="633"/>
          <ac:picMkLst>
            <pc:docMk/>
            <pc:sldMk cId="299426025" sldId="258"/>
            <ac:picMk id="7" creationId="{EE27580C-8114-B5D0-1E35-47348303D740}"/>
          </ac:picMkLst>
        </pc:picChg>
        <pc:picChg chg="add mod">
          <ac:chgData name="Zhenyu Zhang" userId="0d596f7d03c57b3b" providerId="LiveId" clId="{903FEB27-23A1-44AB-91C8-1AC573459C08}" dt="2024-08-01T22:47:09.793" v="633"/>
          <ac:picMkLst>
            <pc:docMk/>
            <pc:sldMk cId="299426025" sldId="258"/>
            <ac:picMk id="8" creationId="{2E26C88A-8EEA-88EA-F3FE-3D0917E9ABD1}"/>
          </ac:picMkLst>
        </pc:picChg>
        <pc:picChg chg="add mod">
          <ac:chgData name="Zhenyu Zhang" userId="0d596f7d03c57b3b" providerId="LiveId" clId="{903FEB27-23A1-44AB-91C8-1AC573459C08}" dt="2024-08-01T22:47:09.793" v="633"/>
          <ac:picMkLst>
            <pc:docMk/>
            <pc:sldMk cId="299426025" sldId="258"/>
            <ac:picMk id="17" creationId="{3FBCA2CC-C040-2ACC-4A1F-EFC261AAEF8A}"/>
          </ac:picMkLst>
        </pc:picChg>
        <pc:picChg chg="add mod">
          <ac:chgData name="Zhenyu Zhang" userId="0d596f7d03c57b3b" providerId="LiveId" clId="{903FEB27-23A1-44AB-91C8-1AC573459C08}" dt="2024-08-01T22:47:09.793" v="633"/>
          <ac:picMkLst>
            <pc:docMk/>
            <pc:sldMk cId="299426025" sldId="258"/>
            <ac:picMk id="18" creationId="{0FF73A98-808D-BC9B-795E-706400A395D4}"/>
          </ac:picMkLst>
        </pc:picChg>
        <pc:picChg chg="add mod">
          <ac:chgData name="Zhenyu Zhang" userId="0d596f7d03c57b3b" providerId="LiveId" clId="{903FEB27-23A1-44AB-91C8-1AC573459C08}" dt="2024-08-01T22:47:09.793" v="633"/>
          <ac:picMkLst>
            <pc:docMk/>
            <pc:sldMk cId="299426025" sldId="258"/>
            <ac:picMk id="19" creationId="{F82A798D-5251-1CAE-6582-17B26350F364}"/>
          </ac:picMkLst>
        </pc:picChg>
        <pc:picChg chg="add mod">
          <ac:chgData name="Zhenyu Zhang" userId="0d596f7d03c57b3b" providerId="LiveId" clId="{903FEB27-23A1-44AB-91C8-1AC573459C08}" dt="2024-08-01T22:47:09.793" v="633"/>
          <ac:picMkLst>
            <pc:docMk/>
            <pc:sldMk cId="299426025" sldId="258"/>
            <ac:picMk id="20" creationId="{1EACFBA9-999B-63E2-7EBE-741A3CD7490F}"/>
          </ac:picMkLst>
        </pc:picChg>
        <pc:picChg chg="add mod">
          <ac:chgData name="Zhenyu Zhang" userId="0d596f7d03c57b3b" providerId="LiveId" clId="{903FEB27-23A1-44AB-91C8-1AC573459C08}" dt="2024-08-01T22:47:09.793" v="633"/>
          <ac:picMkLst>
            <pc:docMk/>
            <pc:sldMk cId="299426025" sldId="258"/>
            <ac:picMk id="21" creationId="{ACE8A65D-89CF-21AD-17E4-7E8D54848CCD}"/>
          </ac:picMkLst>
        </pc:picChg>
        <pc:picChg chg="add mod">
          <ac:chgData name="Zhenyu Zhang" userId="0d596f7d03c57b3b" providerId="LiveId" clId="{903FEB27-23A1-44AB-91C8-1AC573459C08}" dt="2024-08-01T22:47:09.793" v="633"/>
          <ac:picMkLst>
            <pc:docMk/>
            <pc:sldMk cId="299426025" sldId="258"/>
            <ac:picMk id="22" creationId="{09BEF7C9-8874-DD03-EEAE-CE58AB63823A}"/>
          </ac:picMkLst>
        </pc:picChg>
        <pc:picChg chg="add mod">
          <ac:chgData name="Zhenyu Zhang" userId="0d596f7d03c57b3b" providerId="LiveId" clId="{903FEB27-23A1-44AB-91C8-1AC573459C08}" dt="2024-08-01T22:47:28.762" v="636"/>
          <ac:picMkLst>
            <pc:docMk/>
            <pc:sldMk cId="299426025" sldId="258"/>
            <ac:picMk id="27" creationId="{366D29FC-A7AF-B3B8-AC08-2AAA983D7FEF}"/>
          </ac:picMkLst>
        </pc:picChg>
        <pc:picChg chg="add mod">
          <ac:chgData name="Zhenyu Zhang" userId="0d596f7d03c57b3b" providerId="LiveId" clId="{903FEB27-23A1-44AB-91C8-1AC573459C08}" dt="2024-08-01T22:47:28.762" v="636"/>
          <ac:picMkLst>
            <pc:docMk/>
            <pc:sldMk cId="299426025" sldId="258"/>
            <ac:picMk id="28" creationId="{DAFCF59A-FEC0-EDC2-337A-EDBEB6A8A471}"/>
          </ac:picMkLst>
        </pc:picChg>
        <pc:picChg chg="add mod">
          <ac:chgData name="Zhenyu Zhang" userId="0d596f7d03c57b3b" providerId="LiveId" clId="{903FEB27-23A1-44AB-91C8-1AC573459C08}" dt="2024-08-01T22:47:28.762" v="636"/>
          <ac:picMkLst>
            <pc:docMk/>
            <pc:sldMk cId="299426025" sldId="258"/>
            <ac:picMk id="36" creationId="{31441015-7290-FF3A-7DA9-89E5FC139F67}"/>
          </ac:picMkLst>
        </pc:picChg>
        <pc:picChg chg="add mod">
          <ac:chgData name="Zhenyu Zhang" userId="0d596f7d03c57b3b" providerId="LiveId" clId="{903FEB27-23A1-44AB-91C8-1AC573459C08}" dt="2024-08-01T22:47:28.762" v="636"/>
          <ac:picMkLst>
            <pc:docMk/>
            <pc:sldMk cId="299426025" sldId="258"/>
            <ac:picMk id="37" creationId="{E0AEF8E1-984E-4619-B892-41E48C8BAF4B}"/>
          </ac:picMkLst>
        </pc:picChg>
        <pc:picChg chg="add mod">
          <ac:chgData name="Zhenyu Zhang" userId="0d596f7d03c57b3b" providerId="LiveId" clId="{903FEB27-23A1-44AB-91C8-1AC573459C08}" dt="2024-08-01T22:47:28.762" v="636"/>
          <ac:picMkLst>
            <pc:docMk/>
            <pc:sldMk cId="299426025" sldId="258"/>
            <ac:picMk id="38" creationId="{C0A303DD-9F92-AD03-066D-5218FECA74DD}"/>
          </ac:picMkLst>
        </pc:picChg>
        <pc:picChg chg="add mod">
          <ac:chgData name="Zhenyu Zhang" userId="0d596f7d03c57b3b" providerId="LiveId" clId="{903FEB27-23A1-44AB-91C8-1AC573459C08}" dt="2024-08-01T22:47:28.762" v="636"/>
          <ac:picMkLst>
            <pc:docMk/>
            <pc:sldMk cId="299426025" sldId="258"/>
            <ac:picMk id="39" creationId="{A409581E-3A4C-9DA9-4143-AF1F7F960507}"/>
          </ac:picMkLst>
        </pc:picChg>
        <pc:picChg chg="add mod">
          <ac:chgData name="Zhenyu Zhang" userId="0d596f7d03c57b3b" providerId="LiveId" clId="{903FEB27-23A1-44AB-91C8-1AC573459C08}" dt="2024-08-01T22:47:28.762" v="636"/>
          <ac:picMkLst>
            <pc:docMk/>
            <pc:sldMk cId="299426025" sldId="258"/>
            <ac:picMk id="40" creationId="{8991D84C-0AC6-03A1-8815-3FB2CD74E133}"/>
          </ac:picMkLst>
        </pc:picChg>
        <pc:picChg chg="add mod">
          <ac:chgData name="Zhenyu Zhang" userId="0d596f7d03c57b3b" providerId="LiveId" clId="{903FEB27-23A1-44AB-91C8-1AC573459C08}" dt="2024-08-01T22:47:28.762" v="636"/>
          <ac:picMkLst>
            <pc:docMk/>
            <pc:sldMk cId="299426025" sldId="258"/>
            <ac:picMk id="41" creationId="{D6781426-57FD-F6B5-B0AE-FA0663840B9C}"/>
          </ac:picMkLst>
        </pc:picChg>
      </pc:sldChg>
      <pc:sldChg chg="addSp delSp modSp new del mod setBg">
        <pc:chgData name="Zhenyu Zhang" userId="0d596f7d03c57b3b" providerId="LiveId" clId="{903FEB27-23A1-44AB-91C8-1AC573459C08}" dt="2024-08-02T02:13:09.484" v="1750" actId="47"/>
        <pc:sldMkLst>
          <pc:docMk/>
          <pc:sldMk cId="1638516783" sldId="258"/>
        </pc:sldMkLst>
        <pc:spChg chg="del">
          <ac:chgData name="Zhenyu Zhang" userId="0d596f7d03c57b3b" providerId="LiveId" clId="{903FEB27-23A1-44AB-91C8-1AC573459C08}" dt="2024-08-01T22:48:32.572" v="642" actId="478"/>
          <ac:spMkLst>
            <pc:docMk/>
            <pc:sldMk cId="1638516783" sldId="258"/>
            <ac:spMk id="2" creationId="{802A7513-D6C9-3320-1234-C6EBB9342BF9}"/>
          </ac:spMkLst>
        </pc:spChg>
        <pc:spChg chg="del">
          <ac:chgData name="Zhenyu Zhang" userId="0d596f7d03c57b3b" providerId="LiveId" clId="{903FEB27-23A1-44AB-91C8-1AC573459C08}" dt="2024-08-01T22:48:30.668" v="641" actId="478"/>
          <ac:spMkLst>
            <pc:docMk/>
            <pc:sldMk cId="1638516783" sldId="258"/>
            <ac:spMk id="3" creationId="{66DC2BC1-E19C-1628-C120-9365A3DBB9E9}"/>
          </ac:spMkLst>
        </pc:spChg>
        <pc:spChg chg="add mod">
          <ac:chgData name="Zhenyu Zhang" userId="0d596f7d03c57b3b" providerId="LiveId" clId="{903FEB27-23A1-44AB-91C8-1AC573459C08}" dt="2024-08-01T22:49:22.467" v="648"/>
          <ac:spMkLst>
            <pc:docMk/>
            <pc:sldMk cId="1638516783" sldId="258"/>
            <ac:spMk id="4" creationId="{62BB158D-0DDA-C6CA-F462-2CB6FD6172A9}"/>
          </ac:spMkLst>
        </pc:spChg>
        <pc:spChg chg="add mod">
          <ac:chgData name="Zhenyu Zhang" userId="0d596f7d03c57b3b" providerId="LiveId" clId="{903FEB27-23A1-44AB-91C8-1AC573459C08}" dt="2024-08-01T22:49:22.467" v="648"/>
          <ac:spMkLst>
            <pc:docMk/>
            <pc:sldMk cId="1638516783" sldId="258"/>
            <ac:spMk id="5" creationId="{F6C7362B-5122-C925-4F91-C8C8A80FD83E}"/>
          </ac:spMkLst>
        </pc:spChg>
        <pc:spChg chg="add mod">
          <ac:chgData name="Zhenyu Zhang" userId="0d596f7d03c57b3b" providerId="LiveId" clId="{903FEB27-23A1-44AB-91C8-1AC573459C08}" dt="2024-08-01T22:49:22.467" v="648"/>
          <ac:spMkLst>
            <pc:docMk/>
            <pc:sldMk cId="1638516783" sldId="258"/>
            <ac:spMk id="8" creationId="{7EF24727-7B11-47DD-061E-BA410FB432ED}"/>
          </ac:spMkLst>
        </pc:spChg>
        <pc:spChg chg="add mod">
          <ac:chgData name="Zhenyu Zhang" userId="0d596f7d03c57b3b" providerId="LiveId" clId="{903FEB27-23A1-44AB-91C8-1AC573459C08}" dt="2024-08-01T22:49:22.467" v="648"/>
          <ac:spMkLst>
            <pc:docMk/>
            <pc:sldMk cId="1638516783" sldId="258"/>
            <ac:spMk id="9" creationId="{00CEFCF2-5141-6C90-9371-BD58F65273BB}"/>
          </ac:spMkLst>
        </pc:spChg>
        <pc:spChg chg="add mod">
          <ac:chgData name="Zhenyu Zhang" userId="0d596f7d03c57b3b" providerId="LiveId" clId="{903FEB27-23A1-44AB-91C8-1AC573459C08}" dt="2024-08-01T22:49:22.467" v="648"/>
          <ac:spMkLst>
            <pc:docMk/>
            <pc:sldMk cId="1638516783" sldId="258"/>
            <ac:spMk id="10" creationId="{E6CF4A0E-5D59-FF2C-19A8-892A02C54D6A}"/>
          </ac:spMkLst>
        </pc:spChg>
        <pc:spChg chg="add mod">
          <ac:chgData name="Zhenyu Zhang" userId="0d596f7d03c57b3b" providerId="LiveId" clId="{903FEB27-23A1-44AB-91C8-1AC573459C08}" dt="2024-08-01T22:49:22.467" v="648"/>
          <ac:spMkLst>
            <pc:docMk/>
            <pc:sldMk cId="1638516783" sldId="258"/>
            <ac:spMk id="11" creationId="{05AAF015-AAB8-C130-5FE3-F3568285BB00}"/>
          </ac:spMkLst>
        </pc:spChg>
        <pc:spChg chg="add mod">
          <ac:chgData name="Zhenyu Zhang" userId="0d596f7d03c57b3b" providerId="LiveId" clId="{903FEB27-23A1-44AB-91C8-1AC573459C08}" dt="2024-08-01T22:49:22.467" v="648"/>
          <ac:spMkLst>
            <pc:docMk/>
            <pc:sldMk cId="1638516783" sldId="258"/>
            <ac:spMk id="12" creationId="{3BDBCBB1-E8A0-A73B-970E-734B1CD8496A}"/>
          </ac:spMkLst>
        </pc:spChg>
        <pc:spChg chg="add mod">
          <ac:chgData name="Zhenyu Zhang" userId="0d596f7d03c57b3b" providerId="LiveId" clId="{903FEB27-23A1-44AB-91C8-1AC573459C08}" dt="2024-08-01T22:49:22.467" v="648"/>
          <ac:spMkLst>
            <pc:docMk/>
            <pc:sldMk cId="1638516783" sldId="258"/>
            <ac:spMk id="13" creationId="{A9C766F0-F669-8F83-41D5-426659396E2A}"/>
          </ac:spMkLst>
        </pc:spChg>
        <pc:spChg chg="add mod">
          <ac:chgData name="Zhenyu Zhang" userId="0d596f7d03c57b3b" providerId="LiveId" clId="{903FEB27-23A1-44AB-91C8-1AC573459C08}" dt="2024-08-01T22:49:22.467" v="648"/>
          <ac:spMkLst>
            <pc:docMk/>
            <pc:sldMk cId="1638516783" sldId="258"/>
            <ac:spMk id="14" creationId="{4B64CC4F-DEBC-9019-1921-658518D5808B}"/>
          </ac:spMkLst>
        </pc:spChg>
        <pc:spChg chg="add mod">
          <ac:chgData name="Zhenyu Zhang" userId="0d596f7d03c57b3b" providerId="LiveId" clId="{903FEB27-23A1-44AB-91C8-1AC573459C08}" dt="2024-08-01T22:49:22.467" v="648"/>
          <ac:spMkLst>
            <pc:docMk/>
            <pc:sldMk cId="1638516783" sldId="258"/>
            <ac:spMk id="21" creationId="{908E99C8-EE27-3EBE-466C-923FCF4E63FB}"/>
          </ac:spMkLst>
        </pc:spChg>
        <pc:spChg chg="add mod">
          <ac:chgData name="Zhenyu Zhang" userId="0d596f7d03c57b3b" providerId="LiveId" clId="{903FEB27-23A1-44AB-91C8-1AC573459C08}" dt="2024-08-01T22:49:22.467" v="648"/>
          <ac:spMkLst>
            <pc:docMk/>
            <pc:sldMk cId="1638516783" sldId="258"/>
            <ac:spMk id="22" creationId="{6FACDFC3-C620-362E-CCF4-A901465D9F33}"/>
          </ac:spMkLst>
        </pc:spChg>
        <pc:picChg chg="add mod">
          <ac:chgData name="Zhenyu Zhang" userId="0d596f7d03c57b3b" providerId="LiveId" clId="{903FEB27-23A1-44AB-91C8-1AC573459C08}" dt="2024-08-01T22:49:22.467" v="648"/>
          <ac:picMkLst>
            <pc:docMk/>
            <pc:sldMk cId="1638516783" sldId="258"/>
            <ac:picMk id="6" creationId="{3F084903-1EE2-1105-8CCB-1BE5388A14C6}"/>
          </ac:picMkLst>
        </pc:picChg>
        <pc:picChg chg="add mod">
          <ac:chgData name="Zhenyu Zhang" userId="0d596f7d03c57b3b" providerId="LiveId" clId="{903FEB27-23A1-44AB-91C8-1AC573459C08}" dt="2024-08-01T22:49:22.467" v="648"/>
          <ac:picMkLst>
            <pc:docMk/>
            <pc:sldMk cId="1638516783" sldId="258"/>
            <ac:picMk id="7" creationId="{C8D6C69C-5147-0522-D37D-009CA686D66E}"/>
          </ac:picMkLst>
        </pc:picChg>
        <pc:picChg chg="add mod">
          <ac:chgData name="Zhenyu Zhang" userId="0d596f7d03c57b3b" providerId="LiveId" clId="{903FEB27-23A1-44AB-91C8-1AC573459C08}" dt="2024-08-01T22:49:22.467" v="648"/>
          <ac:picMkLst>
            <pc:docMk/>
            <pc:sldMk cId="1638516783" sldId="258"/>
            <ac:picMk id="15" creationId="{E25F6E4E-659E-DD3D-C27D-FAAB0DEAB4D4}"/>
          </ac:picMkLst>
        </pc:picChg>
        <pc:picChg chg="add mod">
          <ac:chgData name="Zhenyu Zhang" userId="0d596f7d03c57b3b" providerId="LiveId" clId="{903FEB27-23A1-44AB-91C8-1AC573459C08}" dt="2024-08-01T22:49:22.467" v="648"/>
          <ac:picMkLst>
            <pc:docMk/>
            <pc:sldMk cId="1638516783" sldId="258"/>
            <ac:picMk id="16" creationId="{D22CEC04-1E17-0E64-55C8-D2DEC7B091F3}"/>
          </ac:picMkLst>
        </pc:picChg>
        <pc:picChg chg="add mod">
          <ac:chgData name="Zhenyu Zhang" userId="0d596f7d03c57b3b" providerId="LiveId" clId="{903FEB27-23A1-44AB-91C8-1AC573459C08}" dt="2024-08-01T22:49:22.467" v="648"/>
          <ac:picMkLst>
            <pc:docMk/>
            <pc:sldMk cId="1638516783" sldId="258"/>
            <ac:picMk id="17" creationId="{2EBE3A29-4672-3598-69FD-6533C9C6E140}"/>
          </ac:picMkLst>
        </pc:picChg>
        <pc:picChg chg="add mod">
          <ac:chgData name="Zhenyu Zhang" userId="0d596f7d03c57b3b" providerId="LiveId" clId="{903FEB27-23A1-44AB-91C8-1AC573459C08}" dt="2024-08-01T22:49:22.467" v="648"/>
          <ac:picMkLst>
            <pc:docMk/>
            <pc:sldMk cId="1638516783" sldId="258"/>
            <ac:picMk id="18" creationId="{80B5F3EA-FE08-5919-A654-0980E4F2AA21}"/>
          </ac:picMkLst>
        </pc:picChg>
        <pc:picChg chg="add mod">
          <ac:chgData name="Zhenyu Zhang" userId="0d596f7d03c57b3b" providerId="LiveId" clId="{903FEB27-23A1-44AB-91C8-1AC573459C08}" dt="2024-08-01T22:49:22.467" v="648"/>
          <ac:picMkLst>
            <pc:docMk/>
            <pc:sldMk cId="1638516783" sldId="258"/>
            <ac:picMk id="19" creationId="{85774980-52F8-ACB7-31BD-40E8167A13F5}"/>
          </ac:picMkLst>
        </pc:picChg>
        <pc:picChg chg="add mod">
          <ac:chgData name="Zhenyu Zhang" userId="0d596f7d03c57b3b" providerId="LiveId" clId="{903FEB27-23A1-44AB-91C8-1AC573459C08}" dt="2024-08-01T22:49:22.467" v="648"/>
          <ac:picMkLst>
            <pc:docMk/>
            <pc:sldMk cId="1638516783" sldId="258"/>
            <ac:picMk id="20" creationId="{D11AEC3C-A505-37AC-1FEE-A1D17CB0CD2F}"/>
          </ac:picMkLst>
        </pc:picChg>
      </pc:sldChg>
      <pc:sldChg chg="addSp delSp modSp new del mod">
        <pc:chgData name="Zhenyu Zhang" userId="0d596f7d03c57b3b" providerId="LiveId" clId="{903FEB27-23A1-44AB-91C8-1AC573459C08}" dt="2024-08-02T02:13:10.865" v="1751" actId="47"/>
        <pc:sldMkLst>
          <pc:docMk/>
          <pc:sldMk cId="2987667366" sldId="259"/>
        </pc:sldMkLst>
        <pc:spChg chg="del">
          <ac:chgData name="Zhenyu Zhang" userId="0d596f7d03c57b3b" providerId="LiveId" clId="{903FEB27-23A1-44AB-91C8-1AC573459C08}" dt="2024-08-01T23:17:52.844" v="687" actId="478"/>
          <ac:spMkLst>
            <pc:docMk/>
            <pc:sldMk cId="2987667366" sldId="259"/>
            <ac:spMk id="2" creationId="{9FEA1141-17D5-7EF8-7EAA-9F175DE37975}"/>
          </ac:spMkLst>
        </pc:spChg>
        <pc:spChg chg="del">
          <ac:chgData name="Zhenyu Zhang" userId="0d596f7d03c57b3b" providerId="LiveId" clId="{903FEB27-23A1-44AB-91C8-1AC573459C08}" dt="2024-08-01T23:17:53.990" v="688" actId="478"/>
          <ac:spMkLst>
            <pc:docMk/>
            <pc:sldMk cId="2987667366" sldId="259"/>
            <ac:spMk id="3" creationId="{122802F3-9E95-399D-8542-21C49A47E8BC}"/>
          </ac:spMkLst>
        </pc:spChg>
        <pc:spChg chg="add del mod">
          <ac:chgData name="Zhenyu Zhang" userId="0d596f7d03c57b3b" providerId="LiveId" clId="{903FEB27-23A1-44AB-91C8-1AC573459C08}" dt="2024-08-01T23:19:13.993" v="702" actId="478"/>
          <ac:spMkLst>
            <pc:docMk/>
            <pc:sldMk cId="2987667366" sldId="259"/>
            <ac:spMk id="4" creationId="{99D5A58A-B1B1-2F77-E59E-7DF818A1EB51}"/>
          </ac:spMkLst>
        </pc:spChg>
        <pc:spChg chg="add del mod">
          <ac:chgData name="Zhenyu Zhang" userId="0d596f7d03c57b3b" providerId="LiveId" clId="{903FEB27-23A1-44AB-91C8-1AC573459C08}" dt="2024-08-01T23:27:27.997" v="862" actId="21"/>
          <ac:spMkLst>
            <pc:docMk/>
            <pc:sldMk cId="2987667366" sldId="259"/>
            <ac:spMk id="33" creationId="{10E34429-5D40-5837-E8C4-A7B1E73D4145}"/>
          </ac:spMkLst>
        </pc:spChg>
      </pc:sldChg>
      <pc:sldChg chg="modSp new mod">
        <pc:chgData name="Zhenyu Zhang" userId="0d596f7d03c57b3b" providerId="LiveId" clId="{903FEB27-23A1-44AB-91C8-1AC573459C08}" dt="2024-08-02T02:39:27.049" v="1890" actId="14100"/>
        <pc:sldMkLst>
          <pc:docMk/>
          <pc:sldMk cId="3676896312" sldId="260"/>
        </pc:sldMkLst>
        <pc:spChg chg="mod">
          <ac:chgData name="Zhenyu Zhang" userId="0d596f7d03c57b3b" providerId="LiveId" clId="{903FEB27-23A1-44AB-91C8-1AC573459C08}" dt="2024-08-02T02:39:27.049" v="1890" actId="14100"/>
          <ac:spMkLst>
            <pc:docMk/>
            <pc:sldMk cId="3676896312" sldId="260"/>
            <ac:spMk id="2" creationId="{3AB487CE-95A9-D247-F6D0-33094A3028F2}"/>
          </ac:spMkLst>
        </pc:spChg>
        <pc:spChg chg="mod">
          <ac:chgData name="Zhenyu Zhang" userId="0d596f7d03c57b3b" providerId="LiveId" clId="{903FEB27-23A1-44AB-91C8-1AC573459C08}" dt="2024-08-02T02:39:23.612" v="1889" actId="1076"/>
          <ac:spMkLst>
            <pc:docMk/>
            <pc:sldMk cId="3676896312" sldId="260"/>
            <ac:spMk id="3" creationId="{889A81EF-424E-6808-FFE4-2FCE907A0E5B}"/>
          </ac:spMkLst>
        </pc:spChg>
      </pc:sldChg>
      <pc:sldChg chg="addSp delSp modSp new mod setBg">
        <pc:chgData name="Zhenyu Zhang" userId="0d596f7d03c57b3b" providerId="LiveId" clId="{903FEB27-23A1-44AB-91C8-1AC573459C08}" dt="2024-08-02T02:39:03.831" v="1886" actId="403"/>
        <pc:sldMkLst>
          <pc:docMk/>
          <pc:sldMk cId="2503322254" sldId="261"/>
        </pc:sldMkLst>
        <pc:spChg chg="mod ord">
          <ac:chgData name="Zhenyu Zhang" userId="0d596f7d03c57b3b" providerId="LiveId" clId="{903FEB27-23A1-44AB-91C8-1AC573459C08}" dt="2024-08-02T02:35:57.003" v="1803" actId="403"/>
          <ac:spMkLst>
            <pc:docMk/>
            <pc:sldMk cId="2503322254" sldId="261"/>
            <ac:spMk id="2" creationId="{36A9CCEB-BF50-45C2-0D12-C4D353F4A970}"/>
          </ac:spMkLst>
        </pc:spChg>
        <pc:spChg chg="del">
          <ac:chgData name="Zhenyu Zhang" userId="0d596f7d03c57b3b" providerId="LiveId" clId="{903FEB27-23A1-44AB-91C8-1AC573459C08}" dt="2024-08-02T02:35:19.969" v="1756"/>
          <ac:spMkLst>
            <pc:docMk/>
            <pc:sldMk cId="2503322254" sldId="261"/>
            <ac:spMk id="3" creationId="{8B4E6FEA-5FE5-0F9D-966F-E7539042D7F1}"/>
          </ac:spMkLst>
        </pc:spChg>
        <pc:spChg chg="add mod">
          <ac:chgData name="Zhenyu Zhang" userId="0d596f7d03c57b3b" providerId="LiveId" clId="{903FEB27-23A1-44AB-91C8-1AC573459C08}" dt="2024-08-02T02:39:03.831" v="1886" actId="403"/>
          <ac:spMkLst>
            <pc:docMk/>
            <pc:sldMk cId="2503322254" sldId="261"/>
            <ac:spMk id="8" creationId="{2C2CEDAC-DF69-7A1F-431B-125E2B723647}"/>
          </ac:spMkLst>
        </pc:spChg>
        <pc:spChg chg="add">
          <ac:chgData name="Zhenyu Zhang" userId="0d596f7d03c57b3b" providerId="LiveId" clId="{903FEB27-23A1-44AB-91C8-1AC573459C08}" dt="2024-08-02T02:35:36.972" v="1772" actId="26606"/>
          <ac:spMkLst>
            <pc:docMk/>
            <pc:sldMk cId="2503322254" sldId="261"/>
            <ac:spMk id="10" creationId="{37C89E4B-3C9F-44B9-8B86-D9E3D112D8EC}"/>
          </ac:spMkLst>
        </pc:spChg>
        <pc:picChg chg="add del mod">
          <ac:chgData name="Zhenyu Zhang" userId="0d596f7d03c57b3b" providerId="LiveId" clId="{903FEB27-23A1-44AB-91C8-1AC573459C08}" dt="2024-08-02T02:38:39.795" v="1857" actId="478"/>
          <ac:picMkLst>
            <pc:docMk/>
            <pc:sldMk cId="2503322254" sldId="261"/>
            <ac:picMk id="5" creationId="{8D0216E1-8098-2EB7-435E-6A5D36C104F7}"/>
          </ac:picMkLst>
        </pc:picChg>
        <pc:picChg chg="add mod">
          <ac:chgData name="Zhenyu Zhang" userId="0d596f7d03c57b3b" providerId="LiveId" clId="{903FEB27-23A1-44AB-91C8-1AC573459C08}" dt="2024-08-02T02:38:48.219" v="1858" actId="1076"/>
          <ac:picMkLst>
            <pc:docMk/>
            <pc:sldMk cId="2503322254" sldId="261"/>
            <ac:picMk id="6" creationId="{90C5FDF4-05A4-F82A-EE48-31E7836C6320}"/>
          </ac:picMkLst>
        </pc:picChg>
        <pc:cxnChg chg="add">
          <ac:chgData name="Zhenyu Zhang" userId="0d596f7d03c57b3b" providerId="LiveId" clId="{903FEB27-23A1-44AB-91C8-1AC573459C08}" dt="2024-08-02T02:35:36.972" v="1772" actId="26606"/>
          <ac:cxnSpMkLst>
            <pc:docMk/>
            <pc:sldMk cId="2503322254" sldId="261"/>
            <ac:cxnSpMk id="12" creationId="{AA2EAA10-076F-46BD-8F0F-B9A2FB77A85C}"/>
          </ac:cxnSpMkLst>
        </pc:cxnChg>
        <pc:cxnChg chg="add">
          <ac:chgData name="Zhenyu Zhang" userId="0d596f7d03c57b3b" providerId="LiveId" clId="{903FEB27-23A1-44AB-91C8-1AC573459C08}" dt="2024-08-02T02:35:36.972" v="1772" actId="26606"/>
          <ac:cxnSpMkLst>
            <pc:docMk/>
            <pc:sldMk cId="2503322254" sldId="261"/>
            <ac:cxnSpMk id="14" creationId="{D891E407-403B-4764-86C9-33A56D3BCAA3}"/>
          </ac:cxnSpMkLst>
        </pc:cxnChg>
      </pc:sldChg>
      <pc:sldChg chg="addSp delSp modSp add del mod setBg delDesignElem">
        <pc:chgData name="Zhenyu Zhang" userId="0d596f7d03c57b3b" providerId="LiveId" clId="{903FEB27-23A1-44AB-91C8-1AC573459C08}" dt="2024-08-02T02:37:54.805" v="1852" actId="47"/>
        <pc:sldMkLst>
          <pc:docMk/>
          <pc:sldMk cId="3866288920" sldId="262"/>
        </pc:sldMkLst>
        <pc:spChg chg="del">
          <ac:chgData name="Zhenyu Zhang" userId="0d596f7d03c57b3b" providerId="LiveId" clId="{903FEB27-23A1-44AB-91C8-1AC573459C08}" dt="2024-08-02T02:37:27.017" v="1847" actId="478"/>
          <ac:spMkLst>
            <pc:docMk/>
            <pc:sldMk cId="3866288920" sldId="262"/>
            <ac:spMk id="2" creationId="{36A9CCEB-BF50-45C2-0D12-C4D353F4A970}"/>
          </ac:spMkLst>
        </pc:spChg>
        <pc:spChg chg="add del mod">
          <ac:chgData name="Zhenyu Zhang" userId="0d596f7d03c57b3b" providerId="LiveId" clId="{903FEB27-23A1-44AB-91C8-1AC573459C08}" dt="2024-08-02T02:37:41.385" v="1849" actId="478"/>
          <ac:spMkLst>
            <pc:docMk/>
            <pc:sldMk cId="3866288920" sldId="262"/>
            <ac:spMk id="4" creationId="{380C277B-7499-7859-8182-E74B387ECFC7}"/>
          </ac:spMkLst>
        </pc:spChg>
        <pc:spChg chg="add mod">
          <ac:chgData name="Zhenyu Zhang" userId="0d596f7d03c57b3b" providerId="LiveId" clId="{903FEB27-23A1-44AB-91C8-1AC573459C08}" dt="2024-08-02T02:37:37.758" v="1848"/>
          <ac:spMkLst>
            <pc:docMk/>
            <pc:sldMk cId="3866288920" sldId="262"/>
            <ac:spMk id="6" creationId="{662F0A8B-7E23-60C8-0096-7E3129613CAF}"/>
          </ac:spMkLst>
        </pc:spChg>
        <pc:spChg chg="add mod">
          <ac:chgData name="Zhenyu Zhang" userId="0d596f7d03c57b3b" providerId="LiveId" clId="{903FEB27-23A1-44AB-91C8-1AC573459C08}" dt="2024-08-02T02:37:37.758" v="1848"/>
          <ac:spMkLst>
            <pc:docMk/>
            <pc:sldMk cId="3866288920" sldId="262"/>
            <ac:spMk id="7" creationId="{257A57A6-29AA-946D-6B35-35A539C99A49}"/>
          </ac:spMkLst>
        </pc:spChg>
        <pc:spChg chg="del">
          <ac:chgData name="Zhenyu Zhang" userId="0d596f7d03c57b3b" providerId="LiveId" clId="{903FEB27-23A1-44AB-91C8-1AC573459C08}" dt="2024-08-02T02:37:23.443" v="1846"/>
          <ac:spMkLst>
            <pc:docMk/>
            <pc:sldMk cId="3866288920" sldId="262"/>
            <ac:spMk id="10" creationId="{37C89E4B-3C9F-44B9-8B86-D9E3D112D8EC}"/>
          </ac:spMkLst>
        </pc:spChg>
        <pc:cxnChg chg="del">
          <ac:chgData name="Zhenyu Zhang" userId="0d596f7d03c57b3b" providerId="LiveId" clId="{903FEB27-23A1-44AB-91C8-1AC573459C08}" dt="2024-08-02T02:37:23.443" v="1846"/>
          <ac:cxnSpMkLst>
            <pc:docMk/>
            <pc:sldMk cId="3866288920" sldId="262"/>
            <ac:cxnSpMk id="12" creationId="{AA2EAA10-076F-46BD-8F0F-B9A2FB77A85C}"/>
          </ac:cxnSpMkLst>
        </pc:cxnChg>
        <pc:cxnChg chg="del">
          <ac:chgData name="Zhenyu Zhang" userId="0d596f7d03c57b3b" providerId="LiveId" clId="{903FEB27-23A1-44AB-91C8-1AC573459C08}" dt="2024-08-02T02:37:23.443" v="1846"/>
          <ac:cxnSpMkLst>
            <pc:docMk/>
            <pc:sldMk cId="3866288920" sldId="262"/>
            <ac:cxnSpMk id="14" creationId="{D891E407-403B-4764-86C9-33A56D3BCAA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B8D60-7ED9-4A80-88A3-39E703E92634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CFE7A-3E83-45F8-AAD5-73B899B166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9987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D3EE-BE4A-DA94-277B-EB814EDDA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DED50-A0C3-4B40-3208-990D37289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D2906-28BE-5FA7-7B01-1D3F70E64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45A-B658-4082-A94E-5EF1896AC068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7888A-8CB5-5472-5D0C-468D83CE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7D678-BE3E-F6FC-1C73-99997B7E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5A04-E2A2-485F-A630-E07803CF7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785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A14B-CE5D-BB23-F2D8-2A83543E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50151-C61A-FFA0-08FB-40E08E174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E6943-D88A-6744-75A5-E4E10478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45A-B658-4082-A94E-5EF1896AC068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A20A2-C3F6-6BB2-EDA8-E74BCD5C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D39D-2ADC-F4CE-0987-6B937817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5A04-E2A2-485F-A630-E07803CF7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0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50AA58-8BEC-6D22-3036-7714A3AF4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E072C-07BE-5E30-6DD0-FDFF96240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9D4B0-14E3-496C-E776-FD12C71E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45A-B658-4082-A94E-5EF1896AC068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44FF4-4970-E5B2-DC4E-AA6F0808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827B6-7B8F-652D-E664-86872636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5A04-E2A2-485F-A630-E07803CF7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077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B43C-1AFE-8117-7B8C-A5FB4E84A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1A27A-8C1C-4B04-16A9-356973B75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074DE-07DC-6CE3-2827-2CCE4631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45A-B658-4082-A94E-5EF1896AC068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5E23A-CF0F-F925-10E6-B0904A32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17F4D-9FBE-1E6D-AE47-D2F83E1B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5A04-E2A2-485F-A630-E07803CF7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935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3BA83-B7D6-8A93-9EAF-3ADCAC104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C0673-1942-E0B9-9DC4-4A2AA2A96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2BF95-72DE-AF92-8F1D-0D4219F4A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45A-B658-4082-A94E-5EF1896AC068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9429-94FC-758D-D59B-A3664C3F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4A643-1477-D625-3902-EA46949D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5A04-E2A2-485F-A630-E07803CF7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648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DC8B-2060-D6D9-40E1-55B6169D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DC744-0DE9-D7C2-409E-49331F73A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6483B-8AEB-7898-06F9-9F6CDC25A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9FC79-EAFD-78BD-ED6D-5081759A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45A-B658-4082-A94E-5EF1896AC068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5B0B3-9881-3B89-ECA4-4F8F204F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5092D-1AFC-E3FD-7A7B-D975E87A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5A04-E2A2-485F-A630-E07803CF7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180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3C2F-3492-E127-10A5-D070F90D8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9475F-5A46-7EB5-DB77-E38745AB9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AB841-8086-A94E-EE67-D2EDD2F31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AE10B2-4CD3-94FB-33F8-FCE7F9353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25DC85-BBCC-69E9-0AE3-10534772E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6A7F1-3465-C542-B6C3-3D8ED364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45A-B658-4082-A94E-5EF1896AC068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F9D21-6097-9595-3035-B8DDA38E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67F10-053D-ECB2-C8AD-4D980278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5A04-E2A2-485F-A630-E07803CF7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542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7267-794E-980E-6F4D-E1B72A32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5EA9A-2DB5-345F-1862-A48BC3722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45A-B658-4082-A94E-5EF1896AC068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A196C-E40A-BC39-1D31-97551E83E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ACA86-45B9-F349-93C4-9DA3AC83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5A04-E2A2-485F-A630-E07803CF7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693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B0986-B960-FD82-2EB3-8F586B2D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45A-B658-4082-A94E-5EF1896AC068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0B9EBA-9499-EBA8-1ACA-DC70ED15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BA085-99A4-096C-B7F5-43FF373B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5A04-E2A2-485F-A630-E07803CF7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824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E6B8-2EC7-DE9E-F071-BEE97E04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817C7-6071-1CF8-574A-45B3A963E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9F17B-3150-ACF8-C422-A04539398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4B81B-BBBB-2FDC-CD64-88DD9E4F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45A-B658-4082-A94E-5EF1896AC068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D2E79-A598-BD0A-FDDA-E60F96D3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14787-3580-0DBD-2803-DFDD1E78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5A04-E2A2-485F-A630-E07803CF7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862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548E-D579-8ABE-E0D1-4E61C4940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B3FB15-CB9B-3480-E280-9B7A670AA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98B56-9F6C-86AD-0F90-A106C73E4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94F22-DC21-6832-3963-7F6AB5C0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45A-B658-4082-A94E-5EF1896AC068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3EB86-7B59-9565-C601-2D16AB90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2F891-2F7C-B93E-8909-02FB35A4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5A04-E2A2-485F-A630-E07803CF7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196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209D3-7ED5-E221-B4BE-5411F07C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0B332-BC3C-C327-0CC4-534947BA3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BCC04-32A3-D2F9-C210-83AA008A1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34145A-B658-4082-A94E-5EF1896AC068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7FEDF-037E-2EB3-42D9-147D4C90A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F4A82-66F3-1DD7-43A6-EABF62F4B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825A04-E2A2-485F-A630-E07803CF7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260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053734B8-0F97-1FBE-4B6D-2126C95B1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C06085-65CD-F360-E41E-B73421E419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HDAT9000 </a:t>
            </a:r>
            <a:r>
              <a:rPr lang="en-AU" sz="4000"/>
              <a:t>Oral Presentation</a:t>
            </a:r>
            <a:endParaRPr lang="en-AU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B7253-7F0B-5BDF-F04E-B6E7C66205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Group 5</a:t>
            </a:r>
          </a:p>
          <a:p>
            <a:r>
              <a:rPr lang="en-AU" dirty="0"/>
              <a:t>Zhenyu Zhang (z5037788)</a:t>
            </a:r>
          </a:p>
        </p:txBody>
      </p:sp>
    </p:spTree>
    <p:extLst>
      <p:ext uri="{BB962C8B-B14F-4D97-AF65-F5344CB8AC3E}">
        <p14:creationId xmlns:p14="http://schemas.microsoft.com/office/powerpoint/2010/main" val="262815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4D2C68CD-740F-89E9-8E77-9032E41CAD20}"/>
              </a:ext>
            </a:extLst>
          </p:cNvPr>
          <p:cNvSpPr txBox="1"/>
          <p:nvPr/>
        </p:nvSpPr>
        <p:spPr>
          <a:xfrm>
            <a:off x="5259905" y="655440"/>
            <a:ext cx="699951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Key Features:</a:t>
            </a:r>
          </a:p>
          <a:p>
            <a:pPr lvl="1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- Real-time Analysis</a:t>
            </a:r>
          </a:p>
          <a:p>
            <a:pPr lvl="1"/>
            <a:r>
              <a:rPr lang="en-AU" sz="1200" dirty="0"/>
              <a:t>- Notifications and Alerts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200" dirty="0"/>
              <a:t>- Compressed Preview Images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200" dirty="0"/>
              <a:t>- Cloud-Based Solution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Performance Metrics (ICH)</a:t>
            </a:r>
            <a:r>
              <a:rPr lang="en-AU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[2-4]</a:t>
            </a:r>
          </a:p>
          <a:p>
            <a:pPr lvl="1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- Sensitivity: 89-95%</a:t>
            </a:r>
          </a:p>
          <a:p>
            <a:pPr lvl="1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- Specificity: 94-99%</a:t>
            </a:r>
          </a:p>
          <a:p>
            <a:pPr lvl="1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- Overall Accuracy: 93-98%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Clinical Impact</a:t>
            </a:r>
          </a:p>
          <a:p>
            <a:pPr lvl="1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- Combine with human expertise resulted a 12.2% increase in ICH detection</a:t>
            </a:r>
            <a:r>
              <a:rPr lang="en-AU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[5]</a:t>
            </a:r>
          </a:p>
          <a:p>
            <a:pPr lvl="1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- Faster Diagnosis and Treatment (reduced the reporting time by 23%)</a:t>
            </a:r>
            <a:r>
              <a:rPr lang="en-AU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[6]</a:t>
            </a:r>
          </a:p>
          <a:p>
            <a:pPr lvl="1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- Reduced Hospital Length of Stay (11.9% decrease for ICH patients)</a:t>
            </a:r>
            <a:r>
              <a:rPr lang="en-AU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  <a:p>
            <a:pPr lvl="1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- Improved Patient Outcomes (30- and 120-day all-cause mortality were significantly reduced</a:t>
            </a:r>
          </a:p>
          <a:p>
            <a:pPr lvl="1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pre-AI group vs post-AI group: 27.7% vs 17.5%; p = 0.004 and 31.8% vs 21.7%; p = 0.017)</a:t>
            </a:r>
            <a:r>
              <a:rPr lang="en-AU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[7]</a:t>
            </a:r>
            <a:b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- Improved diagnostic workflow</a:t>
            </a:r>
            <a:r>
              <a:rPr lang="en-AU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[8]</a:t>
            </a:r>
            <a:b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A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7771B8-D387-F62C-10A9-C4B0D62B3DD3}"/>
              </a:ext>
            </a:extLst>
          </p:cNvPr>
          <p:cNvSpPr txBox="1"/>
          <p:nvPr/>
        </p:nvSpPr>
        <p:spPr>
          <a:xfrm>
            <a:off x="6147" y="3729111"/>
            <a:ext cx="3784601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Regulatory Approvals:</a:t>
            </a:r>
            <a:b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 indent="-180000">
              <a:buFont typeface="Arial" panose="020B0604020202020204" pitchFamily="34" charset="0"/>
              <a:buChar char="•"/>
            </a:pPr>
            <a:endParaRPr lang="en-AU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Comprising AI </a:t>
            </a:r>
            <a:r>
              <a:rPr lang="en-AU" sz="1400" b="1" i="0" dirty="0">
                <a:solidFill>
                  <a:srgbClr val="060C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modules can </a:t>
            </a:r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detect:</a:t>
            </a:r>
          </a:p>
          <a:p>
            <a:pPr lvl="1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- Intracranial </a:t>
            </a:r>
            <a:r>
              <a:rPr lang="en-AU" sz="1200" dirty="0" err="1">
                <a:latin typeface="Arial" panose="020B0604020202020204" pitchFamily="34" charset="0"/>
                <a:cs typeface="Arial" panose="020B0604020202020204" pitchFamily="34" charset="0"/>
              </a:rPr>
              <a:t>Hemorrhage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(ICH) </a:t>
            </a:r>
          </a:p>
          <a:p>
            <a:pPr lvl="1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- Large Vessel Occlusion (LVO) </a:t>
            </a:r>
          </a:p>
          <a:p>
            <a:pPr lvl="1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- Medium-Vessel Occlusion (MEVO)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Target Users: </a:t>
            </a:r>
          </a:p>
          <a:p>
            <a:pPr lvl="1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- radiologists</a:t>
            </a:r>
          </a:p>
          <a:p>
            <a:pPr lvl="1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- emergency physicians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endParaRPr lang="en-AU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Target Patients:</a:t>
            </a:r>
            <a:r>
              <a:rPr lang="en-AU" sz="1400" b="1" i="0" dirty="0">
                <a:solidFill>
                  <a:srgbClr val="2E3033"/>
                </a:solidFill>
                <a:effectLst/>
                <a:highlight>
                  <a:srgbClr val="F9FBFC"/>
                </a:highlight>
                <a:latin typeface="Arial" panose="020B0604020202020204" pitchFamily="34" charset="0"/>
              </a:rPr>
              <a:t> </a:t>
            </a:r>
          </a:p>
          <a:p>
            <a:pPr lvl="1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AU" sz="12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patients with suspected stroke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3EB6A5-507C-2A9A-ABF4-3C19307453A0}"/>
              </a:ext>
            </a:extLst>
          </p:cNvPr>
          <p:cNvSpPr txBox="1"/>
          <p:nvPr/>
        </p:nvSpPr>
        <p:spPr>
          <a:xfrm>
            <a:off x="4037476" y="4078260"/>
            <a:ext cx="820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Seamless integration with PACs </a:t>
            </a:r>
            <a:r>
              <a:rPr lang="en-AU" sz="1100" dirty="0"/>
              <a:t>(Picture Archiving &amp; Communication System) </a:t>
            </a:r>
            <a:r>
              <a:rPr lang="en-AU" sz="1200" dirty="0"/>
              <a:t>or RIS </a:t>
            </a:r>
            <a:r>
              <a:rPr lang="en-AU" sz="1100" dirty="0"/>
              <a:t>(Radiology Information System)</a:t>
            </a:r>
            <a:r>
              <a:rPr lang="en-AU" sz="1100" baseline="30000" dirty="0"/>
              <a:t>[9]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09BA23-A2E8-D4F3-3201-E99892C30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840" y="-13962"/>
            <a:ext cx="2269840" cy="2269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D653C4-4893-E374-EF08-3ABD58DF1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501" y="4854201"/>
            <a:ext cx="8129703" cy="20037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846F01-A17A-4524-8DB7-3C988E0AD5BD}"/>
              </a:ext>
            </a:extLst>
          </p:cNvPr>
          <p:cNvSpPr txBox="1"/>
          <p:nvPr/>
        </p:nvSpPr>
        <p:spPr>
          <a:xfrm>
            <a:off x="4093962" y="4577202"/>
            <a:ext cx="991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notification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CB6700-426E-B0B7-85EF-9153D9F67AA8}"/>
              </a:ext>
            </a:extLst>
          </p:cNvPr>
          <p:cNvSpPr txBox="1"/>
          <p:nvPr/>
        </p:nvSpPr>
        <p:spPr>
          <a:xfrm>
            <a:off x="5468260" y="4577202"/>
            <a:ext cx="991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list of cases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AE3668-7404-3113-4D33-0F8448F8584E}"/>
              </a:ext>
            </a:extLst>
          </p:cNvPr>
          <p:cNvSpPr txBox="1"/>
          <p:nvPr/>
        </p:nvSpPr>
        <p:spPr>
          <a:xfrm>
            <a:off x="6658306" y="4438702"/>
            <a:ext cx="145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Non-Contrast CT of an acute stroke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538D84-1F8C-5F70-CEAB-BCB79D03530F}"/>
              </a:ext>
            </a:extLst>
          </p:cNvPr>
          <p:cNvSpPr txBox="1"/>
          <p:nvPr/>
        </p:nvSpPr>
        <p:spPr>
          <a:xfrm>
            <a:off x="8184111" y="4392535"/>
            <a:ext cx="1272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CTA of an LVO</a:t>
            </a:r>
          </a:p>
          <a:p>
            <a:pPr algn="ctr"/>
            <a:r>
              <a:rPr lang="en-AU" sz="1200" dirty="0"/>
              <a:t>of the right MCA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11935B-6A33-5549-9790-701E76AA802A}"/>
              </a:ext>
            </a:extLst>
          </p:cNvPr>
          <p:cNvSpPr txBox="1"/>
          <p:nvPr/>
        </p:nvSpPr>
        <p:spPr>
          <a:xfrm>
            <a:off x="9457010" y="4254036"/>
            <a:ext cx="1498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CTP mean transit time in the right MCA territory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B7C9E9-4163-AC95-10C0-404E73FA2C87}"/>
              </a:ext>
            </a:extLst>
          </p:cNvPr>
          <p:cNvSpPr txBox="1"/>
          <p:nvPr/>
        </p:nvSpPr>
        <p:spPr>
          <a:xfrm>
            <a:off x="11023277" y="4392535"/>
            <a:ext cx="1272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text messaging system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3A1E7D-54A1-1015-2CF5-422B122D13F9}"/>
              </a:ext>
            </a:extLst>
          </p:cNvPr>
          <p:cNvSpPr txBox="1"/>
          <p:nvPr/>
        </p:nvSpPr>
        <p:spPr>
          <a:xfrm>
            <a:off x="8699142" y="1986564"/>
            <a:ext cx="35692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>
                <a:effectLst/>
                <a:latin typeface="Aptos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AI operating system </a:t>
            </a:r>
          </a:p>
          <a:p>
            <a:pPr marL="171450" indent="-126000">
              <a:buFontTx/>
              <a:buChar char="-"/>
            </a:pPr>
            <a:r>
              <a:rPr lang="en-AU" sz="1200" dirty="0">
                <a:effectLst/>
                <a:latin typeface="Aptos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integrate and orchestrate multiple AI solutions</a:t>
            </a:r>
          </a:p>
          <a:p>
            <a:pPr marL="171450" indent="-126000">
              <a:buFontTx/>
              <a:buChar char="-"/>
            </a:pPr>
            <a:r>
              <a:rPr lang="en-AU" sz="1200" dirty="0">
                <a:effectLst/>
                <a:latin typeface="Aptos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covering a variety of radiology subspecialties and imaging enhancements</a:t>
            </a:r>
            <a:endParaRPr lang="en-AU" sz="1200" dirty="0"/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7875AA5-B3D3-5AE8-E37A-A233C0E4BE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0" y="4048428"/>
            <a:ext cx="946253" cy="543149"/>
          </a:xfrm>
          <a:prstGeom prst="rect">
            <a:avLst/>
          </a:prstGeom>
        </p:spPr>
      </p:pic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8E02B0B-5BAA-97EF-6A22-5BCBDFC88A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317" y="4048428"/>
            <a:ext cx="759649" cy="5431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05E9DF5-9DD9-4D2E-0BA5-2184325B18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2375" y="3980202"/>
            <a:ext cx="620719" cy="611375"/>
          </a:xfrm>
          <a:prstGeom prst="rect">
            <a:avLst/>
          </a:prstGeom>
        </p:spPr>
      </p:pic>
      <p:pic>
        <p:nvPicPr>
          <p:cNvPr id="24" name="Picture 23" descr="A blue letter on a black background&#10;&#10;Description automatically generated">
            <a:extLst>
              <a:ext uri="{FF2B5EF4-FFF2-40B4-BE49-F238E27FC236}">
                <a16:creationId xmlns:a16="http://schemas.microsoft.com/office/drawing/2014/main" id="{C96458A7-7B8F-9FD0-FFB7-2D78982B9F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4" y="6866322"/>
            <a:ext cx="1750186" cy="537353"/>
          </a:xfrm>
          <a:prstGeom prst="rect">
            <a:avLst/>
          </a:prstGeom>
        </p:spPr>
      </p:pic>
      <p:pic>
        <p:nvPicPr>
          <p:cNvPr id="26" name="Picture 25" descr="A white glowing jellyfish on a dark background&#10;&#10;Description automatically generated">
            <a:extLst>
              <a:ext uri="{FF2B5EF4-FFF2-40B4-BE49-F238E27FC236}">
                <a16:creationId xmlns:a16="http://schemas.microsoft.com/office/drawing/2014/main" id="{4AA2D718-CF50-382B-F163-52A4E98871B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5" b="16236"/>
          <a:stretch/>
        </p:blipFill>
        <p:spPr>
          <a:xfrm>
            <a:off x="0" y="-13962"/>
            <a:ext cx="2375316" cy="84008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28B8385-7A4C-76DB-8B95-5CA9404D79AA}"/>
              </a:ext>
            </a:extLst>
          </p:cNvPr>
          <p:cNvSpPr txBox="1"/>
          <p:nvPr/>
        </p:nvSpPr>
        <p:spPr>
          <a:xfrm>
            <a:off x="2482511" y="61325"/>
            <a:ext cx="4911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Aidoc’s</a:t>
            </a:r>
            <a:r>
              <a:rPr lang="en-AU" sz="2000" b="1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Stroke Package / Solution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E34429-5D40-5837-E8C4-A7B1E73D4145}"/>
              </a:ext>
            </a:extLst>
          </p:cNvPr>
          <p:cNvSpPr txBox="1"/>
          <p:nvPr/>
        </p:nvSpPr>
        <p:spPr>
          <a:xfrm>
            <a:off x="-26741" y="840791"/>
            <a:ext cx="5360755" cy="28931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Two-Stage Algorithm</a:t>
            </a:r>
            <a:r>
              <a:rPr lang="en-AU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First Stage: 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3D Deep Convolutional Neural Network (CNN)</a:t>
            </a:r>
          </a:p>
          <a:p>
            <a:pPr marL="360000" lvl="1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- Training Data: Trained on tens of thousands of CT scans from a diverse range of CT scanners across multiple medical </a:t>
            </a:r>
            <a:r>
              <a:rPr lang="en-AU" sz="1200" dirty="0" err="1">
                <a:latin typeface="Arial" panose="020B0604020202020204" pitchFamily="34" charset="0"/>
                <a:cs typeface="Arial" panose="020B0604020202020204" pitchFamily="34" charset="0"/>
              </a:rPr>
              <a:t>centers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globally</a:t>
            </a:r>
          </a:p>
          <a:p>
            <a:pPr marL="360000" lvl="1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- Input: Segmented scans</a:t>
            </a:r>
          </a:p>
          <a:p>
            <a:pPr marL="360000" lvl="1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- Output: 3D segmentation map indicating regions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Second Stage: 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Region Classification</a:t>
            </a:r>
          </a:p>
          <a:p>
            <a:pPr marL="360000" lvl="1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- Input: Region proposals generated from the 3D segmentation map.</a:t>
            </a:r>
          </a:p>
          <a:p>
            <a:pPr marL="360000" lvl="1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- Process: Each region is classified as positive or negative based on features from the last layer of the first-stage CNN and traditional image processing methods.</a:t>
            </a:r>
          </a:p>
          <a:p>
            <a:pPr marL="360000" lvl="1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- Output: Classification of regions as either positive (indicating the presence of pathology) or negative.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D1976C8-0FDD-3806-8906-03B1CEB23E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25871" y="4285889"/>
            <a:ext cx="8230860" cy="109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3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87CE-95A9-D247-F6D0-33094A302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28" y="18255"/>
            <a:ext cx="10078571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References:</a:t>
            </a:r>
            <a:endParaRPr lang="en-A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A81EF-424E-6808-FFE4-2FCE907A0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629" y="942313"/>
            <a:ext cx="10515600" cy="5848452"/>
          </a:xfrm>
        </p:spPr>
        <p:txBody>
          <a:bodyPr/>
          <a:lstStyle/>
          <a:p>
            <a:r>
              <a:rPr lang="da-DK" sz="1400" dirty="0"/>
              <a:t>1. Wardlaw, J.M., et al., </a:t>
            </a:r>
            <a:r>
              <a:rPr lang="en-AU" sz="1400" i="1" dirty="0"/>
              <a:t>Accuracy of Automated Computer-Aided Diagnosis for Stroke Imaging: A Critical Evaluation of Current Evidence.</a:t>
            </a:r>
            <a:r>
              <a:rPr lang="en-AU" sz="1400" dirty="0"/>
              <a:t> Stroke (1970), 2022. </a:t>
            </a:r>
            <a:r>
              <a:rPr lang="en-AU" sz="1400" b="1" dirty="0"/>
              <a:t>53</a:t>
            </a:r>
            <a:r>
              <a:rPr lang="en-AU" sz="1400" dirty="0"/>
              <a:t>(7): p. 11.</a:t>
            </a:r>
          </a:p>
          <a:p>
            <a:r>
              <a:rPr lang="da-DK" sz="1400" dirty="0"/>
              <a:t>2. P, O., et al. </a:t>
            </a:r>
            <a:r>
              <a:rPr lang="en-AU" sz="1400" i="1" dirty="0"/>
              <a:t>The utility of deep learning: evaluation of a convolutional neural network for detection of intracranial bleeds on non-contrast head computed tomography studies</a:t>
            </a:r>
            <a:r>
              <a:rPr lang="en-AU" sz="1400" dirty="0"/>
              <a:t>. in </a:t>
            </a:r>
            <a:r>
              <a:rPr lang="en-AU" sz="1400" i="1" dirty="0"/>
              <a:t>SPIE</a:t>
            </a:r>
            <a:r>
              <a:rPr lang="en-AU" sz="1400" dirty="0"/>
              <a:t>. 2019.</a:t>
            </a:r>
          </a:p>
          <a:p>
            <a:r>
              <a:rPr lang="da-DK" sz="1400" dirty="0"/>
              <a:t>3. Raskin, D., et al. </a:t>
            </a:r>
            <a:r>
              <a:rPr lang="en-AU" sz="1400" i="1" dirty="0"/>
              <a:t>Preliminary Results of AIDOC’s Deep Learning Algorithm Detection Accuracy for Pathological Intracranial Hyperdense Lesions</a:t>
            </a:r>
            <a:r>
              <a:rPr lang="en-AU" sz="1400" dirty="0"/>
              <a:t>. in </a:t>
            </a:r>
            <a:r>
              <a:rPr lang="en-AU" sz="1400" i="1" dirty="0"/>
              <a:t>Israel Radiological Association Annual Meeting</a:t>
            </a:r>
            <a:r>
              <a:rPr lang="en-AU" sz="1400" dirty="0"/>
              <a:t>. 2018. Sheba Medical </a:t>
            </a:r>
            <a:r>
              <a:rPr lang="en-AU" sz="1400" dirty="0" err="1"/>
              <a:t>Center</a:t>
            </a:r>
            <a:r>
              <a:rPr lang="en-AU" sz="1400" dirty="0"/>
              <a:t>.</a:t>
            </a:r>
          </a:p>
          <a:p>
            <a:r>
              <a:rPr lang="en-AU" sz="1400" dirty="0"/>
              <a:t>4. </a:t>
            </a:r>
            <a:r>
              <a:rPr lang="en-AU" sz="1400" dirty="0" err="1"/>
              <a:t>Ginat</a:t>
            </a:r>
            <a:r>
              <a:rPr lang="en-AU" sz="1400" dirty="0"/>
              <a:t>, D.T., </a:t>
            </a:r>
            <a:r>
              <a:rPr lang="en-AU" sz="1400" i="1" dirty="0"/>
              <a:t>Analysis of head CT scans flagged by deep learning software for acute intracranial haemorrhage.</a:t>
            </a:r>
            <a:r>
              <a:rPr lang="en-AU" sz="1400" dirty="0"/>
              <a:t> Neuroradiology, 2020. </a:t>
            </a:r>
            <a:r>
              <a:rPr lang="en-AU" sz="1400" b="1" dirty="0"/>
              <a:t>62</a:t>
            </a:r>
            <a:r>
              <a:rPr lang="en-AU" sz="1400" dirty="0"/>
              <a:t>(3): p. 7.</a:t>
            </a:r>
          </a:p>
          <a:p>
            <a:r>
              <a:rPr lang="nl-NL" sz="1400" dirty="0"/>
              <a:t>5. Kundisch, A., et al., </a:t>
            </a:r>
            <a:r>
              <a:rPr lang="en-AU" sz="1400" i="1" dirty="0"/>
              <a:t>Deep learning algorithm in detecting intracranial </a:t>
            </a:r>
            <a:r>
              <a:rPr lang="en-AU" sz="1400" i="1" dirty="0" err="1"/>
              <a:t>hemorrhages</a:t>
            </a:r>
            <a:r>
              <a:rPr lang="en-AU" sz="1400" i="1" dirty="0"/>
              <a:t> on emergency computed </a:t>
            </a:r>
            <a:r>
              <a:rPr lang="en-AU" sz="1400" i="1" dirty="0" err="1"/>
              <a:t>tomographies</a:t>
            </a:r>
            <a:r>
              <a:rPr lang="en-AU" sz="1400" i="1" dirty="0"/>
              <a:t>.</a:t>
            </a:r>
            <a:r>
              <a:rPr lang="en-AU" sz="1400" dirty="0"/>
              <a:t> </a:t>
            </a:r>
            <a:r>
              <a:rPr lang="en-AU" sz="1400" dirty="0" err="1"/>
              <a:t>PloS</a:t>
            </a:r>
            <a:r>
              <a:rPr lang="en-AU" sz="1400" dirty="0"/>
              <a:t> one, 2021. </a:t>
            </a:r>
            <a:r>
              <a:rPr lang="en-AU" sz="1400" b="1" dirty="0"/>
              <a:t>16</a:t>
            </a:r>
            <a:r>
              <a:rPr lang="en-AU" sz="1400" dirty="0"/>
              <a:t>(11): p. 18.</a:t>
            </a:r>
          </a:p>
          <a:p>
            <a:r>
              <a:rPr lang="en-AU" sz="1400" dirty="0"/>
              <a:t>6. </a:t>
            </a:r>
            <a:r>
              <a:rPr lang="en-AU" sz="1400" dirty="0" err="1"/>
              <a:t>Wismüller</a:t>
            </a:r>
            <a:r>
              <a:rPr lang="en-AU" sz="1400" dirty="0"/>
              <a:t>, A. and L. </a:t>
            </a:r>
            <a:r>
              <a:rPr lang="en-AU" sz="1400" dirty="0" err="1"/>
              <a:t>Stockmaster</a:t>
            </a:r>
            <a:r>
              <a:rPr lang="en-AU" sz="1400" dirty="0"/>
              <a:t>, </a:t>
            </a:r>
            <a:r>
              <a:rPr lang="en-AU" sz="1400" i="1" dirty="0"/>
              <a:t>A Prospective Randomized Clinical Trial for Measuring Radiology Study Reporting Time on Artificial Intelligence-Based Detection of Intracranial </a:t>
            </a:r>
            <a:r>
              <a:rPr lang="en-AU" sz="1400" i="1" dirty="0" err="1"/>
              <a:t>Hemorrhage</a:t>
            </a:r>
            <a:r>
              <a:rPr lang="en-AU" sz="1400" i="1" dirty="0"/>
              <a:t> in Emergent Care Head CT</a:t>
            </a:r>
            <a:r>
              <a:rPr lang="en-AU" sz="1400" dirty="0"/>
              <a:t>, in </a:t>
            </a:r>
            <a:r>
              <a:rPr lang="en-AU" sz="1400" i="1" dirty="0"/>
              <a:t>Medical Imaging 2020: Biomedical Applications in Molecular, Structural, and Functional Imaging</a:t>
            </a:r>
            <a:r>
              <a:rPr lang="en-AU" sz="1400" dirty="0"/>
              <a:t>, A. </a:t>
            </a:r>
            <a:r>
              <a:rPr lang="en-AU" sz="1400" dirty="0" err="1"/>
              <a:t>Krol</a:t>
            </a:r>
            <a:r>
              <a:rPr lang="en-AU" sz="1400" dirty="0"/>
              <a:t> and B.S. </a:t>
            </a:r>
            <a:r>
              <a:rPr lang="en-AU" sz="1400" dirty="0" err="1"/>
              <a:t>Gimi</a:t>
            </a:r>
            <a:r>
              <a:rPr lang="en-AU" sz="1400" dirty="0"/>
              <a:t>, Editors. 2020, arXiv.org: Ithaca: Cornell University Library.</a:t>
            </a:r>
          </a:p>
          <a:p>
            <a:r>
              <a:rPr lang="en-AU" sz="1400" dirty="0"/>
              <a:t>7. </a:t>
            </a:r>
            <a:r>
              <a:rPr lang="en-AU" sz="1400" dirty="0" err="1"/>
              <a:t>Kotovich</a:t>
            </a:r>
            <a:r>
              <a:rPr lang="en-AU" sz="1400" dirty="0"/>
              <a:t>, D., et al., </a:t>
            </a:r>
            <a:r>
              <a:rPr lang="en-AU" sz="1400" i="1" dirty="0"/>
              <a:t>The impact on clinical outcomes after 1 year of implementation of an artificial intelligence solution for the detection of intracranial </a:t>
            </a:r>
            <a:r>
              <a:rPr lang="en-AU" sz="1400" i="1" dirty="0" err="1"/>
              <a:t>hemorrhage</a:t>
            </a:r>
            <a:r>
              <a:rPr lang="en-AU" sz="1400" i="1" dirty="0"/>
              <a:t>.</a:t>
            </a:r>
            <a:r>
              <a:rPr lang="en-AU" sz="1400" dirty="0"/>
              <a:t> International journal of emergency medicine, 2023. </a:t>
            </a:r>
            <a:r>
              <a:rPr lang="en-AU" sz="1400" b="1" dirty="0"/>
              <a:t>16</a:t>
            </a:r>
            <a:r>
              <a:rPr lang="en-AU" sz="1400" dirty="0"/>
              <a:t>(1): p. 9.</a:t>
            </a:r>
          </a:p>
          <a:p>
            <a:r>
              <a:rPr lang="en-AU" sz="1400" dirty="0"/>
              <a:t>8. Sheth, S.A., et al., </a:t>
            </a:r>
            <a:r>
              <a:rPr lang="en-AU" sz="1400" i="1" dirty="0"/>
              <a:t>Machine learning and acute stroke imaging.</a:t>
            </a:r>
            <a:r>
              <a:rPr lang="en-AU" sz="1400" dirty="0"/>
              <a:t> Journal of neurointerventional surgery, 2023. </a:t>
            </a:r>
            <a:r>
              <a:rPr lang="en-AU" sz="1400" b="1" dirty="0"/>
              <a:t>15</a:t>
            </a:r>
            <a:r>
              <a:rPr lang="en-AU" sz="1400" dirty="0"/>
              <a:t>(2): p. 5.</a:t>
            </a:r>
          </a:p>
          <a:p>
            <a:r>
              <a:rPr lang="fr-FR" sz="1400" i="1" dirty="0"/>
              <a:t>9. </a:t>
            </a:r>
            <a:r>
              <a:rPr lang="fr-FR" sz="1400" i="1" dirty="0" err="1"/>
              <a:t>Soun</a:t>
            </a:r>
            <a:r>
              <a:rPr lang="fr-FR" sz="1400" i="1" dirty="0"/>
              <a:t>, J.E., et al., </a:t>
            </a:r>
            <a:r>
              <a:rPr lang="en-AU" sz="1400" i="1" dirty="0"/>
              <a:t>Artificial Intelligence and Acute Stroke Imaging.</a:t>
            </a:r>
            <a:r>
              <a:rPr lang="de-DE" sz="1400" i="1" dirty="0"/>
              <a:t> AJNR Am J Neuroradiol., 2021. 42(1): p. 10.</a:t>
            </a:r>
          </a:p>
          <a:p>
            <a:endParaRPr lang="de-DE" sz="1400" i="1" dirty="0"/>
          </a:p>
          <a:p>
            <a:endParaRPr lang="en-AU" sz="1400" b="1" dirty="0"/>
          </a:p>
          <a:p>
            <a:endParaRPr lang="en-AU" sz="1400" i="1" dirty="0"/>
          </a:p>
          <a:p>
            <a:endParaRPr lang="de-DE" sz="1400" i="1" dirty="0"/>
          </a:p>
          <a:p>
            <a:endParaRPr lang="de-DE" sz="1400" i="1" dirty="0"/>
          </a:p>
          <a:p>
            <a:endParaRPr lang="de-DE" sz="1400" b="1" dirty="0"/>
          </a:p>
          <a:p>
            <a:endParaRPr lang="en-AU" b="1" dirty="0"/>
          </a:p>
          <a:p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67689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9CCEB-BF50-45C2-0D12-C4D353F4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2164976"/>
            <a:ext cx="11210925" cy="20088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0C5FDF4-05A4-F82A-EE48-31E7836C6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2CEDAC-DF69-7A1F-431B-125E2B723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8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03322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754</Words>
  <Application>Microsoft Office PowerPoint</Application>
  <PresentationFormat>Widescreen</PresentationFormat>
  <Paragraphs>76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HDAT9000 Oral Presentation</vt:lpstr>
      <vt:lpstr>PowerPoint Presentation</vt:lpstr>
      <vt:lpstr>References: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Zhenyu Zhang</dc:creator>
  <cp:lastModifiedBy>Zhenyu Zhang</cp:lastModifiedBy>
  <cp:revision>1</cp:revision>
  <dcterms:created xsi:type="dcterms:W3CDTF">2024-08-01T04:19:34Z</dcterms:created>
  <dcterms:modified xsi:type="dcterms:W3CDTF">2024-08-14T02:26:52Z</dcterms:modified>
</cp:coreProperties>
</file>