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3.xml" ContentType="application/vnd.openxmlformats-officedocument.theme+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6" r:id="rId1"/>
    <p:sldMasterId id="2147483706" r:id="rId2"/>
    <p:sldMasterId id="2147483712" r:id="rId3"/>
    <p:sldMasterId id="2147483724" r:id="rId4"/>
  </p:sldMasterIdLst>
  <p:notesMasterIdLst>
    <p:notesMasterId r:id="rId11"/>
  </p:notesMasterIdLst>
  <p:handoutMasterIdLst>
    <p:handoutMasterId r:id="rId12"/>
  </p:handoutMasterIdLst>
  <p:sldIdLst>
    <p:sldId id="446" r:id="rId5"/>
    <p:sldId id="433" r:id="rId6"/>
    <p:sldId id="434" r:id="rId7"/>
    <p:sldId id="449" r:id="rId8"/>
    <p:sldId id="441" r:id="rId9"/>
    <p:sldId id="453"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672" userDrawn="1">
          <p15:clr>
            <a:srgbClr val="A4A3A4"/>
          </p15:clr>
        </p15:guide>
        <p15:guide id="2" pos="288" userDrawn="1">
          <p15:clr>
            <a:srgbClr val="F26B43"/>
          </p15:clr>
        </p15:guide>
        <p15:guide id="3" orient="horz" pos="4056" userDrawn="1">
          <p15:clr>
            <a:srgbClr val="F26B43"/>
          </p15:clr>
        </p15:guide>
        <p15:guide id="4" orient="horz" pos="1488" userDrawn="1">
          <p15:clr>
            <a:srgbClr val="A4A3A4"/>
          </p15:clr>
        </p15:guide>
        <p15:guide id="5" pos="3816" userDrawn="1">
          <p15:clr>
            <a:srgbClr val="A4A3A4"/>
          </p15:clr>
        </p15:guide>
        <p15:guide id="6" pos="7416" userDrawn="1">
          <p15:clr>
            <a:srgbClr val="F26B43"/>
          </p15:clr>
        </p15:guide>
        <p15:guide id="7" orient="horz" pos="312" userDrawn="1">
          <p15:clr>
            <a:srgbClr val="F26B43"/>
          </p15:clr>
        </p15:guide>
        <p15:guide id="8" orient="horz" pos="2160" userDrawn="1">
          <p15:clr>
            <a:srgbClr val="A4A3A4"/>
          </p15:clr>
        </p15:guide>
        <p15:guide id="9" orient="horz" pos="2304"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C5896"/>
    <a:srgbClr val="7C6560"/>
    <a:srgbClr val="29282D"/>
    <a:srgbClr val="E288B6"/>
    <a:srgbClr val="D75078"/>
    <a:srgbClr val="B38F6A"/>
    <a:srgbClr val="6667AB"/>
    <a:srgbClr val="BBBBBB"/>
    <a:srgbClr val="B9B9B9"/>
    <a:srgbClr val="85A0A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3" d="100"/>
          <a:sy n="113" d="100"/>
        </p:scale>
        <p:origin x="456" y="114"/>
      </p:cViewPr>
      <p:guideLst>
        <p:guide orient="horz" pos="3672"/>
        <p:guide pos="288"/>
        <p:guide orient="horz" pos="4056"/>
        <p:guide orient="horz" pos="1488"/>
        <p:guide pos="3816"/>
        <p:guide pos="7416"/>
        <p:guide orient="horz" pos="312"/>
        <p:guide orient="horz" pos="2160"/>
        <p:guide orient="horz" pos="2304"/>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2640" y="-6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slideMaster" Target="slideMasters/slideMaster3.xml"/><Relationship Id="rId7" Type="http://schemas.openxmlformats.org/officeDocument/2006/relationships/slide" Target="slides/slide3.xml"/><Relationship Id="rId12" Type="http://schemas.openxmlformats.org/officeDocument/2006/relationships/handoutMaster" Target="handoutMasters/handoutMaster1.xml"/><Relationship Id="rId17" Type="http://schemas.microsoft.com/office/2018/10/relationships/authors" Target="authors.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B3440B4-626E-4F3C-BAEA-93BE989AF48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E53A5570-8E4E-4AA9-B246-5A27A383B99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54A69E4-EFBB-4687-8058-A94EE1B5781B}" type="datetimeFigureOut">
              <a:rPr lang="en-US" smtClean="0"/>
              <a:t>12/2/2022</a:t>
            </a:fld>
            <a:endParaRPr lang="en-US" dirty="0"/>
          </a:p>
        </p:txBody>
      </p:sp>
      <p:sp>
        <p:nvSpPr>
          <p:cNvPr id="4" name="Footer Placeholder 3">
            <a:extLst>
              <a:ext uri="{FF2B5EF4-FFF2-40B4-BE49-F238E27FC236}">
                <a16:creationId xmlns:a16="http://schemas.microsoft.com/office/drawing/2014/main" id="{D50D364A-9468-466A-ACCD-ABB3762BE8B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E9EF394-4AD6-48D1-9C4C-1B3D44BBF58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2004FE7-BA7C-4FF4-9756-C6A1F2BCA37F}" type="slidenum">
              <a:rPr lang="en-US" smtClean="0"/>
              <a:t>‹#›</a:t>
            </a:fld>
            <a:endParaRPr lang="en-US" dirty="0"/>
          </a:p>
        </p:txBody>
      </p:sp>
    </p:spTree>
    <p:extLst>
      <p:ext uri="{BB962C8B-B14F-4D97-AF65-F5344CB8AC3E}">
        <p14:creationId xmlns:p14="http://schemas.microsoft.com/office/powerpoint/2010/main" val="2097717397"/>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02T17:30:27.530"/>
    </inkml:context>
    <inkml:brush xml:id="br0">
      <inkml:brushProperty name="width" value="0.05" units="cm"/>
      <inkml:brushProperty name="height" value="0.05" units="cm"/>
      <inkml:brushProperty name="color" value="#9ECAC3"/>
    </inkml:brush>
  </inkml:definitions>
  <inkml:trace contextRef="#ctx0" brushRef="#br0">0 574 24575,'40'-25'0,"1"3"0,1 1 0,1 2 0,0 2 0,65-16 0,230-33 0,-327 65 0,805-102 0,57-8 0,-419 1-119,-316 72-1127,-109 30-5580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02T17:30:29.233"/>
    </inkml:context>
    <inkml:brush xml:id="br0">
      <inkml:brushProperty name="width" value="0.05" units="cm"/>
      <inkml:brushProperty name="height" value="0.05" units="cm"/>
      <inkml:brushProperty name="color" value="#9ECAC3"/>
    </inkml:brush>
  </inkml:definitions>
  <inkml:trace contextRef="#ctx0" brushRef="#br0">1 215 24575,'4'0'0,"19"-4"0,29-11 0,35-11 0,47-6 0,40 3 0,45 6 0,41 8 0,38 5 0,26 5-973,2 3 973,-10 2 0,-29 2 0,-36-6 0,-38-5 0,-48-6 0,-46 0 0,-44 2-7218</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02T17:30:43.576"/>
    </inkml:context>
    <inkml:brush xml:id="br0">
      <inkml:brushProperty name="width" value="0.35" units="cm"/>
      <inkml:brushProperty name="height" value="0.35" units="cm"/>
      <inkml:brushProperty name="color" value="#9ECAC3"/>
    </inkml:brush>
  </inkml:definitions>
  <inkml:trace contextRef="#ctx0" brushRef="#br0">0 1 24575,'0'0'-8191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02T17:30:52.460"/>
    </inkml:context>
    <inkml:brush xml:id="br0">
      <inkml:brushProperty name="width" value="0.35" units="cm"/>
      <inkml:brushProperty name="height" value="0.35" units="cm"/>
      <inkml:brushProperty name="color" value="#9ECAC3"/>
    </inkml:brush>
  </inkml:definitions>
  <inkml:trace contextRef="#ctx0" brushRef="#br0">6427 134 24575,'-5'-5'0,"-1"1"0,1 0 0,-1 1 0,0-1 0,0 1 0,0 0 0,-1 1 0,1-1 0,-1 1 0,-10-2 0,-72-7 0,76 10 0,-417-5 0,234 9 0,-85-17 0,-15 1 0,261 11 0,0-1 0,1-2 0,-42-11 0,37 7 0,-1 1 0,-41-1 0,-479 7 0,273 4 0,-3097-2 0,3334 4 0,1 1 0,-88 22 0,128-25 0,-42 10-96,15-2-327,-1-2 0,-67 5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02T17:31:00.357"/>
    </inkml:context>
    <inkml:brush xml:id="br0">
      <inkml:brushProperty name="width" value="0.35" units="cm"/>
      <inkml:brushProperty name="height" value="0.35" units="cm"/>
      <inkml:brushProperty name="color" value="#9ECAC3"/>
    </inkml:brush>
  </inkml:definitions>
  <inkml:trace contextRef="#ctx0" brushRef="#br0">1 3 24575,'78'0'0,"-20"-2"0,1 2 0,-1 3 0,1 2 0,85 20 0,-117-19 0,0 0 0,0-2 0,1-1 0,40-1 0,109-15 0,17 0 0,1240 14 0,-1390 1 0,52 9 0,-52-5 0,58 1 0,1321-8-1365</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02T17:31:22.089"/>
    </inkml:context>
    <inkml:brush xml:id="br0">
      <inkml:brushProperty name="width" value="0.35" units="cm"/>
      <inkml:brushProperty name="height" value="0.35" units="cm"/>
      <inkml:brushProperty name="color" value="#9ECAC3"/>
    </inkml:brush>
  </inkml:definitions>
  <inkml:trace contextRef="#ctx0" brushRef="#br0">1 1 24575,'0'0'-8191</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02T17:31:23.073"/>
    </inkml:context>
    <inkml:brush xml:id="br0">
      <inkml:brushProperty name="width" value="0.35" units="cm"/>
      <inkml:brushProperty name="height" value="0.35" units="cm"/>
      <inkml:brushProperty name="color" value="#9ECAC3"/>
    </inkml:brush>
  </inkml:definitions>
  <inkml:trace contextRef="#ctx0" brushRef="#br0">0 1 24575,'0'0'-8191</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02T17:31:24.436"/>
    </inkml:context>
    <inkml:brush xml:id="br0">
      <inkml:brushProperty name="width" value="0.35" units="cm"/>
      <inkml:brushProperty name="height" value="0.35" units="cm"/>
      <inkml:brushProperty name="color" value="#9ECAC3"/>
    </inkml:brush>
  </inkml:definitions>
  <inkml:trace contextRef="#ctx0" brushRef="#br0">1 0 24575,'0'0'-8191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DE546B2-EB9C-4E9C-8793-C25F32D58B9A}" type="datetimeFigureOut">
              <a:rPr lang="en-US" smtClean="0"/>
              <a:t>12/2/2022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83F1C3-4FA3-4491-97F4-43CA9C8BDFDF}" type="slidenum">
              <a:rPr lang="en-US" smtClean="0"/>
              <a:t>‹#›</a:t>
            </a:fld>
            <a:endParaRPr lang="en-US" dirty="0"/>
          </a:p>
        </p:txBody>
      </p:sp>
    </p:spTree>
    <p:extLst>
      <p:ext uri="{BB962C8B-B14F-4D97-AF65-F5344CB8AC3E}">
        <p14:creationId xmlns:p14="http://schemas.microsoft.com/office/powerpoint/2010/main" val="37963469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83F1C3-4FA3-4491-97F4-43CA9C8BDFDF}" type="slidenum">
              <a:rPr lang="en-US" smtClean="0"/>
              <a:t>1</a:t>
            </a:fld>
            <a:endParaRPr lang="en-US" dirty="0"/>
          </a:p>
        </p:txBody>
      </p:sp>
    </p:spTree>
    <p:extLst>
      <p:ext uri="{BB962C8B-B14F-4D97-AF65-F5344CB8AC3E}">
        <p14:creationId xmlns:p14="http://schemas.microsoft.com/office/powerpoint/2010/main" val="36319560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83F1C3-4FA3-4491-97F4-43CA9C8BDFDF}" type="slidenum">
              <a:rPr lang="en-US" smtClean="0"/>
              <a:t>2</a:t>
            </a:fld>
            <a:endParaRPr lang="en-US" dirty="0"/>
          </a:p>
        </p:txBody>
      </p:sp>
    </p:spTree>
    <p:extLst>
      <p:ext uri="{BB962C8B-B14F-4D97-AF65-F5344CB8AC3E}">
        <p14:creationId xmlns:p14="http://schemas.microsoft.com/office/powerpoint/2010/main" val="40046007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DF9C7667-EADA-40AC-B931-4642E0A9A4DE}"/>
              </a:ext>
            </a:extLst>
          </p:cNvPr>
          <p:cNvSpPr>
            <a:spLocks noGrp="1"/>
          </p:cNvSpPr>
          <p:nvPr>
            <p:ph type="pic" sz="quarter" idx="13"/>
          </p:nvPr>
        </p:nvSpPr>
        <p:spPr>
          <a:xfrm>
            <a:off x="0" y="0"/>
            <a:ext cx="12192000" cy="6858000"/>
          </a:xfrm>
          <a:prstGeom prst="rect">
            <a:avLst/>
          </a:prstGeom>
          <a:solidFill>
            <a:schemeClr val="tx1">
              <a:lumMod val="65000"/>
              <a:lumOff val="35000"/>
            </a:schemeClr>
          </a:solidFill>
        </p:spPr>
        <p:txBody>
          <a:bodyPr anchor="ctr"/>
          <a:lstStyle>
            <a:lvl1pPr marL="0" indent="0" algn="ctr">
              <a:buNone/>
              <a:defRPr>
                <a:solidFill>
                  <a:schemeClr val="bg1"/>
                </a:solidFill>
              </a:defRPr>
            </a:lvl1pPr>
          </a:lstStyle>
          <a:p>
            <a:r>
              <a:rPr lang="en-US"/>
              <a:t>Click icon to add picture</a:t>
            </a:r>
            <a:endParaRPr lang="en-US" dirty="0"/>
          </a:p>
        </p:txBody>
      </p:sp>
      <p:sp>
        <p:nvSpPr>
          <p:cNvPr id="2" name="Title 1">
            <a:extLst>
              <a:ext uri="{FF2B5EF4-FFF2-40B4-BE49-F238E27FC236}">
                <a16:creationId xmlns:a16="http://schemas.microsoft.com/office/drawing/2014/main" id="{43379CA9-81D6-424A-8046-4B56E1D25059}"/>
              </a:ext>
            </a:extLst>
          </p:cNvPr>
          <p:cNvSpPr>
            <a:spLocks noGrp="1"/>
          </p:cNvSpPr>
          <p:nvPr>
            <p:ph type="title"/>
          </p:nvPr>
        </p:nvSpPr>
        <p:spPr>
          <a:xfrm>
            <a:off x="457200" y="4517136"/>
            <a:ext cx="6581554" cy="1371600"/>
          </a:xfrm>
        </p:spPr>
        <p:txBody>
          <a:bodyPr>
            <a:normAutofit/>
          </a:bodyPr>
          <a:lstStyle>
            <a:lvl1pPr>
              <a:lnSpc>
                <a:spcPts val="4600"/>
              </a:lnSpc>
              <a:defRPr sz="3600" cap="all" baseline="0">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36502427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alette Amusements">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79CA9-81D6-424A-8046-4B56E1D25059}"/>
              </a:ext>
            </a:extLst>
          </p:cNvPr>
          <p:cNvSpPr>
            <a:spLocks noGrp="1"/>
          </p:cNvSpPr>
          <p:nvPr>
            <p:ph type="title" hasCustomPrompt="1"/>
          </p:nvPr>
        </p:nvSpPr>
        <p:spPr>
          <a:xfrm>
            <a:off x="457199" y="2569464"/>
            <a:ext cx="3619501" cy="1179576"/>
          </a:xfrm>
        </p:spPr>
        <p:txBody>
          <a:bodyPr anchor="b" anchorCtr="0">
            <a:normAutofit/>
          </a:bodyPr>
          <a:lstStyle>
            <a:lvl1pPr>
              <a:lnSpc>
                <a:spcPts val="4000"/>
              </a:lnSpc>
              <a:defRPr sz="3200"/>
            </a:lvl1pPr>
          </a:lstStyle>
          <a:p>
            <a:r>
              <a:rPr lang="en-US" dirty="0"/>
              <a:t>Click to edit title</a:t>
            </a:r>
          </a:p>
        </p:txBody>
      </p:sp>
      <p:sp>
        <p:nvSpPr>
          <p:cNvPr id="9" name="Picture Placeholder 8">
            <a:extLst>
              <a:ext uri="{FF2B5EF4-FFF2-40B4-BE49-F238E27FC236}">
                <a16:creationId xmlns:a16="http://schemas.microsoft.com/office/drawing/2014/main" id="{B2F51F73-5064-47F8-83FD-440E0ED1950B}"/>
              </a:ext>
            </a:extLst>
          </p:cNvPr>
          <p:cNvSpPr>
            <a:spLocks noGrp="1"/>
          </p:cNvSpPr>
          <p:nvPr>
            <p:ph type="pic" sz="quarter" idx="13"/>
          </p:nvPr>
        </p:nvSpPr>
        <p:spPr>
          <a:xfrm>
            <a:off x="4279392" y="1463040"/>
            <a:ext cx="1499616" cy="2194560"/>
          </a:xfrm>
          <a:prstGeom prst="rect">
            <a:avLst/>
          </a:prstGeom>
        </p:spPr>
        <p:txBody>
          <a:bodyPr/>
          <a:lstStyle>
            <a:lvl1pPr>
              <a:defRPr sz="2000"/>
            </a:lvl1pPr>
          </a:lstStyle>
          <a:p>
            <a:endParaRPr lang="en-US" dirty="0"/>
          </a:p>
        </p:txBody>
      </p:sp>
      <p:sp>
        <p:nvSpPr>
          <p:cNvPr id="18" name="Picture Placeholder 8">
            <a:extLst>
              <a:ext uri="{FF2B5EF4-FFF2-40B4-BE49-F238E27FC236}">
                <a16:creationId xmlns:a16="http://schemas.microsoft.com/office/drawing/2014/main" id="{06FF689A-8221-42E8-96D4-ED4D3AD501F8}"/>
              </a:ext>
            </a:extLst>
          </p:cNvPr>
          <p:cNvSpPr>
            <a:spLocks noGrp="1"/>
          </p:cNvSpPr>
          <p:nvPr>
            <p:ph type="pic" sz="quarter" idx="14"/>
          </p:nvPr>
        </p:nvSpPr>
        <p:spPr>
          <a:xfrm>
            <a:off x="6227064" y="1463040"/>
            <a:ext cx="1499616" cy="2194560"/>
          </a:xfrm>
          <a:prstGeom prst="rect">
            <a:avLst/>
          </a:prstGeom>
        </p:spPr>
        <p:txBody>
          <a:bodyPr/>
          <a:lstStyle>
            <a:lvl1pPr>
              <a:defRPr sz="2000"/>
            </a:lvl1pPr>
          </a:lstStyle>
          <a:p>
            <a:endParaRPr lang="en-US" dirty="0"/>
          </a:p>
        </p:txBody>
      </p:sp>
      <p:sp>
        <p:nvSpPr>
          <p:cNvPr id="19" name="Picture Placeholder 8">
            <a:extLst>
              <a:ext uri="{FF2B5EF4-FFF2-40B4-BE49-F238E27FC236}">
                <a16:creationId xmlns:a16="http://schemas.microsoft.com/office/drawing/2014/main" id="{96424DB2-4D46-493F-A5B8-8901EDA394F2}"/>
              </a:ext>
            </a:extLst>
          </p:cNvPr>
          <p:cNvSpPr>
            <a:spLocks noGrp="1"/>
          </p:cNvSpPr>
          <p:nvPr>
            <p:ph type="pic" sz="quarter" idx="15"/>
          </p:nvPr>
        </p:nvSpPr>
        <p:spPr>
          <a:xfrm>
            <a:off x="8174736" y="1463040"/>
            <a:ext cx="1499616" cy="2194560"/>
          </a:xfrm>
          <a:prstGeom prst="rect">
            <a:avLst/>
          </a:prstGeom>
        </p:spPr>
        <p:txBody>
          <a:bodyPr/>
          <a:lstStyle>
            <a:lvl1pPr>
              <a:defRPr sz="2000"/>
            </a:lvl1pPr>
          </a:lstStyle>
          <a:p>
            <a:endParaRPr lang="en-US" dirty="0"/>
          </a:p>
        </p:txBody>
      </p:sp>
      <p:sp>
        <p:nvSpPr>
          <p:cNvPr id="20" name="Picture Placeholder 8">
            <a:extLst>
              <a:ext uri="{FF2B5EF4-FFF2-40B4-BE49-F238E27FC236}">
                <a16:creationId xmlns:a16="http://schemas.microsoft.com/office/drawing/2014/main" id="{0AF2B6E1-5738-41B1-8C15-EA6715490140}"/>
              </a:ext>
            </a:extLst>
          </p:cNvPr>
          <p:cNvSpPr>
            <a:spLocks noGrp="1"/>
          </p:cNvSpPr>
          <p:nvPr>
            <p:ph type="pic" sz="quarter" idx="16"/>
          </p:nvPr>
        </p:nvSpPr>
        <p:spPr>
          <a:xfrm>
            <a:off x="10122408" y="1463040"/>
            <a:ext cx="1499616" cy="2194560"/>
          </a:xfrm>
          <a:prstGeom prst="rect">
            <a:avLst/>
          </a:prstGeom>
        </p:spPr>
        <p:txBody>
          <a:bodyPr/>
          <a:lstStyle>
            <a:lvl1pPr>
              <a:defRPr sz="2000"/>
            </a:lvl1pPr>
          </a:lstStyle>
          <a:p>
            <a:endParaRPr lang="en-US" dirty="0"/>
          </a:p>
        </p:txBody>
      </p:sp>
      <p:sp>
        <p:nvSpPr>
          <p:cNvPr id="21" name="Picture Placeholder 8">
            <a:extLst>
              <a:ext uri="{FF2B5EF4-FFF2-40B4-BE49-F238E27FC236}">
                <a16:creationId xmlns:a16="http://schemas.microsoft.com/office/drawing/2014/main" id="{6C8D73EB-347C-4E13-94C8-FA8FADE46559}"/>
              </a:ext>
            </a:extLst>
          </p:cNvPr>
          <p:cNvSpPr>
            <a:spLocks noGrp="1"/>
          </p:cNvSpPr>
          <p:nvPr>
            <p:ph type="pic" sz="quarter" idx="17"/>
          </p:nvPr>
        </p:nvSpPr>
        <p:spPr>
          <a:xfrm>
            <a:off x="4279392" y="4087368"/>
            <a:ext cx="1499616" cy="2194560"/>
          </a:xfrm>
          <a:prstGeom prst="rect">
            <a:avLst/>
          </a:prstGeom>
        </p:spPr>
        <p:txBody>
          <a:bodyPr/>
          <a:lstStyle>
            <a:lvl1pPr>
              <a:defRPr sz="2000"/>
            </a:lvl1pPr>
          </a:lstStyle>
          <a:p>
            <a:endParaRPr lang="en-US" dirty="0"/>
          </a:p>
        </p:txBody>
      </p:sp>
      <p:sp>
        <p:nvSpPr>
          <p:cNvPr id="22" name="Picture Placeholder 8">
            <a:extLst>
              <a:ext uri="{FF2B5EF4-FFF2-40B4-BE49-F238E27FC236}">
                <a16:creationId xmlns:a16="http://schemas.microsoft.com/office/drawing/2014/main" id="{9DFA5C56-9B47-4F87-8E12-30A936274F1B}"/>
              </a:ext>
            </a:extLst>
          </p:cNvPr>
          <p:cNvSpPr>
            <a:spLocks noGrp="1"/>
          </p:cNvSpPr>
          <p:nvPr>
            <p:ph type="pic" sz="quarter" idx="18"/>
          </p:nvPr>
        </p:nvSpPr>
        <p:spPr>
          <a:xfrm>
            <a:off x="6227064" y="4087368"/>
            <a:ext cx="1499616" cy="2194560"/>
          </a:xfrm>
          <a:prstGeom prst="rect">
            <a:avLst/>
          </a:prstGeom>
        </p:spPr>
        <p:txBody>
          <a:bodyPr/>
          <a:lstStyle>
            <a:lvl1pPr>
              <a:defRPr sz="2000"/>
            </a:lvl1pPr>
          </a:lstStyle>
          <a:p>
            <a:endParaRPr lang="en-US" dirty="0"/>
          </a:p>
        </p:txBody>
      </p:sp>
      <p:sp>
        <p:nvSpPr>
          <p:cNvPr id="23" name="Picture Placeholder 8">
            <a:extLst>
              <a:ext uri="{FF2B5EF4-FFF2-40B4-BE49-F238E27FC236}">
                <a16:creationId xmlns:a16="http://schemas.microsoft.com/office/drawing/2014/main" id="{1E3B5888-98ED-48E4-8AA8-5BAB43F8516C}"/>
              </a:ext>
            </a:extLst>
          </p:cNvPr>
          <p:cNvSpPr>
            <a:spLocks noGrp="1"/>
          </p:cNvSpPr>
          <p:nvPr>
            <p:ph type="pic" sz="quarter" idx="19"/>
          </p:nvPr>
        </p:nvSpPr>
        <p:spPr>
          <a:xfrm>
            <a:off x="8174736" y="4087368"/>
            <a:ext cx="1499616" cy="2194560"/>
          </a:xfrm>
          <a:prstGeom prst="rect">
            <a:avLst/>
          </a:prstGeom>
        </p:spPr>
        <p:txBody>
          <a:bodyPr/>
          <a:lstStyle>
            <a:lvl1pPr>
              <a:defRPr sz="2000"/>
            </a:lvl1pPr>
          </a:lstStyle>
          <a:p>
            <a:endParaRPr lang="en-US" dirty="0"/>
          </a:p>
        </p:txBody>
      </p:sp>
      <p:sp>
        <p:nvSpPr>
          <p:cNvPr id="24" name="Picture Placeholder 8">
            <a:extLst>
              <a:ext uri="{FF2B5EF4-FFF2-40B4-BE49-F238E27FC236}">
                <a16:creationId xmlns:a16="http://schemas.microsoft.com/office/drawing/2014/main" id="{569C9EE3-34D1-4DE0-B06C-2F6212F7C329}"/>
              </a:ext>
            </a:extLst>
          </p:cNvPr>
          <p:cNvSpPr>
            <a:spLocks noGrp="1"/>
          </p:cNvSpPr>
          <p:nvPr>
            <p:ph type="pic" sz="quarter" idx="20"/>
          </p:nvPr>
        </p:nvSpPr>
        <p:spPr>
          <a:xfrm>
            <a:off x="10122408" y="4087368"/>
            <a:ext cx="1499616" cy="2194560"/>
          </a:xfrm>
          <a:prstGeom prst="rect">
            <a:avLst/>
          </a:prstGeom>
        </p:spPr>
        <p:txBody>
          <a:bodyPr/>
          <a:lstStyle>
            <a:lvl1pPr>
              <a:defRPr sz="2000"/>
            </a:lvl1pPr>
          </a:lstStyle>
          <a:p>
            <a:endParaRPr lang="en-US" dirty="0"/>
          </a:p>
        </p:txBody>
      </p:sp>
    </p:spTree>
    <p:extLst>
      <p:ext uri="{BB962C8B-B14F-4D97-AF65-F5344CB8AC3E}">
        <p14:creationId xmlns:p14="http://schemas.microsoft.com/office/powerpoint/2010/main" val="15428899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mmersive palette Amusements">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3BC27-A809-4F76-931E-2DE01059A5AB}"/>
              </a:ext>
            </a:extLst>
          </p:cNvPr>
          <p:cNvSpPr/>
          <p:nvPr userDrawn="1"/>
        </p:nvSpPr>
        <p:spPr>
          <a:xfrm>
            <a:off x="6712974" y="1651000"/>
            <a:ext cx="460459" cy="5207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D96A5108-5EBA-43CE-BA4A-DA9EEF5D808A}"/>
              </a:ext>
            </a:extLst>
          </p:cNvPr>
          <p:cNvSpPr/>
          <p:nvPr userDrawn="1"/>
        </p:nvSpPr>
        <p:spPr>
          <a:xfrm>
            <a:off x="9271000" y="0"/>
            <a:ext cx="2921000" cy="53975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E2712910-50D0-4906-AB08-F37D02F96D4A}"/>
              </a:ext>
            </a:extLst>
          </p:cNvPr>
          <p:cNvSpPr/>
          <p:nvPr userDrawn="1"/>
        </p:nvSpPr>
        <p:spPr>
          <a:xfrm>
            <a:off x="0" y="2387600"/>
            <a:ext cx="5461000" cy="215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DAC760C-BE23-4DA2-A294-3B5668F8AECA}"/>
              </a:ext>
            </a:extLst>
          </p:cNvPr>
          <p:cNvSpPr/>
          <p:nvPr userDrawn="1"/>
        </p:nvSpPr>
        <p:spPr>
          <a:xfrm>
            <a:off x="228600" y="241300"/>
            <a:ext cx="11772900" cy="6400800"/>
          </a:xfrm>
          <a:prstGeom prst="rect">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3379CA9-81D6-424A-8046-4B56E1D25059}"/>
              </a:ext>
            </a:extLst>
          </p:cNvPr>
          <p:cNvSpPr>
            <a:spLocks noGrp="1"/>
          </p:cNvSpPr>
          <p:nvPr>
            <p:ph type="title"/>
          </p:nvPr>
        </p:nvSpPr>
        <p:spPr>
          <a:xfrm>
            <a:off x="457199" y="914400"/>
            <a:ext cx="5605272" cy="1572126"/>
          </a:xfrm>
        </p:spPr>
        <p:txBody>
          <a:bodyPr anchor="ctr" anchorCtr="0"/>
          <a:lstStyle>
            <a:lvl1pPr>
              <a:defRPr>
                <a:solidFill>
                  <a:schemeClr val="bg1"/>
                </a:solidFill>
              </a:defRPr>
            </a:lvl1pPr>
          </a:lstStyle>
          <a:p>
            <a:r>
              <a:rPr lang="en-US" dirty="0"/>
              <a:t>Click to edit Master title style</a:t>
            </a:r>
          </a:p>
        </p:txBody>
      </p:sp>
      <p:sp>
        <p:nvSpPr>
          <p:cNvPr id="10" name="Text Placeholder 9">
            <a:extLst>
              <a:ext uri="{FF2B5EF4-FFF2-40B4-BE49-F238E27FC236}">
                <a16:creationId xmlns:a16="http://schemas.microsoft.com/office/drawing/2014/main" id="{2A60302F-65DB-4E93-B6C3-49E64C44FB53}"/>
              </a:ext>
            </a:extLst>
          </p:cNvPr>
          <p:cNvSpPr>
            <a:spLocks noGrp="1"/>
          </p:cNvSpPr>
          <p:nvPr>
            <p:ph type="body" sz="quarter" idx="14" hasCustomPrompt="1"/>
          </p:nvPr>
        </p:nvSpPr>
        <p:spPr>
          <a:xfrm>
            <a:off x="457200" y="3072384"/>
            <a:ext cx="4946904" cy="2871216"/>
          </a:xfrm>
          <a:prstGeom prst="rect">
            <a:avLst/>
          </a:prstGeom>
        </p:spPr>
        <p:txBody>
          <a:bodyPr/>
          <a:lstStyle>
            <a:lvl1pPr marL="0" indent="0">
              <a:lnSpc>
                <a:spcPts val="3000"/>
              </a:lnSpc>
              <a:spcBef>
                <a:spcPts val="0"/>
              </a:spcBef>
              <a:buNone/>
              <a:defRPr sz="1800">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Click to edit text</a:t>
            </a:r>
          </a:p>
        </p:txBody>
      </p:sp>
      <p:sp>
        <p:nvSpPr>
          <p:cNvPr id="7" name="Picture Placeholder 6">
            <a:extLst>
              <a:ext uri="{FF2B5EF4-FFF2-40B4-BE49-F238E27FC236}">
                <a16:creationId xmlns:a16="http://schemas.microsoft.com/office/drawing/2014/main" id="{9A66F217-0E52-4AD8-82BA-AB332C59638C}"/>
              </a:ext>
            </a:extLst>
          </p:cNvPr>
          <p:cNvSpPr>
            <a:spLocks noGrp="1"/>
          </p:cNvSpPr>
          <p:nvPr>
            <p:ph type="pic" sz="quarter" idx="15"/>
          </p:nvPr>
        </p:nvSpPr>
        <p:spPr>
          <a:xfrm>
            <a:off x="7178040" y="457200"/>
            <a:ext cx="4562856" cy="6400800"/>
          </a:xfrm>
          <a:prstGeom prst="rect">
            <a:avLst/>
          </a:prstGeom>
          <a:solidFill>
            <a:schemeClr val="accent5">
              <a:lumMod val="20000"/>
              <a:lumOff val="80000"/>
            </a:schemeClr>
          </a:solidFill>
        </p:spPr>
        <p:txBody>
          <a:bodyPr anchor="ctr"/>
          <a:lstStyle>
            <a:lvl1pPr marL="0" indent="0" algn="ctr">
              <a:buNone/>
              <a:defRPr/>
            </a:lvl1pPr>
          </a:lstStyle>
          <a:p>
            <a:endParaRPr lang="en-US" dirty="0"/>
          </a:p>
        </p:txBody>
      </p:sp>
    </p:spTree>
    <p:extLst>
      <p:ext uri="{BB962C8B-B14F-4D97-AF65-F5344CB8AC3E}">
        <p14:creationId xmlns:p14="http://schemas.microsoft.com/office/powerpoint/2010/main" val="4037176041"/>
      </p:ext>
    </p:extLst>
  </p:cSld>
  <p:clrMapOvr>
    <a:masterClrMapping/>
  </p:clrMapOvr>
  <p:extLst>
    <p:ext uri="{DCECCB84-F9BA-43D5-87BE-67443E8EF086}">
      <p15:sldGuideLst xmlns:p15="http://schemas.microsoft.com/office/powerpoint/2012/main">
        <p15:guide id="1" pos="384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DF9C7667-EADA-40AC-B931-4642E0A9A4DE}"/>
              </a:ext>
            </a:extLst>
          </p:cNvPr>
          <p:cNvSpPr>
            <a:spLocks noGrp="1"/>
          </p:cNvSpPr>
          <p:nvPr>
            <p:ph type="pic" sz="quarter" idx="13"/>
          </p:nvPr>
        </p:nvSpPr>
        <p:spPr>
          <a:xfrm>
            <a:off x="0" y="0"/>
            <a:ext cx="12192000" cy="6858000"/>
          </a:xfrm>
          <a:prstGeom prst="rect">
            <a:avLst/>
          </a:prstGeom>
          <a:solidFill>
            <a:schemeClr val="tx1">
              <a:lumMod val="50000"/>
              <a:lumOff val="50000"/>
            </a:schemeClr>
          </a:solidFill>
        </p:spPr>
        <p:txBody>
          <a:bodyPr anchor="ctr"/>
          <a:lstStyle>
            <a:lvl1pPr marL="0" indent="0">
              <a:buNone/>
              <a:defRPr>
                <a:solidFill>
                  <a:schemeClr val="bg1"/>
                </a:solidFill>
              </a:defRPr>
            </a:lvl1pPr>
          </a:lstStyle>
          <a:p>
            <a:r>
              <a:rPr lang="en-US"/>
              <a:t>Click icon to add picture</a:t>
            </a:r>
            <a:endParaRPr lang="en-US" dirty="0"/>
          </a:p>
        </p:txBody>
      </p:sp>
      <p:sp>
        <p:nvSpPr>
          <p:cNvPr id="2" name="Title 1">
            <a:extLst>
              <a:ext uri="{FF2B5EF4-FFF2-40B4-BE49-F238E27FC236}">
                <a16:creationId xmlns:a16="http://schemas.microsoft.com/office/drawing/2014/main" id="{43379CA9-81D6-424A-8046-4B56E1D25059}"/>
              </a:ext>
            </a:extLst>
          </p:cNvPr>
          <p:cNvSpPr>
            <a:spLocks noGrp="1"/>
          </p:cNvSpPr>
          <p:nvPr>
            <p:ph type="title"/>
          </p:nvPr>
        </p:nvSpPr>
        <p:spPr/>
        <p:txBody>
          <a:bodyPr/>
          <a:lstStyle>
            <a:lvl1pPr>
              <a:defRPr cap="all" baseline="0">
                <a:solidFill>
                  <a:schemeClr val="bg1"/>
                </a:solidFill>
              </a:defRPr>
            </a:lvl1pPr>
          </a:lstStyle>
          <a:p>
            <a:r>
              <a:rPr lang="en-US"/>
              <a:t>Click to edit Master title style</a:t>
            </a:r>
            <a:endParaRPr lang="en-US" dirty="0"/>
          </a:p>
        </p:txBody>
      </p:sp>
      <p:sp>
        <p:nvSpPr>
          <p:cNvPr id="10" name="Text Placeholder 9">
            <a:extLst>
              <a:ext uri="{FF2B5EF4-FFF2-40B4-BE49-F238E27FC236}">
                <a16:creationId xmlns:a16="http://schemas.microsoft.com/office/drawing/2014/main" id="{2A60302F-65DB-4E93-B6C3-49E64C44FB53}"/>
              </a:ext>
            </a:extLst>
          </p:cNvPr>
          <p:cNvSpPr>
            <a:spLocks noGrp="1"/>
          </p:cNvSpPr>
          <p:nvPr>
            <p:ph type="body" sz="quarter" idx="14" hasCustomPrompt="1"/>
          </p:nvPr>
        </p:nvSpPr>
        <p:spPr>
          <a:xfrm>
            <a:off x="3429000" y="2240280"/>
            <a:ext cx="4645152" cy="4197096"/>
          </a:xfrm>
          <a:prstGeom prst="rect">
            <a:avLst/>
          </a:prstGeom>
        </p:spPr>
        <p:txBody>
          <a:bodyPr/>
          <a:lstStyle>
            <a:lvl1pPr marL="0" indent="0">
              <a:lnSpc>
                <a:spcPts val="2800"/>
              </a:lnSpc>
              <a:spcBef>
                <a:spcPts val="0"/>
              </a:spcBef>
              <a:buNone/>
              <a:defRPr sz="1800">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dirty="0"/>
              <a:t>Click to edit text</a:t>
            </a:r>
          </a:p>
        </p:txBody>
      </p:sp>
      <p:sp>
        <p:nvSpPr>
          <p:cNvPr id="7" name="Text Placeholder 6">
            <a:extLst>
              <a:ext uri="{FF2B5EF4-FFF2-40B4-BE49-F238E27FC236}">
                <a16:creationId xmlns:a16="http://schemas.microsoft.com/office/drawing/2014/main" id="{EC1CB8E8-F58A-4B26-B8AA-8977FC608E83}"/>
              </a:ext>
            </a:extLst>
          </p:cNvPr>
          <p:cNvSpPr>
            <a:spLocks noGrp="1"/>
          </p:cNvSpPr>
          <p:nvPr>
            <p:ph type="body" sz="quarter" idx="15" hasCustomPrompt="1"/>
          </p:nvPr>
        </p:nvSpPr>
        <p:spPr>
          <a:xfrm>
            <a:off x="630936" y="4498848"/>
            <a:ext cx="2121408" cy="621792"/>
          </a:xfrm>
          <a:prstGeom prst="rect">
            <a:avLst/>
          </a:prstGeom>
        </p:spPr>
        <p:txBody>
          <a:bodyPr lIns="0"/>
          <a:lstStyle>
            <a:lvl1pPr marL="0" indent="0">
              <a:lnSpc>
                <a:spcPts val="1800"/>
              </a:lnSpc>
              <a:spcBef>
                <a:spcPts val="0"/>
              </a:spcBef>
              <a:buNone/>
              <a:defRPr sz="1200" b="1"/>
            </a:lvl1pPr>
            <a:lvl2pPr marL="457200" indent="0">
              <a:lnSpc>
                <a:spcPts val="1800"/>
              </a:lnSpc>
              <a:spcBef>
                <a:spcPts val="0"/>
              </a:spcBef>
              <a:buNone/>
              <a:defRPr sz="1200" b="1"/>
            </a:lvl2pPr>
            <a:lvl3pPr marL="914400" indent="0">
              <a:lnSpc>
                <a:spcPts val="1800"/>
              </a:lnSpc>
              <a:spcBef>
                <a:spcPts val="0"/>
              </a:spcBef>
              <a:buNone/>
              <a:defRPr sz="1200" b="1"/>
            </a:lvl3pPr>
            <a:lvl4pPr marL="1371600" indent="0">
              <a:lnSpc>
                <a:spcPts val="1800"/>
              </a:lnSpc>
              <a:spcBef>
                <a:spcPts val="0"/>
              </a:spcBef>
              <a:buNone/>
              <a:defRPr sz="1200" b="1"/>
            </a:lvl4pPr>
            <a:lvl5pPr marL="1828800" indent="0">
              <a:lnSpc>
                <a:spcPts val="1800"/>
              </a:lnSpc>
              <a:spcBef>
                <a:spcPts val="0"/>
              </a:spcBef>
              <a:buNone/>
              <a:defRPr sz="1200" b="1"/>
            </a:lvl5pPr>
          </a:lstStyle>
          <a:p>
            <a:pPr lvl="0"/>
            <a:r>
              <a:rPr lang="en-US"/>
              <a:t>Click to text</a:t>
            </a:r>
          </a:p>
        </p:txBody>
      </p:sp>
    </p:spTree>
    <p:extLst>
      <p:ext uri="{BB962C8B-B14F-4D97-AF65-F5344CB8AC3E}">
        <p14:creationId xmlns:p14="http://schemas.microsoft.com/office/powerpoint/2010/main" val="19805938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alette Balance act">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79CA9-81D6-424A-8046-4B56E1D25059}"/>
              </a:ext>
            </a:extLst>
          </p:cNvPr>
          <p:cNvSpPr>
            <a:spLocks noGrp="1"/>
          </p:cNvSpPr>
          <p:nvPr>
            <p:ph type="title" hasCustomPrompt="1"/>
          </p:nvPr>
        </p:nvSpPr>
        <p:spPr>
          <a:xfrm>
            <a:off x="457199" y="2569464"/>
            <a:ext cx="3619501" cy="1179576"/>
          </a:xfrm>
        </p:spPr>
        <p:txBody>
          <a:bodyPr anchor="b" anchorCtr="0">
            <a:normAutofit/>
          </a:bodyPr>
          <a:lstStyle>
            <a:lvl1pPr>
              <a:lnSpc>
                <a:spcPts val="4000"/>
              </a:lnSpc>
              <a:defRPr sz="3200" cap="all" baseline="0"/>
            </a:lvl1pPr>
          </a:lstStyle>
          <a:p>
            <a:r>
              <a:rPr lang="en-US" dirty="0"/>
              <a:t>Click to edit title</a:t>
            </a:r>
          </a:p>
        </p:txBody>
      </p:sp>
      <p:sp>
        <p:nvSpPr>
          <p:cNvPr id="9" name="Picture Placeholder 8">
            <a:extLst>
              <a:ext uri="{FF2B5EF4-FFF2-40B4-BE49-F238E27FC236}">
                <a16:creationId xmlns:a16="http://schemas.microsoft.com/office/drawing/2014/main" id="{B2F51F73-5064-47F8-83FD-440E0ED1950B}"/>
              </a:ext>
            </a:extLst>
          </p:cNvPr>
          <p:cNvSpPr>
            <a:spLocks noGrp="1"/>
          </p:cNvSpPr>
          <p:nvPr>
            <p:ph type="pic" sz="quarter" idx="13"/>
          </p:nvPr>
        </p:nvSpPr>
        <p:spPr>
          <a:xfrm>
            <a:off x="4279392" y="1463040"/>
            <a:ext cx="1499616" cy="2194560"/>
          </a:xfrm>
          <a:prstGeom prst="rect">
            <a:avLst/>
          </a:prstGeom>
        </p:spPr>
        <p:txBody>
          <a:bodyPr/>
          <a:lstStyle>
            <a:lvl1pPr>
              <a:defRPr sz="2000"/>
            </a:lvl1pPr>
          </a:lstStyle>
          <a:p>
            <a:r>
              <a:rPr lang="en-US"/>
              <a:t>Click icon to add picture</a:t>
            </a:r>
            <a:endParaRPr lang="en-US" dirty="0"/>
          </a:p>
        </p:txBody>
      </p:sp>
      <p:sp>
        <p:nvSpPr>
          <p:cNvPr id="18" name="Picture Placeholder 8">
            <a:extLst>
              <a:ext uri="{FF2B5EF4-FFF2-40B4-BE49-F238E27FC236}">
                <a16:creationId xmlns:a16="http://schemas.microsoft.com/office/drawing/2014/main" id="{06FF689A-8221-42E8-96D4-ED4D3AD501F8}"/>
              </a:ext>
            </a:extLst>
          </p:cNvPr>
          <p:cNvSpPr>
            <a:spLocks noGrp="1"/>
          </p:cNvSpPr>
          <p:nvPr>
            <p:ph type="pic" sz="quarter" idx="14"/>
          </p:nvPr>
        </p:nvSpPr>
        <p:spPr>
          <a:xfrm>
            <a:off x="6227064" y="1463040"/>
            <a:ext cx="1499616" cy="2194560"/>
          </a:xfrm>
          <a:prstGeom prst="rect">
            <a:avLst/>
          </a:prstGeom>
        </p:spPr>
        <p:txBody>
          <a:bodyPr/>
          <a:lstStyle>
            <a:lvl1pPr>
              <a:defRPr sz="2000"/>
            </a:lvl1pPr>
          </a:lstStyle>
          <a:p>
            <a:r>
              <a:rPr lang="en-US"/>
              <a:t>Click icon to add picture</a:t>
            </a:r>
            <a:endParaRPr lang="en-US" dirty="0"/>
          </a:p>
        </p:txBody>
      </p:sp>
      <p:sp>
        <p:nvSpPr>
          <p:cNvPr id="19" name="Picture Placeholder 8">
            <a:extLst>
              <a:ext uri="{FF2B5EF4-FFF2-40B4-BE49-F238E27FC236}">
                <a16:creationId xmlns:a16="http://schemas.microsoft.com/office/drawing/2014/main" id="{96424DB2-4D46-493F-A5B8-8901EDA394F2}"/>
              </a:ext>
            </a:extLst>
          </p:cNvPr>
          <p:cNvSpPr>
            <a:spLocks noGrp="1"/>
          </p:cNvSpPr>
          <p:nvPr>
            <p:ph type="pic" sz="quarter" idx="15"/>
          </p:nvPr>
        </p:nvSpPr>
        <p:spPr>
          <a:xfrm>
            <a:off x="8174736" y="1463040"/>
            <a:ext cx="1499616" cy="2194560"/>
          </a:xfrm>
          <a:prstGeom prst="rect">
            <a:avLst/>
          </a:prstGeom>
        </p:spPr>
        <p:txBody>
          <a:bodyPr/>
          <a:lstStyle>
            <a:lvl1pPr>
              <a:defRPr sz="2000"/>
            </a:lvl1pPr>
          </a:lstStyle>
          <a:p>
            <a:r>
              <a:rPr lang="en-US"/>
              <a:t>Click icon to add picture</a:t>
            </a:r>
            <a:endParaRPr lang="en-US" dirty="0"/>
          </a:p>
        </p:txBody>
      </p:sp>
      <p:sp>
        <p:nvSpPr>
          <p:cNvPr id="20" name="Picture Placeholder 8">
            <a:extLst>
              <a:ext uri="{FF2B5EF4-FFF2-40B4-BE49-F238E27FC236}">
                <a16:creationId xmlns:a16="http://schemas.microsoft.com/office/drawing/2014/main" id="{0AF2B6E1-5738-41B1-8C15-EA6715490140}"/>
              </a:ext>
            </a:extLst>
          </p:cNvPr>
          <p:cNvSpPr>
            <a:spLocks noGrp="1"/>
          </p:cNvSpPr>
          <p:nvPr>
            <p:ph type="pic" sz="quarter" idx="16"/>
          </p:nvPr>
        </p:nvSpPr>
        <p:spPr>
          <a:xfrm>
            <a:off x="10122408" y="1463040"/>
            <a:ext cx="1499616" cy="2194560"/>
          </a:xfrm>
          <a:prstGeom prst="rect">
            <a:avLst/>
          </a:prstGeom>
        </p:spPr>
        <p:txBody>
          <a:bodyPr/>
          <a:lstStyle>
            <a:lvl1pPr>
              <a:defRPr sz="2000"/>
            </a:lvl1pPr>
          </a:lstStyle>
          <a:p>
            <a:r>
              <a:rPr lang="en-US"/>
              <a:t>Click icon to add picture</a:t>
            </a:r>
            <a:endParaRPr lang="en-US" dirty="0"/>
          </a:p>
        </p:txBody>
      </p:sp>
      <p:sp>
        <p:nvSpPr>
          <p:cNvPr id="21" name="Picture Placeholder 8">
            <a:extLst>
              <a:ext uri="{FF2B5EF4-FFF2-40B4-BE49-F238E27FC236}">
                <a16:creationId xmlns:a16="http://schemas.microsoft.com/office/drawing/2014/main" id="{6C8D73EB-347C-4E13-94C8-FA8FADE46559}"/>
              </a:ext>
            </a:extLst>
          </p:cNvPr>
          <p:cNvSpPr>
            <a:spLocks noGrp="1"/>
          </p:cNvSpPr>
          <p:nvPr>
            <p:ph type="pic" sz="quarter" idx="17"/>
          </p:nvPr>
        </p:nvSpPr>
        <p:spPr>
          <a:xfrm>
            <a:off x="4279392" y="4087368"/>
            <a:ext cx="1499616" cy="2194560"/>
          </a:xfrm>
          <a:prstGeom prst="rect">
            <a:avLst/>
          </a:prstGeom>
        </p:spPr>
        <p:txBody>
          <a:bodyPr/>
          <a:lstStyle>
            <a:lvl1pPr>
              <a:defRPr sz="2000"/>
            </a:lvl1pPr>
          </a:lstStyle>
          <a:p>
            <a:r>
              <a:rPr lang="en-US"/>
              <a:t>Click icon to add picture</a:t>
            </a:r>
            <a:endParaRPr lang="en-US" dirty="0"/>
          </a:p>
        </p:txBody>
      </p:sp>
      <p:sp>
        <p:nvSpPr>
          <p:cNvPr id="22" name="Picture Placeholder 8">
            <a:extLst>
              <a:ext uri="{FF2B5EF4-FFF2-40B4-BE49-F238E27FC236}">
                <a16:creationId xmlns:a16="http://schemas.microsoft.com/office/drawing/2014/main" id="{9DFA5C56-9B47-4F87-8E12-30A936274F1B}"/>
              </a:ext>
            </a:extLst>
          </p:cNvPr>
          <p:cNvSpPr>
            <a:spLocks noGrp="1"/>
          </p:cNvSpPr>
          <p:nvPr>
            <p:ph type="pic" sz="quarter" idx="18"/>
          </p:nvPr>
        </p:nvSpPr>
        <p:spPr>
          <a:xfrm>
            <a:off x="6227064" y="4087368"/>
            <a:ext cx="1499616" cy="2194560"/>
          </a:xfrm>
          <a:prstGeom prst="rect">
            <a:avLst/>
          </a:prstGeom>
        </p:spPr>
        <p:txBody>
          <a:bodyPr/>
          <a:lstStyle>
            <a:lvl1pPr>
              <a:defRPr sz="2000"/>
            </a:lvl1pPr>
          </a:lstStyle>
          <a:p>
            <a:r>
              <a:rPr lang="en-US"/>
              <a:t>Click icon to add picture</a:t>
            </a:r>
            <a:endParaRPr lang="en-US" dirty="0"/>
          </a:p>
        </p:txBody>
      </p:sp>
      <p:sp>
        <p:nvSpPr>
          <p:cNvPr id="23" name="Picture Placeholder 8">
            <a:extLst>
              <a:ext uri="{FF2B5EF4-FFF2-40B4-BE49-F238E27FC236}">
                <a16:creationId xmlns:a16="http://schemas.microsoft.com/office/drawing/2014/main" id="{1E3B5888-98ED-48E4-8AA8-5BAB43F8516C}"/>
              </a:ext>
            </a:extLst>
          </p:cNvPr>
          <p:cNvSpPr>
            <a:spLocks noGrp="1"/>
          </p:cNvSpPr>
          <p:nvPr>
            <p:ph type="pic" sz="quarter" idx="19"/>
          </p:nvPr>
        </p:nvSpPr>
        <p:spPr>
          <a:xfrm>
            <a:off x="8174736" y="4087368"/>
            <a:ext cx="1499616" cy="2194560"/>
          </a:xfrm>
          <a:prstGeom prst="rect">
            <a:avLst/>
          </a:prstGeom>
        </p:spPr>
        <p:txBody>
          <a:bodyPr/>
          <a:lstStyle>
            <a:lvl1pPr>
              <a:defRPr sz="2000"/>
            </a:lvl1pPr>
          </a:lstStyle>
          <a:p>
            <a:r>
              <a:rPr lang="en-US"/>
              <a:t>Click icon to add picture</a:t>
            </a:r>
            <a:endParaRPr lang="en-US" dirty="0"/>
          </a:p>
        </p:txBody>
      </p:sp>
      <p:sp>
        <p:nvSpPr>
          <p:cNvPr id="24" name="Picture Placeholder 8">
            <a:extLst>
              <a:ext uri="{FF2B5EF4-FFF2-40B4-BE49-F238E27FC236}">
                <a16:creationId xmlns:a16="http://schemas.microsoft.com/office/drawing/2014/main" id="{569C9EE3-34D1-4DE0-B06C-2F6212F7C329}"/>
              </a:ext>
            </a:extLst>
          </p:cNvPr>
          <p:cNvSpPr>
            <a:spLocks noGrp="1"/>
          </p:cNvSpPr>
          <p:nvPr>
            <p:ph type="pic" sz="quarter" idx="20"/>
          </p:nvPr>
        </p:nvSpPr>
        <p:spPr>
          <a:xfrm>
            <a:off x="10122408" y="4087368"/>
            <a:ext cx="1499616" cy="2194560"/>
          </a:xfrm>
          <a:prstGeom prst="rect">
            <a:avLst/>
          </a:prstGeom>
        </p:spPr>
        <p:txBody>
          <a:bodyPr/>
          <a:lstStyle>
            <a:lvl1pPr>
              <a:defRPr sz="2000"/>
            </a:lvl1pPr>
          </a:lstStyle>
          <a:p>
            <a:r>
              <a:rPr lang="en-US"/>
              <a:t>Click icon to add picture</a:t>
            </a:r>
            <a:endParaRPr lang="en-US" dirty="0"/>
          </a:p>
        </p:txBody>
      </p:sp>
    </p:spTree>
    <p:extLst>
      <p:ext uri="{BB962C8B-B14F-4D97-AF65-F5344CB8AC3E}">
        <p14:creationId xmlns:p14="http://schemas.microsoft.com/office/powerpoint/2010/main" val="29019032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Immersive palette Balancing Act">
    <p:bg>
      <p:bgPr>
        <a:solidFill>
          <a:schemeClr val="accent5"/>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50869985-B973-4011-9FA2-83D7EBB2EA53}"/>
              </a:ext>
            </a:extLst>
          </p:cNvPr>
          <p:cNvSpPr/>
          <p:nvPr userDrawn="1"/>
        </p:nvSpPr>
        <p:spPr>
          <a:xfrm>
            <a:off x="0" y="2400300"/>
            <a:ext cx="4267200" cy="4457700"/>
          </a:xfrm>
          <a:prstGeom prst="rect">
            <a:avLst/>
          </a:prstGeom>
          <a:solidFill>
            <a:srgbClr val="D293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3379CA9-81D6-424A-8046-4B56E1D25059}"/>
              </a:ext>
            </a:extLst>
          </p:cNvPr>
          <p:cNvSpPr>
            <a:spLocks noGrp="1"/>
          </p:cNvSpPr>
          <p:nvPr>
            <p:ph type="title"/>
          </p:nvPr>
        </p:nvSpPr>
        <p:spPr>
          <a:xfrm>
            <a:off x="457199" y="1399032"/>
            <a:ext cx="3619501" cy="877824"/>
          </a:xfrm>
        </p:spPr>
        <p:txBody>
          <a:bodyPr/>
          <a:lstStyle>
            <a:lvl1pPr>
              <a:defRPr cap="all" baseline="0">
                <a:solidFill>
                  <a:schemeClr val="bg1"/>
                </a:solidFill>
              </a:defRPr>
            </a:lvl1pPr>
          </a:lstStyle>
          <a:p>
            <a:r>
              <a:rPr lang="en-US"/>
              <a:t>Click to edit Master title style</a:t>
            </a:r>
            <a:endParaRPr lang="en-US" dirty="0"/>
          </a:p>
        </p:txBody>
      </p:sp>
      <p:sp>
        <p:nvSpPr>
          <p:cNvPr id="10" name="Text Placeholder 9">
            <a:extLst>
              <a:ext uri="{FF2B5EF4-FFF2-40B4-BE49-F238E27FC236}">
                <a16:creationId xmlns:a16="http://schemas.microsoft.com/office/drawing/2014/main" id="{2A60302F-65DB-4E93-B6C3-49E64C44FB53}"/>
              </a:ext>
            </a:extLst>
          </p:cNvPr>
          <p:cNvSpPr>
            <a:spLocks noGrp="1"/>
          </p:cNvSpPr>
          <p:nvPr>
            <p:ph type="body" sz="quarter" idx="14" hasCustomPrompt="1"/>
          </p:nvPr>
        </p:nvSpPr>
        <p:spPr>
          <a:xfrm>
            <a:off x="457200" y="2779776"/>
            <a:ext cx="3465576" cy="3255264"/>
          </a:xfrm>
          <a:prstGeom prst="rect">
            <a:avLst/>
          </a:prstGeom>
        </p:spPr>
        <p:txBody>
          <a:bodyPr/>
          <a:lstStyle>
            <a:lvl1pPr marL="0" indent="0">
              <a:lnSpc>
                <a:spcPts val="3000"/>
              </a:lnSpc>
              <a:spcBef>
                <a:spcPts val="0"/>
              </a:spcBef>
              <a:buNone/>
              <a:defRPr sz="1800">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dirty="0"/>
              <a:t>Click to edit text</a:t>
            </a:r>
          </a:p>
        </p:txBody>
      </p:sp>
      <p:sp>
        <p:nvSpPr>
          <p:cNvPr id="7" name="Picture Placeholder 6">
            <a:extLst>
              <a:ext uri="{FF2B5EF4-FFF2-40B4-BE49-F238E27FC236}">
                <a16:creationId xmlns:a16="http://schemas.microsoft.com/office/drawing/2014/main" id="{9A66F217-0E52-4AD8-82BA-AB332C59638C}"/>
              </a:ext>
            </a:extLst>
          </p:cNvPr>
          <p:cNvSpPr>
            <a:spLocks noGrp="1"/>
          </p:cNvSpPr>
          <p:nvPr>
            <p:ph type="pic" sz="quarter" idx="15"/>
          </p:nvPr>
        </p:nvSpPr>
        <p:spPr>
          <a:xfrm>
            <a:off x="4254500" y="0"/>
            <a:ext cx="7480300" cy="6858000"/>
          </a:xfrm>
          <a:prstGeom prst="rect">
            <a:avLst/>
          </a:prstGeom>
        </p:spPr>
        <p:txBody>
          <a:bodyPr anchor="ctr"/>
          <a:lstStyle>
            <a:lvl1pPr marL="0" indent="0" algn="ctr">
              <a:buNone/>
              <a:defRPr>
                <a:solidFill>
                  <a:schemeClr val="bg1"/>
                </a:solidFill>
              </a:defRPr>
            </a:lvl1pPr>
          </a:lstStyle>
          <a:p>
            <a:r>
              <a:rPr lang="en-US"/>
              <a:t>Click icon to add picture</a:t>
            </a:r>
            <a:endParaRPr lang="en-US" dirty="0"/>
          </a:p>
        </p:txBody>
      </p:sp>
      <p:sp>
        <p:nvSpPr>
          <p:cNvPr id="8" name="Rectangle 7">
            <a:extLst>
              <a:ext uri="{FF2B5EF4-FFF2-40B4-BE49-F238E27FC236}">
                <a16:creationId xmlns:a16="http://schemas.microsoft.com/office/drawing/2014/main" id="{E75D44F0-DADD-4DCC-82EC-FDB3E9878AA9}"/>
              </a:ext>
            </a:extLst>
          </p:cNvPr>
          <p:cNvSpPr/>
          <p:nvPr userDrawn="1"/>
        </p:nvSpPr>
        <p:spPr>
          <a:xfrm>
            <a:off x="11734800" y="4445000"/>
            <a:ext cx="457200" cy="2413000"/>
          </a:xfrm>
          <a:prstGeom prst="rect">
            <a:avLst/>
          </a:prstGeom>
          <a:solidFill>
            <a:srgbClr val="884C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28CFE2C9-8B6E-4DDA-A5EA-04581F7629F0}"/>
              </a:ext>
            </a:extLst>
          </p:cNvPr>
          <p:cNvSpPr/>
          <p:nvPr userDrawn="1"/>
        </p:nvSpPr>
        <p:spPr>
          <a:xfrm>
            <a:off x="11734800" y="0"/>
            <a:ext cx="457200" cy="4462272"/>
          </a:xfrm>
          <a:prstGeom prst="rect">
            <a:avLst/>
          </a:prstGeom>
          <a:solidFill>
            <a:srgbClr val="86A2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371823428"/>
      </p:ext>
    </p:extLst>
  </p:cSld>
  <p:clrMapOvr>
    <a:masterClrMapping/>
  </p:clrMapOvr>
  <p:extLst>
    <p:ext uri="{DCECCB84-F9BA-43D5-87BE-67443E8EF086}">
      <p15:sldGuideLst xmlns:p15="http://schemas.microsoft.com/office/powerpoint/2012/main">
        <p15:guide id="1" pos="38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nstructions">
    <p:spTree>
      <p:nvGrpSpPr>
        <p:cNvPr id="1" name=""/>
        <p:cNvGrpSpPr/>
        <p:nvPr/>
      </p:nvGrpSpPr>
      <p:grpSpPr>
        <a:xfrm>
          <a:off x="0" y="0"/>
          <a:ext cx="0" cy="0"/>
          <a:chOff x="0" y="0"/>
          <a:chExt cx="0" cy="0"/>
        </a:xfrm>
      </p:grpSpPr>
      <p:sp>
        <p:nvSpPr>
          <p:cNvPr id="9" name="Rectangle 8" hidden="1"/>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12" name="Title 1">
            <a:extLst>
              <a:ext uri="{FF2B5EF4-FFF2-40B4-BE49-F238E27FC236}">
                <a16:creationId xmlns:a16="http://schemas.microsoft.com/office/drawing/2014/main" id="{96FEDCD9-19A7-423B-ABE0-DDD032DE8879}"/>
              </a:ext>
            </a:extLst>
          </p:cNvPr>
          <p:cNvSpPr>
            <a:spLocks noGrp="1"/>
          </p:cNvSpPr>
          <p:nvPr>
            <p:ph type="title"/>
          </p:nvPr>
        </p:nvSpPr>
        <p:spPr>
          <a:xfrm>
            <a:off x="457199" y="914400"/>
            <a:ext cx="7467601" cy="1572768"/>
          </a:xfrm>
        </p:spPr>
        <p:txBody>
          <a:bodyPr/>
          <a:lstStyle>
            <a:lvl1pPr>
              <a:lnSpc>
                <a:spcPts val="4600"/>
              </a:lnSpc>
              <a:defRPr/>
            </a:lvl1pPr>
          </a:lstStyle>
          <a:p>
            <a:r>
              <a:rPr lang="en-US"/>
              <a:t>Click to edit Master title style</a:t>
            </a:r>
            <a:endParaRPr lang="en-US" dirty="0"/>
          </a:p>
        </p:txBody>
      </p:sp>
      <p:sp>
        <p:nvSpPr>
          <p:cNvPr id="14" name="Text Placeholder 9">
            <a:extLst>
              <a:ext uri="{FF2B5EF4-FFF2-40B4-BE49-F238E27FC236}">
                <a16:creationId xmlns:a16="http://schemas.microsoft.com/office/drawing/2014/main" id="{EBD7372B-17B4-4062-8BFA-745581B27349}"/>
              </a:ext>
            </a:extLst>
          </p:cNvPr>
          <p:cNvSpPr>
            <a:spLocks noGrp="1"/>
          </p:cNvSpPr>
          <p:nvPr>
            <p:ph type="body" sz="quarter" idx="14" hasCustomPrompt="1"/>
          </p:nvPr>
        </p:nvSpPr>
        <p:spPr>
          <a:xfrm>
            <a:off x="457200" y="2540000"/>
            <a:ext cx="6591300" cy="3403600"/>
          </a:xfrm>
          <a:prstGeom prst="rect">
            <a:avLst/>
          </a:prstGeom>
        </p:spPr>
        <p:txBody>
          <a:bodyPr/>
          <a:lstStyle>
            <a:lvl1pPr marL="342900" indent="-342900">
              <a:lnSpc>
                <a:spcPts val="3000"/>
              </a:lnSpc>
              <a:spcBef>
                <a:spcPts val="0"/>
              </a:spcBef>
              <a:buFont typeface="+mj-lt"/>
              <a:buAutoNum type="arabicPeriod"/>
              <a:defRPr sz="1800"/>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dirty="0"/>
              <a:t>Click to edit text</a:t>
            </a:r>
          </a:p>
        </p:txBody>
      </p:sp>
      <p:sp>
        <p:nvSpPr>
          <p:cNvPr id="3" name="Picture Placeholder 2">
            <a:extLst>
              <a:ext uri="{FF2B5EF4-FFF2-40B4-BE49-F238E27FC236}">
                <a16:creationId xmlns:a16="http://schemas.microsoft.com/office/drawing/2014/main" id="{C09A28F9-9D68-48A2-A1AD-C1C318C0EC8D}"/>
              </a:ext>
            </a:extLst>
          </p:cNvPr>
          <p:cNvSpPr>
            <a:spLocks noGrp="1"/>
          </p:cNvSpPr>
          <p:nvPr>
            <p:ph type="pic" sz="quarter" idx="15"/>
          </p:nvPr>
        </p:nvSpPr>
        <p:spPr>
          <a:xfrm>
            <a:off x="8115300" y="1384300"/>
            <a:ext cx="3410712" cy="4572000"/>
          </a:xfrm>
          <a:prstGeom prst="roundRect">
            <a:avLst>
              <a:gd name="adj" fmla="val 2543"/>
            </a:avLst>
          </a:prstGeom>
        </p:spPr>
        <p:txBody>
          <a:bodyPr anchor="ctr"/>
          <a:lstStyle>
            <a:lvl1pPr marL="0" indent="0" algn="ctr">
              <a:buNone/>
              <a:defRPr/>
            </a:lvl1pPr>
          </a:lstStyle>
          <a:p>
            <a:r>
              <a:rPr lang="en-US"/>
              <a:t>Click icon to add picture</a:t>
            </a:r>
            <a:endParaRPr lang="en-US" dirty="0"/>
          </a:p>
        </p:txBody>
      </p:sp>
    </p:spTree>
    <p:extLst>
      <p:ext uri="{BB962C8B-B14F-4D97-AF65-F5344CB8AC3E}">
        <p14:creationId xmlns:p14="http://schemas.microsoft.com/office/powerpoint/2010/main" val="2185836540"/>
      </p:ext>
    </p:extLst>
  </p:cSld>
  <p:clrMapOvr>
    <a:masterClrMapping/>
  </p:clrMapOvr>
  <p:extLst>
    <p:ext uri="{DCECCB84-F9BA-43D5-87BE-67443E8EF086}">
      <p15:sldGuideLst xmlns:p15="http://schemas.microsoft.com/office/powerpoint/2012/main">
        <p15:guide id="1" orient="horz" pos="1032" userDrawn="1">
          <p15:clr>
            <a:srgbClr val="FBAE40"/>
          </p15:clr>
        </p15:guide>
        <p15:guide id="2" pos="336"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alette Wellspring">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79CA9-81D6-424A-8046-4B56E1D25059}"/>
              </a:ext>
            </a:extLst>
          </p:cNvPr>
          <p:cNvSpPr>
            <a:spLocks noGrp="1"/>
          </p:cNvSpPr>
          <p:nvPr>
            <p:ph type="title" hasCustomPrompt="1"/>
          </p:nvPr>
        </p:nvSpPr>
        <p:spPr>
          <a:xfrm>
            <a:off x="457199" y="2569464"/>
            <a:ext cx="3619501" cy="1179576"/>
          </a:xfrm>
        </p:spPr>
        <p:txBody>
          <a:bodyPr anchor="b" anchorCtr="0">
            <a:normAutofit/>
          </a:bodyPr>
          <a:lstStyle>
            <a:lvl1pPr>
              <a:lnSpc>
                <a:spcPts val="4000"/>
              </a:lnSpc>
              <a:defRPr sz="3200"/>
            </a:lvl1pPr>
          </a:lstStyle>
          <a:p>
            <a:r>
              <a:rPr lang="en-US" dirty="0"/>
              <a:t>Click to edit title</a:t>
            </a:r>
          </a:p>
        </p:txBody>
      </p:sp>
      <p:sp>
        <p:nvSpPr>
          <p:cNvPr id="9" name="Picture Placeholder 8">
            <a:extLst>
              <a:ext uri="{FF2B5EF4-FFF2-40B4-BE49-F238E27FC236}">
                <a16:creationId xmlns:a16="http://schemas.microsoft.com/office/drawing/2014/main" id="{B2F51F73-5064-47F8-83FD-440E0ED1950B}"/>
              </a:ext>
            </a:extLst>
          </p:cNvPr>
          <p:cNvSpPr>
            <a:spLocks noGrp="1"/>
          </p:cNvSpPr>
          <p:nvPr>
            <p:ph type="pic" sz="quarter" idx="13"/>
          </p:nvPr>
        </p:nvSpPr>
        <p:spPr>
          <a:xfrm>
            <a:off x="4279392" y="1463040"/>
            <a:ext cx="1499616" cy="2194560"/>
          </a:xfrm>
          <a:prstGeom prst="rect">
            <a:avLst/>
          </a:prstGeom>
        </p:spPr>
        <p:txBody>
          <a:bodyPr/>
          <a:lstStyle>
            <a:lvl1pPr>
              <a:defRPr sz="2000"/>
            </a:lvl1pPr>
          </a:lstStyle>
          <a:p>
            <a:endParaRPr lang="en-US" dirty="0"/>
          </a:p>
        </p:txBody>
      </p:sp>
      <p:sp>
        <p:nvSpPr>
          <p:cNvPr id="18" name="Picture Placeholder 8">
            <a:extLst>
              <a:ext uri="{FF2B5EF4-FFF2-40B4-BE49-F238E27FC236}">
                <a16:creationId xmlns:a16="http://schemas.microsoft.com/office/drawing/2014/main" id="{06FF689A-8221-42E8-96D4-ED4D3AD501F8}"/>
              </a:ext>
            </a:extLst>
          </p:cNvPr>
          <p:cNvSpPr>
            <a:spLocks noGrp="1"/>
          </p:cNvSpPr>
          <p:nvPr>
            <p:ph type="pic" sz="quarter" idx="14"/>
          </p:nvPr>
        </p:nvSpPr>
        <p:spPr>
          <a:xfrm>
            <a:off x="6227064" y="1463040"/>
            <a:ext cx="1499616" cy="2194560"/>
          </a:xfrm>
          <a:prstGeom prst="rect">
            <a:avLst/>
          </a:prstGeom>
        </p:spPr>
        <p:txBody>
          <a:bodyPr/>
          <a:lstStyle>
            <a:lvl1pPr>
              <a:defRPr sz="2000"/>
            </a:lvl1pPr>
          </a:lstStyle>
          <a:p>
            <a:endParaRPr lang="en-US" dirty="0"/>
          </a:p>
        </p:txBody>
      </p:sp>
      <p:sp>
        <p:nvSpPr>
          <p:cNvPr id="19" name="Picture Placeholder 8">
            <a:extLst>
              <a:ext uri="{FF2B5EF4-FFF2-40B4-BE49-F238E27FC236}">
                <a16:creationId xmlns:a16="http://schemas.microsoft.com/office/drawing/2014/main" id="{96424DB2-4D46-493F-A5B8-8901EDA394F2}"/>
              </a:ext>
            </a:extLst>
          </p:cNvPr>
          <p:cNvSpPr>
            <a:spLocks noGrp="1"/>
          </p:cNvSpPr>
          <p:nvPr>
            <p:ph type="pic" sz="quarter" idx="15"/>
          </p:nvPr>
        </p:nvSpPr>
        <p:spPr>
          <a:xfrm>
            <a:off x="8174736" y="1463040"/>
            <a:ext cx="1499616" cy="2194560"/>
          </a:xfrm>
          <a:prstGeom prst="rect">
            <a:avLst/>
          </a:prstGeom>
        </p:spPr>
        <p:txBody>
          <a:bodyPr/>
          <a:lstStyle>
            <a:lvl1pPr>
              <a:defRPr sz="2000"/>
            </a:lvl1pPr>
          </a:lstStyle>
          <a:p>
            <a:endParaRPr lang="en-US" dirty="0"/>
          </a:p>
        </p:txBody>
      </p:sp>
      <p:sp>
        <p:nvSpPr>
          <p:cNvPr id="20" name="Picture Placeholder 8">
            <a:extLst>
              <a:ext uri="{FF2B5EF4-FFF2-40B4-BE49-F238E27FC236}">
                <a16:creationId xmlns:a16="http://schemas.microsoft.com/office/drawing/2014/main" id="{0AF2B6E1-5738-41B1-8C15-EA6715490140}"/>
              </a:ext>
            </a:extLst>
          </p:cNvPr>
          <p:cNvSpPr>
            <a:spLocks noGrp="1"/>
          </p:cNvSpPr>
          <p:nvPr>
            <p:ph type="pic" sz="quarter" idx="16"/>
          </p:nvPr>
        </p:nvSpPr>
        <p:spPr>
          <a:xfrm>
            <a:off x="10122408" y="1463040"/>
            <a:ext cx="1499616" cy="2194560"/>
          </a:xfrm>
          <a:prstGeom prst="rect">
            <a:avLst/>
          </a:prstGeom>
        </p:spPr>
        <p:txBody>
          <a:bodyPr/>
          <a:lstStyle>
            <a:lvl1pPr>
              <a:defRPr sz="2000"/>
            </a:lvl1pPr>
          </a:lstStyle>
          <a:p>
            <a:endParaRPr lang="en-US" dirty="0"/>
          </a:p>
        </p:txBody>
      </p:sp>
      <p:sp>
        <p:nvSpPr>
          <p:cNvPr id="21" name="Picture Placeholder 8">
            <a:extLst>
              <a:ext uri="{FF2B5EF4-FFF2-40B4-BE49-F238E27FC236}">
                <a16:creationId xmlns:a16="http://schemas.microsoft.com/office/drawing/2014/main" id="{6C8D73EB-347C-4E13-94C8-FA8FADE46559}"/>
              </a:ext>
            </a:extLst>
          </p:cNvPr>
          <p:cNvSpPr>
            <a:spLocks noGrp="1"/>
          </p:cNvSpPr>
          <p:nvPr>
            <p:ph type="pic" sz="quarter" idx="17"/>
          </p:nvPr>
        </p:nvSpPr>
        <p:spPr>
          <a:xfrm>
            <a:off x="4279392" y="4087368"/>
            <a:ext cx="1499616" cy="2194560"/>
          </a:xfrm>
          <a:prstGeom prst="rect">
            <a:avLst/>
          </a:prstGeom>
        </p:spPr>
        <p:txBody>
          <a:bodyPr/>
          <a:lstStyle>
            <a:lvl1pPr>
              <a:defRPr sz="2000"/>
            </a:lvl1pPr>
          </a:lstStyle>
          <a:p>
            <a:endParaRPr lang="en-US" dirty="0"/>
          </a:p>
        </p:txBody>
      </p:sp>
      <p:sp>
        <p:nvSpPr>
          <p:cNvPr id="22" name="Picture Placeholder 8">
            <a:extLst>
              <a:ext uri="{FF2B5EF4-FFF2-40B4-BE49-F238E27FC236}">
                <a16:creationId xmlns:a16="http://schemas.microsoft.com/office/drawing/2014/main" id="{9DFA5C56-9B47-4F87-8E12-30A936274F1B}"/>
              </a:ext>
            </a:extLst>
          </p:cNvPr>
          <p:cNvSpPr>
            <a:spLocks noGrp="1"/>
          </p:cNvSpPr>
          <p:nvPr>
            <p:ph type="pic" sz="quarter" idx="18"/>
          </p:nvPr>
        </p:nvSpPr>
        <p:spPr>
          <a:xfrm>
            <a:off x="6227064" y="4087368"/>
            <a:ext cx="1499616" cy="2194560"/>
          </a:xfrm>
          <a:prstGeom prst="rect">
            <a:avLst/>
          </a:prstGeom>
        </p:spPr>
        <p:txBody>
          <a:bodyPr/>
          <a:lstStyle>
            <a:lvl1pPr>
              <a:defRPr sz="2000"/>
            </a:lvl1pPr>
          </a:lstStyle>
          <a:p>
            <a:endParaRPr lang="en-US" dirty="0"/>
          </a:p>
        </p:txBody>
      </p:sp>
      <p:sp>
        <p:nvSpPr>
          <p:cNvPr id="23" name="Picture Placeholder 8">
            <a:extLst>
              <a:ext uri="{FF2B5EF4-FFF2-40B4-BE49-F238E27FC236}">
                <a16:creationId xmlns:a16="http://schemas.microsoft.com/office/drawing/2014/main" id="{1E3B5888-98ED-48E4-8AA8-5BAB43F8516C}"/>
              </a:ext>
            </a:extLst>
          </p:cNvPr>
          <p:cNvSpPr>
            <a:spLocks noGrp="1"/>
          </p:cNvSpPr>
          <p:nvPr>
            <p:ph type="pic" sz="quarter" idx="19"/>
          </p:nvPr>
        </p:nvSpPr>
        <p:spPr>
          <a:xfrm>
            <a:off x="8174736" y="4087368"/>
            <a:ext cx="1499616" cy="2194560"/>
          </a:xfrm>
          <a:prstGeom prst="rect">
            <a:avLst/>
          </a:prstGeom>
        </p:spPr>
        <p:txBody>
          <a:bodyPr/>
          <a:lstStyle>
            <a:lvl1pPr>
              <a:defRPr sz="2000"/>
            </a:lvl1pPr>
          </a:lstStyle>
          <a:p>
            <a:endParaRPr lang="en-US" dirty="0"/>
          </a:p>
        </p:txBody>
      </p:sp>
      <p:sp>
        <p:nvSpPr>
          <p:cNvPr id="24" name="Picture Placeholder 8">
            <a:extLst>
              <a:ext uri="{FF2B5EF4-FFF2-40B4-BE49-F238E27FC236}">
                <a16:creationId xmlns:a16="http://schemas.microsoft.com/office/drawing/2014/main" id="{569C9EE3-34D1-4DE0-B06C-2F6212F7C329}"/>
              </a:ext>
            </a:extLst>
          </p:cNvPr>
          <p:cNvSpPr>
            <a:spLocks noGrp="1"/>
          </p:cNvSpPr>
          <p:nvPr>
            <p:ph type="pic" sz="quarter" idx="20"/>
          </p:nvPr>
        </p:nvSpPr>
        <p:spPr>
          <a:xfrm>
            <a:off x="10122408" y="4087368"/>
            <a:ext cx="1499616" cy="2194560"/>
          </a:xfrm>
          <a:prstGeom prst="rect">
            <a:avLst/>
          </a:prstGeom>
        </p:spPr>
        <p:txBody>
          <a:bodyPr/>
          <a:lstStyle>
            <a:lvl1pPr>
              <a:defRPr sz="2000"/>
            </a:lvl1pPr>
          </a:lstStyle>
          <a:p>
            <a:endParaRPr lang="en-US" dirty="0"/>
          </a:p>
        </p:txBody>
      </p:sp>
    </p:spTree>
    <p:extLst>
      <p:ext uri="{BB962C8B-B14F-4D97-AF65-F5344CB8AC3E}">
        <p14:creationId xmlns:p14="http://schemas.microsoft.com/office/powerpoint/2010/main" val="22059421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Immersive palette Wellspring">
    <p:bg>
      <p:bgPr>
        <a:solidFill>
          <a:schemeClr val="tx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186ECD6-DF3C-4CA6-9A77-ED32AC37F81F}"/>
              </a:ext>
            </a:extLst>
          </p:cNvPr>
          <p:cNvSpPr/>
          <p:nvPr userDrawn="1"/>
        </p:nvSpPr>
        <p:spPr>
          <a:xfrm>
            <a:off x="0" y="0"/>
            <a:ext cx="2445488" cy="457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8D3F081E-4462-4B33-A41E-0432A3B439D9}"/>
              </a:ext>
            </a:extLst>
          </p:cNvPr>
          <p:cNvSpPr/>
          <p:nvPr userDrawn="1"/>
        </p:nvSpPr>
        <p:spPr>
          <a:xfrm rot="5400000">
            <a:off x="10740656" y="5406656"/>
            <a:ext cx="2445488" cy="457200"/>
          </a:xfrm>
          <a:prstGeom prst="rect">
            <a:avLst/>
          </a:prstGeom>
          <a:solidFill>
            <a:srgbClr val="8A58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C05FA2D1-6BF4-4194-B815-8C66D013FD27}"/>
              </a:ext>
            </a:extLst>
          </p:cNvPr>
          <p:cNvSpPr/>
          <p:nvPr userDrawn="1"/>
        </p:nvSpPr>
        <p:spPr>
          <a:xfrm>
            <a:off x="7982712" y="495300"/>
            <a:ext cx="3753612" cy="59436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DC88F0DF-BC0B-473C-82DC-7FC46D38FAC1}"/>
              </a:ext>
            </a:extLst>
          </p:cNvPr>
          <p:cNvSpPr/>
          <p:nvPr userDrawn="1"/>
        </p:nvSpPr>
        <p:spPr>
          <a:xfrm>
            <a:off x="4251158" y="495300"/>
            <a:ext cx="3787056" cy="59436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 Placeholder 9">
            <a:extLst>
              <a:ext uri="{FF2B5EF4-FFF2-40B4-BE49-F238E27FC236}">
                <a16:creationId xmlns:a16="http://schemas.microsoft.com/office/drawing/2014/main" id="{2A60302F-65DB-4E93-B6C3-49E64C44FB53}"/>
              </a:ext>
            </a:extLst>
          </p:cNvPr>
          <p:cNvSpPr>
            <a:spLocks noGrp="1"/>
          </p:cNvSpPr>
          <p:nvPr>
            <p:ph type="body" sz="quarter" idx="14" hasCustomPrompt="1"/>
          </p:nvPr>
        </p:nvSpPr>
        <p:spPr>
          <a:xfrm>
            <a:off x="457200" y="2779776"/>
            <a:ext cx="3465576" cy="3255264"/>
          </a:xfrm>
          <a:prstGeom prst="rect">
            <a:avLst/>
          </a:prstGeom>
        </p:spPr>
        <p:txBody>
          <a:bodyPr/>
          <a:lstStyle>
            <a:lvl1pPr marL="0" indent="0">
              <a:lnSpc>
                <a:spcPts val="3000"/>
              </a:lnSpc>
              <a:spcBef>
                <a:spcPts val="0"/>
              </a:spcBef>
              <a:buNone/>
              <a:defRPr sz="1800">
                <a:solidFill>
                  <a:schemeClr val="tx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Click to edit text</a:t>
            </a:r>
          </a:p>
        </p:txBody>
      </p:sp>
      <p:sp>
        <p:nvSpPr>
          <p:cNvPr id="7" name="Picture Placeholder 6">
            <a:extLst>
              <a:ext uri="{FF2B5EF4-FFF2-40B4-BE49-F238E27FC236}">
                <a16:creationId xmlns:a16="http://schemas.microsoft.com/office/drawing/2014/main" id="{9A66F217-0E52-4AD8-82BA-AB332C59638C}"/>
              </a:ext>
            </a:extLst>
          </p:cNvPr>
          <p:cNvSpPr>
            <a:spLocks noGrp="1"/>
          </p:cNvSpPr>
          <p:nvPr>
            <p:ph type="pic" sz="quarter" idx="15"/>
          </p:nvPr>
        </p:nvSpPr>
        <p:spPr>
          <a:xfrm>
            <a:off x="4709160" y="960120"/>
            <a:ext cx="6574536" cy="5074920"/>
          </a:xfrm>
          <a:prstGeom prst="rect">
            <a:avLst/>
          </a:prstGeom>
        </p:spPr>
        <p:txBody>
          <a:bodyPr anchor="ctr"/>
          <a:lstStyle>
            <a:lvl1pPr marL="0" indent="0" algn="ctr">
              <a:buNone/>
              <a:defRPr>
                <a:solidFill>
                  <a:schemeClr val="bg1"/>
                </a:solidFill>
              </a:defRPr>
            </a:lvl1pPr>
          </a:lstStyle>
          <a:p>
            <a:endParaRPr lang="en-US" dirty="0"/>
          </a:p>
        </p:txBody>
      </p:sp>
      <p:sp>
        <p:nvSpPr>
          <p:cNvPr id="13" name="Rectangle 12">
            <a:extLst>
              <a:ext uri="{FF2B5EF4-FFF2-40B4-BE49-F238E27FC236}">
                <a16:creationId xmlns:a16="http://schemas.microsoft.com/office/drawing/2014/main" id="{FDF3E524-6AEB-4529-804C-0B9CD9992050}"/>
              </a:ext>
            </a:extLst>
          </p:cNvPr>
          <p:cNvSpPr/>
          <p:nvPr userDrawn="1"/>
        </p:nvSpPr>
        <p:spPr>
          <a:xfrm>
            <a:off x="228600" y="241300"/>
            <a:ext cx="11772900" cy="6400800"/>
          </a:xfrm>
          <a:prstGeom prst="rect">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4" name="Straight Connector 13">
            <a:extLst>
              <a:ext uri="{FF2B5EF4-FFF2-40B4-BE49-F238E27FC236}">
                <a16:creationId xmlns:a16="http://schemas.microsoft.com/office/drawing/2014/main" id="{4CFF2CAC-AD21-48FA-AD68-A643AAA6A8C4}"/>
              </a:ext>
            </a:extLst>
          </p:cNvPr>
          <p:cNvCxnSpPr>
            <a:cxnSpLocks/>
          </p:cNvCxnSpPr>
          <p:nvPr userDrawn="1"/>
        </p:nvCxnSpPr>
        <p:spPr>
          <a:xfrm>
            <a:off x="228600" y="2415910"/>
            <a:ext cx="4022558" cy="0"/>
          </a:xfrm>
          <a:prstGeom prst="line">
            <a:avLst/>
          </a:prstGeom>
          <a:ln w="25400">
            <a:solidFill>
              <a:schemeClr val="accent5"/>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43379CA9-81D6-424A-8046-4B56E1D25059}"/>
              </a:ext>
            </a:extLst>
          </p:cNvPr>
          <p:cNvSpPr>
            <a:spLocks noGrp="1"/>
          </p:cNvSpPr>
          <p:nvPr>
            <p:ph type="title"/>
          </p:nvPr>
        </p:nvSpPr>
        <p:spPr>
          <a:xfrm>
            <a:off x="457199" y="1371600"/>
            <a:ext cx="3619501" cy="877824"/>
          </a:xfrm>
        </p:spPr>
        <p:txBody>
          <a:bodyPr/>
          <a:lstStyle>
            <a:lvl1pPr>
              <a:lnSpc>
                <a:spcPts val="4320"/>
              </a:lnSpc>
              <a:defRPr>
                <a:solidFill>
                  <a:schemeClr val="tx1"/>
                </a:solidFill>
              </a:defRPr>
            </a:lvl1pPr>
          </a:lstStyle>
          <a:p>
            <a:r>
              <a:rPr lang="en-US" dirty="0"/>
              <a:t>Click to edit Master title style</a:t>
            </a:r>
          </a:p>
        </p:txBody>
      </p:sp>
    </p:spTree>
    <p:extLst>
      <p:ext uri="{BB962C8B-B14F-4D97-AF65-F5344CB8AC3E}">
        <p14:creationId xmlns:p14="http://schemas.microsoft.com/office/powerpoint/2010/main" val="2512255900"/>
      </p:ext>
    </p:extLst>
  </p:cSld>
  <p:clrMapOvr>
    <a:masterClrMapping/>
  </p:clrMapOvr>
  <p:extLst>
    <p:ext uri="{DCECCB84-F9BA-43D5-87BE-67443E8EF086}">
      <p15:sldGuideLst xmlns:p15="http://schemas.microsoft.com/office/powerpoint/2012/main">
        <p15:guide id="1" pos="384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alette Star of the show">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79CA9-81D6-424A-8046-4B56E1D25059}"/>
              </a:ext>
            </a:extLst>
          </p:cNvPr>
          <p:cNvSpPr>
            <a:spLocks noGrp="1"/>
          </p:cNvSpPr>
          <p:nvPr>
            <p:ph type="title" hasCustomPrompt="1"/>
          </p:nvPr>
        </p:nvSpPr>
        <p:spPr>
          <a:xfrm>
            <a:off x="457199" y="2569464"/>
            <a:ext cx="3619501" cy="1179576"/>
          </a:xfrm>
        </p:spPr>
        <p:txBody>
          <a:bodyPr anchor="t" anchorCtr="0">
            <a:normAutofit/>
          </a:bodyPr>
          <a:lstStyle>
            <a:lvl1pPr>
              <a:lnSpc>
                <a:spcPts val="4000"/>
              </a:lnSpc>
              <a:defRPr sz="3200"/>
            </a:lvl1pPr>
          </a:lstStyle>
          <a:p>
            <a:r>
              <a:rPr lang="en-US" dirty="0"/>
              <a:t>Click to edit title</a:t>
            </a:r>
          </a:p>
        </p:txBody>
      </p:sp>
      <p:sp>
        <p:nvSpPr>
          <p:cNvPr id="9" name="Picture Placeholder 8">
            <a:extLst>
              <a:ext uri="{FF2B5EF4-FFF2-40B4-BE49-F238E27FC236}">
                <a16:creationId xmlns:a16="http://schemas.microsoft.com/office/drawing/2014/main" id="{B2F51F73-5064-47F8-83FD-440E0ED1950B}"/>
              </a:ext>
            </a:extLst>
          </p:cNvPr>
          <p:cNvSpPr>
            <a:spLocks noGrp="1"/>
          </p:cNvSpPr>
          <p:nvPr>
            <p:ph type="pic" sz="quarter" idx="13"/>
          </p:nvPr>
        </p:nvSpPr>
        <p:spPr>
          <a:xfrm>
            <a:off x="4279392" y="1463040"/>
            <a:ext cx="1499616" cy="2194560"/>
          </a:xfrm>
          <a:prstGeom prst="rect">
            <a:avLst/>
          </a:prstGeom>
        </p:spPr>
        <p:txBody>
          <a:bodyPr/>
          <a:lstStyle>
            <a:lvl1pPr>
              <a:defRPr sz="2000"/>
            </a:lvl1pPr>
          </a:lstStyle>
          <a:p>
            <a:endParaRPr lang="en-US" dirty="0"/>
          </a:p>
        </p:txBody>
      </p:sp>
      <p:sp>
        <p:nvSpPr>
          <p:cNvPr id="18" name="Picture Placeholder 8">
            <a:extLst>
              <a:ext uri="{FF2B5EF4-FFF2-40B4-BE49-F238E27FC236}">
                <a16:creationId xmlns:a16="http://schemas.microsoft.com/office/drawing/2014/main" id="{06FF689A-8221-42E8-96D4-ED4D3AD501F8}"/>
              </a:ext>
            </a:extLst>
          </p:cNvPr>
          <p:cNvSpPr>
            <a:spLocks noGrp="1"/>
          </p:cNvSpPr>
          <p:nvPr>
            <p:ph type="pic" sz="quarter" idx="14"/>
          </p:nvPr>
        </p:nvSpPr>
        <p:spPr>
          <a:xfrm>
            <a:off x="6227064" y="1463040"/>
            <a:ext cx="1499616" cy="2194560"/>
          </a:xfrm>
          <a:prstGeom prst="rect">
            <a:avLst/>
          </a:prstGeom>
        </p:spPr>
        <p:txBody>
          <a:bodyPr/>
          <a:lstStyle>
            <a:lvl1pPr>
              <a:defRPr sz="2000"/>
            </a:lvl1pPr>
          </a:lstStyle>
          <a:p>
            <a:endParaRPr lang="en-US" dirty="0"/>
          </a:p>
        </p:txBody>
      </p:sp>
      <p:sp>
        <p:nvSpPr>
          <p:cNvPr id="19" name="Picture Placeholder 8">
            <a:extLst>
              <a:ext uri="{FF2B5EF4-FFF2-40B4-BE49-F238E27FC236}">
                <a16:creationId xmlns:a16="http://schemas.microsoft.com/office/drawing/2014/main" id="{96424DB2-4D46-493F-A5B8-8901EDA394F2}"/>
              </a:ext>
            </a:extLst>
          </p:cNvPr>
          <p:cNvSpPr>
            <a:spLocks noGrp="1"/>
          </p:cNvSpPr>
          <p:nvPr>
            <p:ph type="pic" sz="quarter" idx="15"/>
          </p:nvPr>
        </p:nvSpPr>
        <p:spPr>
          <a:xfrm>
            <a:off x="8174736" y="1463040"/>
            <a:ext cx="1499616" cy="2194560"/>
          </a:xfrm>
          <a:prstGeom prst="rect">
            <a:avLst/>
          </a:prstGeom>
        </p:spPr>
        <p:txBody>
          <a:bodyPr/>
          <a:lstStyle>
            <a:lvl1pPr>
              <a:defRPr sz="2000"/>
            </a:lvl1pPr>
          </a:lstStyle>
          <a:p>
            <a:endParaRPr lang="en-US" dirty="0"/>
          </a:p>
        </p:txBody>
      </p:sp>
      <p:sp>
        <p:nvSpPr>
          <p:cNvPr id="20" name="Picture Placeholder 8">
            <a:extLst>
              <a:ext uri="{FF2B5EF4-FFF2-40B4-BE49-F238E27FC236}">
                <a16:creationId xmlns:a16="http://schemas.microsoft.com/office/drawing/2014/main" id="{0AF2B6E1-5738-41B1-8C15-EA6715490140}"/>
              </a:ext>
            </a:extLst>
          </p:cNvPr>
          <p:cNvSpPr>
            <a:spLocks noGrp="1"/>
          </p:cNvSpPr>
          <p:nvPr>
            <p:ph type="pic" sz="quarter" idx="16"/>
          </p:nvPr>
        </p:nvSpPr>
        <p:spPr>
          <a:xfrm>
            <a:off x="10122408" y="1463040"/>
            <a:ext cx="1499616" cy="2194560"/>
          </a:xfrm>
          <a:prstGeom prst="rect">
            <a:avLst/>
          </a:prstGeom>
        </p:spPr>
        <p:txBody>
          <a:bodyPr/>
          <a:lstStyle>
            <a:lvl1pPr>
              <a:defRPr sz="2000"/>
            </a:lvl1pPr>
          </a:lstStyle>
          <a:p>
            <a:endParaRPr lang="en-US" dirty="0"/>
          </a:p>
        </p:txBody>
      </p:sp>
      <p:sp>
        <p:nvSpPr>
          <p:cNvPr id="21" name="Picture Placeholder 8">
            <a:extLst>
              <a:ext uri="{FF2B5EF4-FFF2-40B4-BE49-F238E27FC236}">
                <a16:creationId xmlns:a16="http://schemas.microsoft.com/office/drawing/2014/main" id="{6C8D73EB-347C-4E13-94C8-FA8FADE46559}"/>
              </a:ext>
            </a:extLst>
          </p:cNvPr>
          <p:cNvSpPr>
            <a:spLocks noGrp="1"/>
          </p:cNvSpPr>
          <p:nvPr>
            <p:ph type="pic" sz="quarter" idx="17"/>
          </p:nvPr>
        </p:nvSpPr>
        <p:spPr>
          <a:xfrm>
            <a:off x="4279392" y="4087368"/>
            <a:ext cx="1499616" cy="2194560"/>
          </a:xfrm>
          <a:prstGeom prst="rect">
            <a:avLst/>
          </a:prstGeom>
        </p:spPr>
        <p:txBody>
          <a:bodyPr/>
          <a:lstStyle>
            <a:lvl1pPr>
              <a:defRPr sz="2000"/>
            </a:lvl1pPr>
          </a:lstStyle>
          <a:p>
            <a:endParaRPr lang="en-US" dirty="0"/>
          </a:p>
        </p:txBody>
      </p:sp>
      <p:sp>
        <p:nvSpPr>
          <p:cNvPr id="22" name="Picture Placeholder 8">
            <a:extLst>
              <a:ext uri="{FF2B5EF4-FFF2-40B4-BE49-F238E27FC236}">
                <a16:creationId xmlns:a16="http://schemas.microsoft.com/office/drawing/2014/main" id="{9DFA5C56-9B47-4F87-8E12-30A936274F1B}"/>
              </a:ext>
            </a:extLst>
          </p:cNvPr>
          <p:cNvSpPr>
            <a:spLocks noGrp="1"/>
          </p:cNvSpPr>
          <p:nvPr>
            <p:ph type="pic" sz="quarter" idx="18"/>
          </p:nvPr>
        </p:nvSpPr>
        <p:spPr>
          <a:xfrm>
            <a:off x="6227064" y="4087368"/>
            <a:ext cx="1499616" cy="2194560"/>
          </a:xfrm>
          <a:prstGeom prst="rect">
            <a:avLst/>
          </a:prstGeom>
        </p:spPr>
        <p:txBody>
          <a:bodyPr/>
          <a:lstStyle>
            <a:lvl1pPr>
              <a:defRPr sz="2000"/>
            </a:lvl1pPr>
          </a:lstStyle>
          <a:p>
            <a:endParaRPr lang="en-US" dirty="0"/>
          </a:p>
        </p:txBody>
      </p:sp>
      <p:sp>
        <p:nvSpPr>
          <p:cNvPr id="23" name="Picture Placeholder 8">
            <a:extLst>
              <a:ext uri="{FF2B5EF4-FFF2-40B4-BE49-F238E27FC236}">
                <a16:creationId xmlns:a16="http://schemas.microsoft.com/office/drawing/2014/main" id="{1E3B5888-98ED-48E4-8AA8-5BAB43F8516C}"/>
              </a:ext>
            </a:extLst>
          </p:cNvPr>
          <p:cNvSpPr>
            <a:spLocks noGrp="1"/>
          </p:cNvSpPr>
          <p:nvPr>
            <p:ph type="pic" sz="quarter" idx="19"/>
          </p:nvPr>
        </p:nvSpPr>
        <p:spPr>
          <a:xfrm>
            <a:off x="8174736" y="4087368"/>
            <a:ext cx="1499616" cy="2194560"/>
          </a:xfrm>
          <a:prstGeom prst="rect">
            <a:avLst/>
          </a:prstGeom>
        </p:spPr>
        <p:txBody>
          <a:bodyPr/>
          <a:lstStyle>
            <a:lvl1pPr>
              <a:defRPr sz="2000"/>
            </a:lvl1pPr>
          </a:lstStyle>
          <a:p>
            <a:endParaRPr lang="en-US" dirty="0"/>
          </a:p>
        </p:txBody>
      </p:sp>
      <p:sp>
        <p:nvSpPr>
          <p:cNvPr id="24" name="Picture Placeholder 8">
            <a:extLst>
              <a:ext uri="{FF2B5EF4-FFF2-40B4-BE49-F238E27FC236}">
                <a16:creationId xmlns:a16="http://schemas.microsoft.com/office/drawing/2014/main" id="{569C9EE3-34D1-4DE0-B06C-2F6212F7C329}"/>
              </a:ext>
            </a:extLst>
          </p:cNvPr>
          <p:cNvSpPr>
            <a:spLocks noGrp="1"/>
          </p:cNvSpPr>
          <p:nvPr>
            <p:ph type="pic" sz="quarter" idx="20"/>
          </p:nvPr>
        </p:nvSpPr>
        <p:spPr>
          <a:xfrm>
            <a:off x="10122408" y="4087368"/>
            <a:ext cx="1499616" cy="2194560"/>
          </a:xfrm>
          <a:prstGeom prst="rect">
            <a:avLst/>
          </a:prstGeom>
        </p:spPr>
        <p:txBody>
          <a:bodyPr/>
          <a:lstStyle>
            <a:lvl1pPr>
              <a:defRPr sz="2000"/>
            </a:lvl1pPr>
          </a:lstStyle>
          <a:p>
            <a:endParaRPr lang="en-US" dirty="0"/>
          </a:p>
        </p:txBody>
      </p:sp>
    </p:spTree>
    <p:extLst>
      <p:ext uri="{BB962C8B-B14F-4D97-AF65-F5344CB8AC3E}">
        <p14:creationId xmlns:p14="http://schemas.microsoft.com/office/powerpoint/2010/main" val="15539207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Immersive palette Star of the show">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462B86F-90E5-425E-9F83-8477D8111E1D}"/>
              </a:ext>
            </a:extLst>
          </p:cNvPr>
          <p:cNvSpPr/>
          <p:nvPr userDrawn="1"/>
        </p:nvSpPr>
        <p:spPr>
          <a:xfrm>
            <a:off x="0" y="495300"/>
            <a:ext cx="6057900" cy="13335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F5269853-3C2C-4F9C-B1BB-E00F7A1DB9E1}"/>
              </a:ext>
            </a:extLst>
          </p:cNvPr>
          <p:cNvSpPr/>
          <p:nvPr userDrawn="1"/>
        </p:nvSpPr>
        <p:spPr>
          <a:xfrm>
            <a:off x="6530703" y="495300"/>
            <a:ext cx="2931587" cy="26289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93759D58-52AF-4785-8A33-F528F46D88A3}"/>
              </a:ext>
            </a:extLst>
          </p:cNvPr>
          <p:cNvSpPr/>
          <p:nvPr userDrawn="1"/>
        </p:nvSpPr>
        <p:spPr>
          <a:xfrm>
            <a:off x="8852618" y="3863713"/>
            <a:ext cx="2921000" cy="2590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6AD3E0F4-EC0D-43C2-AC84-A53134C8566E}"/>
              </a:ext>
            </a:extLst>
          </p:cNvPr>
          <p:cNvSpPr/>
          <p:nvPr userDrawn="1"/>
        </p:nvSpPr>
        <p:spPr>
          <a:xfrm>
            <a:off x="228600" y="241300"/>
            <a:ext cx="11772900" cy="6400800"/>
          </a:xfrm>
          <a:prstGeom prst="rect">
            <a:avLst/>
          </a:prstGeom>
          <a:no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3379CA9-81D6-424A-8046-4B56E1D25059}"/>
              </a:ext>
            </a:extLst>
          </p:cNvPr>
          <p:cNvSpPr>
            <a:spLocks noGrp="1"/>
          </p:cNvSpPr>
          <p:nvPr>
            <p:ph type="title"/>
          </p:nvPr>
        </p:nvSpPr>
        <p:spPr>
          <a:xfrm>
            <a:off x="457199" y="914400"/>
            <a:ext cx="5638801" cy="1572126"/>
          </a:xfrm>
        </p:spPr>
        <p:txBody>
          <a:bodyPr anchor="t" anchorCtr="0">
            <a:noAutofit/>
          </a:bodyPr>
          <a:lstStyle>
            <a:lvl1pPr>
              <a:defRPr>
                <a:solidFill>
                  <a:schemeClr val="tx1"/>
                </a:solidFill>
              </a:defRPr>
            </a:lvl1pPr>
          </a:lstStyle>
          <a:p>
            <a:r>
              <a:rPr lang="en-US" dirty="0"/>
              <a:t>Click to edit Master title style</a:t>
            </a:r>
          </a:p>
        </p:txBody>
      </p:sp>
      <p:sp>
        <p:nvSpPr>
          <p:cNvPr id="10" name="Text Placeholder 9">
            <a:extLst>
              <a:ext uri="{FF2B5EF4-FFF2-40B4-BE49-F238E27FC236}">
                <a16:creationId xmlns:a16="http://schemas.microsoft.com/office/drawing/2014/main" id="{2A60302F-65DB-4E93-B6C3-49E64C44FB53}"/>
              </a:ext>
            </a:extLst>
          </p:cNvPr>
          <p:cNvSpPr>
            <a:spLocks noGrp="1"/>
          </p:cNvSpPr>
          <p:nvPr>
            <p:ph type="body" sz="quarter" idx="14" hasCustomPrompt="1"/>
          </p:nvPr>
        </p:nvSpPr>
        <p:spPr>
          <a:xfrm>
            <a:off x="457200" y="2489200"/>
            <a:ext cx="5202936" cy="3547872"/>
          </a:xfrm>
          <a:prstGeom prst="rect">
            <a:avLst/>
          </a:prstGeom>
        </p:spPr>
        <p:txBody>
          <a:bodyPr/>
          <a:lstStyle>
            <a:lvl1pPr marL="0" indent="0">
              <a:lnSpc>
                <a:spcPts val="3000"/>
              </a:lnSpc>
              <a:spcBef>
                <a:spcPts val="0"/>
              </a:spcBef>
              <a:buNone/>
              <a:defRPr sz="1800">
                <a:solidFill>
                  <a:schemeClr val="tx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Click to edit text</a:t>
            </a:r>
          </a:p>
        </p:txBody>
      </p:sp>
      <p:sp>
        <p:nvSpPr>
          <p:cNvPr id="7" name="Picture Placeholder 6">
            <a:extLst>
              <a:ext uri="{FF2B5EF4-FFF2-40B4-BE49-F238E27FC236}">
                <a16:creationId xmlns:a16="http://schemas.microsoft.com/office/drawing/2014/main" id="{9A66F217-0E52-4AD8-82BA-AB332C59638C}"/>
              </a:ext>
            </a:extLst>
          </p:cNvPr>
          <p:cNvSpPr>
            <a:spLocks noGrp="1"/>
          </p:cNvSpPr>
          <p:nvPr>
            <p:ph type="pic" sz="quarter" idx="15"/>
          </p:nvPr>
        </p:nvSpPr>
        <p:spPr>
          <a:xfrm>
            <a:off x="6997700" y="914400"/>
            <a:ext cx="4334256" cy="5093208"/>
          </a:xfrm>
          <a:prstGeom prst="rect">
            <a:avLst/>
          </a:prstGeom>
          <a:solidFill>
            <a:schemeClr val="accent3"/>
          </a:solidFill>
        </p:spPr>
        <p:txBody>
          <a:bodyPr anchor="ctr"/>
          <a:lstStyle>
            <a:lvl1pPr marL="0" indent="0" algn="ctr">
              <a:buNone/>
              <a:defRPr/>
            </a:lvl1pPr>
          </a:lstStyle>
          <a:p>
            <a:endParaRPr lang="en-US" dirty="0"/>
          </a:p>
        </p:txBody>
      </p:sp>
    </p:spTree>
    <p:extLst>
      <p:ext uri="{BB962C8B-B14F-4D97-AF65-F5344CB8AC3E}">
        <p14:creationId xmlns:p14="http://schemas.microsoft.com/office/powerpoint/2010/main" val="3180366801"/>
      </p:ext>
    </p:extLst>
  </p:cSld>
  <p:clrMapOvr>
    <a:masterClrMapping/>
  </p:clrMapOvr>
  <p:extLst>
    <p:ext uri="{DCECCB84-F9BA-43D5-87BE-67443E8EF086}">
      <p15:sldGuideLst xmlns:p15="http://schemas.microsoft.com/office/powerpoint/2012/main">
        <p15:guide id="1" pos="3840" userDrawn="1">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7.xml"/><Relationship Id="rId1" Type="http://schemas.openxmlformats.org/officeDocument/2006/relationships/slideLayout" Target="../slideLayouts/slideLayout6.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9.xml"/><Relationship Id="rId1" Type="http://schemas.openxmlformats.org/officeDocument/2006/relationships/slideLayout" Target="../slideLayouts/slideLayout8.xml"/></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11.xml"/><Relationship Id="rId1"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C80DF88-AC53-41A3-8067-D7E6D5DB195F}"/>
              </a:ext>
            </a:extLst>
          </p:cNvPr>
          <p:cNvSpPr>
            <a:spLocks noGrp="1"/>
          </p:cNvSpPr>
          <p:nvPr>
            <p:ph type="title"/>
          </p:nvPr>
        </p:nvSpPr>
        <p:spPr>
          <a:xfrm>
            <a:off x="457199" y="914400"/>
            <a:ext cx="11174819" cy="903767"/>
          </a:xfrm>
          <a:prstGeom prst="rect">
            <a:avLst/>
          </a:prstGeom>
        </p:spPr>
        <p:txBody>
          <a:bodyPr vert="horz" lIns="91440" tIns="45720" rIns="91440" bIns="45720" rtlCol="0" anchor="ctr">
            <a:normAutofit/>
          </a:bodyPr>
          <a:lstStyle/>
          <a:p>
            <a:r>
              <a:rPr lang="en-US"/>
              <a:t>Click to edit Master title style</a:t>
            </a:r>
          </a:p>
        </p:txBody>
      </p:sp>
      <p:sp>
        <p:nvSpPr>
          <p:cNvPr id="4" name="Date Placeholder 3">
            <a:extLst>
              <a:ext uri="{FF2B5EF4-FFF2-40B4-BE49-F238E27FC236}">
                <a16:creationId xmlns:a16="http://schemas.microsoft.com/office/drawing/2014/main" id="{EA4755C1-18CC-4FD3-A030-3DAF469919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310904-DE8F-4B8E-99C6-5AFA03672FFA}" type="datetimeFigureOut">
              <a:rPr lang="en-US" smtClean="0"/>
              <a:t>12/2/2022</a:t>
            </a:fld>
            <a:endParaRPr lang="en-US" dirty="0"/>
          </a:p>
        </p:txBody>
      </p:sp>
      <p:sp>
        <p:nvSpPr>
          <p:cNvPr id="5" name="Footer Placeholder 4">
            <a:extLst>
              <a:ext uri="{FF2B5EF4-FFF2-40B4-BE49-F238E27FC236}">
                <a16:creationId xmlns:a16="http://schemas.microsoft.com/office/drawing/2014/main" id="{A8E029F1-B791-445F-A184-90CC7A1BEC1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AD98767-7C9E-42DE-9782-D932A0FF1B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5FADE3-B84E-4AF7-91CC-AB47E1A43619}" type="slidenum">
              <a:rPr lang="en-US" smtClean="0"/>
              <a:t>‹#›</a:t>
            </a:fld>
            <a:endParaRPr lang="en-US" dirty="0"/>
          </a:p>
        </p:txBody>
      </p:sp>
    </p:spTree>
    <p:extLst>
      <p:ext uri="{BB962C8B-B14F-4D97-AF65-F5344CB8AC3E}">
        <p14:creationId xmlns:p14="http://schemas.microsoft.com/office/powerpoint/2010/main" val="2263488725"/>
      </p:ext>
    </p:extLst>
  </p:cSld>
  <p:clrMap bg1="lt1" tx1="dk1" bg2="lt2" tx2="dk2" accent1="accent1" accent2="accent2" accent3="accent3" accent4="accent4" accent5="accent5" accent6="accent6" hlink="hlink" folHlink="folHlink"/>
  <p:sldLayoutIdLst>
    <p:sldLayoutId id="2147483688" r:id="rId1"/>
    <p:sldLayoutId id="2147483700" r:id="rId2"/>
    <p:sldLayoutId id="2147483701" r:id="rId3"/>
    <p:sldLayoutId id="2147483702" r:id="rId4"/>
    <p:sldLayoutId id="2147483662" r:id="rId5"/>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112" userDrawn="1">
          <p15:clr>
            <a:srgbClr val="F26B43"/>
          </p15:clr>
        </p15:guide>
        <p15:guide id="2" pos="2568" userDrawn="1">
          <p15:clr>
            <a:srgbClr val="F26B43"/>
          </p15:clr>
        </p15:guide>
        <p15:guide id="3" pos="288" userDrawn="1">
          <p15:clr>
            <a:srgbClr val="5ACBF0"/>
          </p15:clr>
        </p15:guide>
        <p15:guide id="4" pos="7392" userDrawn="1">
          <p15:clr>
            <a:srgbClr val="5ACBF0"/>
          </p15:clr>
        </p15:guide>
        <p15:guide id="5" orient="horz" pos="576" userDrawn="1">
          <p15:clr>
            <a:srgbClr val="5ACBF0"/>
          </p15:clr>
        </p15:guide>
        <p15:guide id="6" orient="horz" pos="3744" userDrawn="1">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C80DF88-AC53-41A3-8067-D7E6D5DB195F}"/>
              </a:ext>
            </a:extLst>
          </p:cNvPr>
          <p:cNvSpPr>
            <a:spLocks noGrp="1"/>
          </p:cNvSpPr>
          <p:nvPr>
            <p:ph type="title"/>
          </p:nvPr>
        </p:nvSpPr>
        <p:spPr>
          <a:xfrm>
            <a:off x="457199" y="914400"/>
            <a:ext cx="11174819" cy="903767"/>
          </a:xfrm>
          <a:prstGeom prst="rect">
            <a:avLst/>
          </a:prstGeom>
        </p:spPr>
        <p:txBody>
          <a:bodyPr vert="horz" lIns="91440" tIns="45720" rIns="91440" bIns="45720" rtlCol="0" anchor="ctr">
            <a:normAutofit/>
          </a:bodyPr>
          <a:lstStyle/>
          <a:p>
            <a:r>
              <a:rPr lang="en-US"/>
              <a:t>Click to edit Master title style</a:t>
            </a:r>
          </a:p>
        </p:txBody>
      </p:sp>
      <p:sp>
        <p:nvSpPr>
          <p:cNvPr id="4" name="Date Placeholder 3">
            <a:extLst>
              <a:ext uri="{FF2B5EF4-FFF2-40B4-BE49-F238E27FC236}">
                <a16:creationId xmlns:a16="http://schemas.microsoft.com/office/drawing/2014/main" id="{EA4755C1-18CC-4FD3-A030-3DAF469919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310904-DE8F-4B8E-99C6-5AFA03672FFA}" type="datetimeFigureOut">
              <a:rPr lang="en-US" smtClean="0"/>
              <a:t>12/2/2022</a:t>
            </a:fld>
            <a:endParaRPr lang="en-US" dirty="0"/>
          </a:p>
        </p:txBody>
      </p:sp>
      <p:sp>
        <p:nvSpPr>
          <p:cNvPr id="5" name="Footer Placeholder 4">
            <a:extLst>
              <a:ext uri="{FF2B5EF4-FFF2-40B4-BE49-F238E27FC236}">
                <a16:creationId xmlns:a16="http://schemas.microsoft.com/office/drawing/2014/main" id="{A8E029F1-B791-445F-A184-90CC7A1BEC1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AD98767-7C9E-42DE-9782-D932A0FF1B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5FADE3-B84E-4AF7-91CC-AB47E1A43619}" type="slidenum">
              <a:rPr lang="en-US" smtClean="0"/>
              <a:t>‹#›</a:t>
            </a:fld>
            <a:endParaRPr lang="en-US" dirty="0"/>
          </a:p>
        </p:txBody>
      </p:sp>
    </p:spTree>
    <p:extLst>
      <p:ext uri="{BB962C8B-B14F-4D97-AF65-F5344CB8AC3E}">
        <p14:creationId xmlns:p14="http://schemas.microsoft.com/office/powerpoint/2010/main" val="2911603562"/>
      </p:ext>
    </p:extLst>
  </p:cSld>
  <p:clrMap bg1="lt1" tx1="dk1" bg2="lt2" tx2="dk2" accent1="accent1" accent2="accent2" accent3="accent3" accent4="accent4" accent5="accent5" accent6="accent6" hlink="hlink" folHlink="folHlink"/>
  <p:sldLayoutIdLst>
    <p:sldLayoutId id="2147483729" r:id="rId1"/>
    <p:sldLayoutId id="2147483711" r:id="rId2"/>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112" userDrawn="1">
          <p15:clr>
            <a:srgbClr val="F26B43"/>
          </p15:clr>
        </p15:guide>
        <p15:guide id="2" pos="2568" userDrawn="1">
          <p15:clr>
            <a:srgbClr val="F26B43"/>
          </p15:clr>
        </p15:guide>
        <p15:guide id="3" pos="288" userDrawn="1">
          <p15:clr>
            <a:srgbClr val="5ACBF0"/>
          </p15:clr>
        </p15:guide>
        <p15:guide id="4" pos="7392" userDrawn="1">
          <p15:clr>
            <a:srgbClr val="5ACBF0"/>
          </p15:clr>
        </p15:guide>
        <p15:guide id="5" orient="horz" pos="576" userDrawn="1">
          <p15:clr>
            <a:srgbClr val="5ACBF0"/>
          </p15:clr>
        </p15:guide>
        <p15:guide id="6" orient="horz" pos="3744" userDrawn="1">
          <p15:clr>
            <a:srgbClr val="5ACBF0"/>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C80DF88-AC53-41A3-8067-D7E6D5DB195F}"/>
              </a:ext>
            </a:extLst>
          </p:cNvPr>
          <p:cNvSpPr>
            <a:spLocks noGrp="1"/>
          </p:cNvSpPr>
          <p:nvPr>
            <p:ph type="title"/>
          </p:nvPr>
        </p:nvSpPr>
        <p:spPr>
          <a:xfrm>
            <a:off x="457199" y="914400"/>
            <a:ext cx="11174819" cy="903767"/>
          </a:xfrm>
          <a:prstGeom prst="rect">
            <a:avLst/>
          </a:prstGeom>
        </p:spPr>
        <p:txBody>
          <a:bodyPr vert="horz" lIns="91440" tIns="45720" rIns="91440" bIns="45720" rtlCol="0" anchor="ctr">
            <a:normAutofit/>
          </a:bodyPr>
          <a:lstStyle/>
          <a:p>
            <a:r>
              <a:rPr lang="en-US"/>
              <a:t>Click to edit Master title style</a:t>
            </a:r>
          </a:p>
        </p:txBody>
      </p:sp>
      <p:sp>
        <p:nvSpPr>
          <p:cNvPr id="4" name="Date Placeholder 3">
            <a:extLst>
              <a:ext uri="{FF2B5EF4-FFF2-40B4-BE49-F238E27FC236}">
                <a16:creationId xmlns:a16="http://schemas.microsoft.com/office/drawing/2014/main" id="{EA4755C1-18CC-4FD3-A030-3DAF469919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310904-DE8F-4B8E-99C6-5AFA03672FFA}" type="datetimeFigureOut">
              <a:rPr lang="en-US" smtClean="0"/>
              <a:t>12/2/2022</a:t>
            </a:fld>
            <a:endParaRPr lang="en-US" dirty="0"/>
          </a:p>
        </p:txBody>
      </p:sp>
      <p:sp>
        <p:nvSpPr>
          <p:cNvPr id="5" name="Footer Placeholder 4">
            <a:extLst>
              <a:ext uri="{FF2B5EF4-FFF2-40B4-BE49-F238E27FC236}">
                <a16:creationId xmlns:a16="http://schemas.microsoft.com/office/drawing/2014/main" id="{A8E029F1-B791-445F-A184-90CC7A1BEC1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AD98767-7C9E-42DE-9782-D932A0FF1B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5FADE3-B84E-4AF7-91CC-AB47E1A43619}" type="slidenum">
              <a:rPr lang="en-US" smtClean="0"/>
              <a:t>‹#›</a:t>
            </a:fld>
            <a:endParaRPr lang="en-US" dirty="0"/>
          </a:p>
        </p:txBody>
      </p:sp>
    </p:spTree>
    <p:extLst>
      <p:ext uri="{BB962C8B-B14F-4D97-AF65-F5344CB8AC3E}">
        <p14:creationId xmlns:p14="http://schemas.microsoft.com/office/powerpoint/2010/main" val="1044508539"/>
      </p:ext>
    </p:extLst>
  </p:cSld>
  <p:clrMap bg1="lt1" tx1="dk1" bg2="lt2" tx2="dk2" accent1="accent1" accent2="accent2" accent3="accent3" accent4="accent4" accent5="accent5" accent6="accent6" hlink="hlink" folHlink="folHlink"/>
  <p:sldLayoutIdLst>
    <p:sldLayoutId id="2147483730" r:id="rId1"/>
    <p:sldLayoutId id="2147483723" r:id="rId2"/>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112" userDrawn="1">
          <p15:clr>
            <a:srgbClr val="F26B43"/>
          </p15:clr>
        </p15:guide>
        <p15:guide id="2" pos="2568" userDrawn="1">
          <p15:clr>
            <a:srgbClr val="F26B43"/>
          </p15:clr>
        </p15:guide>
        <p15:guide id="3" pos="288" userDrawn="1">
          <p15:clr>
            <a:srgbClr val="5ACBF0"/>
          </p15:clr>
        </p15:guide>
        <p15:guide id="4" pos="7392" userDrawn="1">
          <p15:clr>
            <a:srgbClr val="5ACBF0"/>
          </p15:clr>
        </p15:guide>
        <p15:guide id="5" orient="horz" pos="576" userDrawn="1">
          <p15:clr>
            <a:srgbClr val="5ACBF0"/>
          </p15:clr>
        </p15:guide>
        <p15:guide id="6" orient="horz" pos="3744" userDrawn="1">
          <p15:clr>
            <a:srgbClr val="5ACBF0"/>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C80DF88-AC53-41A3-8067-D7E6D5DB195F}"/>
              </a:ext>
            </a:extLst>
          </p:cNvPr>
          <p:cNvSpPr>
            <a:spLocks noGrp="1"/>
          </p:cNvSpPr>
          <p:nvPr>
            <p:ph type="title"/>
          </p:nvPr>
        </p:nvSpPr>
        <p:spPr>
          <a:xfrm>
            <a:off x="457199" y="914400"/>
            <a:ext cx="11174819" cy="903767"/>
          </a:xfrm>
          <a:prstGeom prst="rect">
            <a:avLst/>
          </a:prstGeom>
        </p:spPr>
        <p:txBody>
          <a:bodyPr vert="horz" lIns="91440" tIns="45720" rIns="91440" bIns="45720" rtlCol="0" anchor="ctr">
            <a:normAutofit/>
          </a:bodyPr>
          <a:lstStyle/>
          <a:p>
            <a:r>
              <a:rPr lang="en-US"/>
              <a:t>Click to edit Master title style</a:t>
            </a:r>
          </a:p>
        </p:txBody>
      </p:sp>
      <p:sp>
        <p:nvSpPr>
          <p:cNvPr id="4" name="Date Placeholder 3">
            <a:extLst>
              <a:ext uri="{FF2B5EF4-FFF2-40B4-BE49-F238E27FC236}">
                <a16:creationId xmlns:a16="http://schemas.microsoft.com/office/drawing/2014/main" id="{EA4755C1-18CC-4FD3-A030-3DAF469919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310904-DE8F-4B8E-99C6-5AFA03672FFA}" type="datetimeFigureOut">
              <a:rPr lang="en-US" smtClean="0"/>
              <a:t>12/2/2022</a:t>
            </a:fld>
            <a:endParaRPr lang="en-US" dirty="0"/>
          </a:p>
        </p:txBody>
      </p:sp>
      <p:sp>
        <p:nvSpPr>
          <p:cNvPr id="5" name="Footer Placeholder 4">
            <a:extLst>
              <a:ext uri="{FF2B5EF4-FFF2-40B4-BE49-F238E27FC236}">
                <a16:creationId xmlns:a16="http://schemas.microsoft.com/office/drawing/2014/main" id="{A8E029F1-B791-445F-A184-90CC7A1BEC1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AD98767-7C9E-42DE-9782-D932A0FF1B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5FADE3-B84E-4AF7-91CC-AB47E1A43619}" type="slidenum">
              <a:rPr lang="en-US" smtClean="0"/>
              <a:t>‹#›</a:t>
            </a:fld>
            <a:endParaRPr lang="en-US" dirty="0"/>
          </a:p>
        </p:txBody>
      </p:sp>
    </p:spTree>
    <p:extLst>
      <p:ext uri="{BB962C8B-B14F-4D97-AF65-F5344CB8AC3E}">
        <p14:creationId xmlns:p14="http://schemas.microsoft.com/office/powerpoint/2010/main" val="2032013640"/>
      </p:ext>
    </p:extLst>
  </p:cSld>
  <p:clrMap bg1="lt1" tx1="dk1" bg2="lt2" tx2="dk2" accent1="accent1" accent2="accent2" accent3="accent3" accent4="accent4" accent5="accent5" accent6="accent6" hlink="hlink" folHlink="folHlink"/>
  <p:sldLayoutIdLst>
    <p:sldLayoutId id="2147483731" r:id="rId1"/>
    <p:sldLayoutId id="2147483704" r:id="rId2"/>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112" userDrawn="1">
          <p15:clr>
            <a:srgbClr val="F26B43"/>
          </p15:clr>
        </p15:guide>
        <p15:guide id="2" pos="2568" userDrawn="1">
          <p15:clr>
            <a:srgbClr val="F26B43"/>
          </p15:clr>
        </p15:guide>
        <p15:guide id="3" pos="288" userDrawn="1">
          <p15:clr>
            <a:srgbClr val="5ACBF0"/>
          </p15:clr>
        </p15:guide>
        <p15:guide id="4" pos="7392" userDrawn="1">
          <p15:clr>
            <a:srgbClr val="5ACBF0"/>
          </p15:clr>
        </p15:guide>
        <p15:guide id="5" orient="horz" pos="576" userDrawn="1">
          <p15:clr>
            <a:srgbClr val="5ACBF0"/>
          </p15:clr>
        </p15:guide>
        <p15:guide id="6" orient="horz" pos="3744" userDrawn="1">
          <p15:clr>
            <a:srgbClr val="5ACBF0"/>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9.xml"/><Relationship Id="rId5" Type="http://schemas.openxmlformats.org/officeDocument/2006/relationships/hyperlink" Target="https://creativecommons.org/licenses/by/3.0/" TargetMode="External"/><Relationship Id="rId4" Type="http://schemas.openxmlformats.org/officeDocument/2006/relationships/hyperlink" Target="https://www.snowaddiction.org/2013/10/the-top-ski-resorts-for-families-in-the-world.html" TargetMode="External"/></Relationships>
</file>

<file path=ppt/slides/_rels/slide3.xml.rels><?xml version="1.0" encoding="UTF-8" standalone="yes"?>
<Relationships xmlns="http://schemas.openxmlformats.org/package/2006/relationships"><Relationship Id="rId8" Type="http://schemas.openxmlformats.org/officeDocument/2006/relationships/customXml" Target="../ink/ink4.xml"/><Relationship Id="rId13" Type="http://schemas.openxmlformats.org/officeDocument/2006/relationships/customXml" Target="../ink/ink7.xml"/><Relationship Id="rId3" Type="http://schemas.openxmlformats.org/officeDocument/2006/relationships/image" Target="../media/image3.png"/><Relationship Id="rId7" Type="http://schemas.openxmlformats.org/officeDocument/2006/relationships/image" Target="../media/image5.png"/><Relationship Id="rId12" Type="http://schemas.openxmlformats.org/officeDocument/2006/relationships/customXml" Target="../ink/ink6.xml"/><Relationship Id="rId2" Type="http://schemas.openxmlformats.org/officeDocument/2006/relationships/customXml" Target="../ink/ink1.xml"/><Relationship Id="rId1" Type="http://schemas.openxmlformats.org/officeDocument/2006/relationships/slideLayout" Target="../slideLayouts/slideLayout7.xml"/><Relationship Id="rId6" Type="http://schemas.openxmlformats.org/officeDocument/2006/relationships/customXml" Target="../ink/ink3.xml"/><Relationship Id="rId11" Type="http://schemas.openxmlformats.org/officeDocument/2006/relationships/image" Target="../media/image7.png"/><Relationship Id="rId5" Type="http://schemas.openxmlformats.org/officeDocument/2006/relationships/image" Target="../media/image4.png"/><Relationship Id="rId10" Type="http://schemas.openxmlformats.org/officeDocument/2006/relationships/customXml" Target="../ink/ink5.xml"/><Relationship Id="rId4" Type="http://schemas.openxmlformats.org/officeDocument/2006/relationships/customXml" Target="../ink/ink2.xml"/><Relationship Id="rId9" Type="http://schemas.openxmlformats.org/officeDocument/2006/relationships/image" Target="../media/image6.png"/><Relationship Id="rId14" Type="http://schemas.openxmlformats.org/officeDocument/2006/relationships/customXml" Target="../ink/ink8.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3.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Abstract image of curvy lines">
            <a:extLst>
              <a:ext uri="{FF2B5EF4-FFF2-40B4-BE49-F238E27FC236}">
                <a16:creationId xmlns:a16="http://schemas.microsoft.com/office/drawing/2014/main" id="{81F59575-96AE-45B0-B1FB-3CFC139E9D12}"/>
              </a:ext>
            </a:extLst>
          </p:cNvPr>
          <p:cNvPicPr>
            <a:picLocks noGrp="1" noChangeAspect="1"/>
          </p:cNvPicPr>
          <p:nvPr>
            <p:ph type="pic" sz="quarter" idx="13"/>
          </p:nvPr>
        </p:nvPicPr>
        <p:blipFill>
          <a:blip r:embed="rId3"/>
          <a:srcRect/>
          <a:stretch/>
        </p:blipFill>
        <p:spPr>
          <a:xfrm>
            <a:off x="225" y="0"/>
            <a:ext cx="12191550" cy="6857999"/>
          </a:xfrm>
        </p:spPr>
      </p:pic>
      <p:sp>
        <p:nvSpPr>
          <p:cNvPr id="4" name="Title 3">
            <a:extLst>
              <a:ext uri="{FF2B5EF4-FFF2-40B4-BE49-F238E27FC236}">
                <a16:creationId xmlns:a16="http://schemas.microsoft.com/office/drawing/2014/main" id="{08347D8D-E852-43D5-858E-2D01BE57FA93}"/>
              </a:ext>
            </a:extLst>
          </p:cNvPr>
          <p:cNvSpPr>
            <a:spLocks noGrp="1"/>
          </p:cNvSpPr>
          <p:nvPr>
            <p:ph type="title"/>
          </p:nvPr>
        </p:nvSpPr>
        <p:spPr>
          <a:xfrm>
            <a:off x="1357423" y="1001366"/>
            <a:ext cx="6581554" cy="776633"/>
          </a:xfrm>
        </p:spPr>
        <p:txBody>
          <a:bodyPr anchor="t" anchorCtr="0">
            <a:normAutofit fontScale="90000"/>
          </a:bodyPr>
          <a:lstStyle/>
          <a:p>
            <a:r>
              <a:rPr lang="en-US" dirty="0"/>
              <a:t>Big Mountain Resort</a:t>
            </a:r>
            <a:br>
              <a:rPr lang="en-US" dirty="0"/>
            </a:br>
            <a:endParaRPr lang="en-US" dirty="0"/>
          </a:p>
        </p:txBody>
      </p:sp>
      <p:sp>
        <p:nvSpPr>
          <p:cNvPr id="2" name="TextBox 1">
            <a:extLst>
              <a:ext uri="{FF2B5EF4-FFF2-40B4-BE49-F238E27FC236}">
                <a16:creationId xmlns:a16="http://schemas.microsoft.com/office/drawing/2014/main" id="{35E366C3-CF52-AB27-0B4A-2932EEE69EEE}"/>
              </a:ext>
            </a:extLst>
          </p:cNvPr>
          <p:cNvSpPr txBox="1"/>
          <p:nvPr/>
        </p:nvSpPr>
        <p:spPr>
          <a:xfrm>
            <a:off x="2715044" y="4479837"/>
            <a:ext cx="5311356" cy="1200329"/>
          </a:xfrm>
          <a:prstGeom prst="rect">
            <a:avLst/>
          </a:prstGeom>
          <a:noFill/>
        </p:spPr>
        <p:txBody>
          <a:bodyPr wrap="square" rtlCol="0">
            <a:spAutoFit/>
          </a:bodyPr>
          <a:lstStyle/>
          <a:p>
            <a:r>
              <a:rPr lang="en-US" b="1" dirty="0">
                <a:solidFill>
                  <a:schemeClr val="bg1"/>
                </a:solidFill>
              </a:rPr>
              <a:t>How can BMR use its facilities to set the ticket prices and identify potential improvements in order to increase the profit during the next ski season? </a:t>
            </a:r>
          </a:p>
        </p:txBody>
      </p:sp>
    </p:spTree>
    <p:extLst>
      <p:ext uri="{BB962C8B-B14F-4D97-AF65-F5344CB8AC3E}">
        <p14:creationId xmlns:p14="http://schemas.microsoft.com/office/powerpoint/2010/main" val="15583151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DAD5D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6A8C9-9EB6-43DA-BD3E-58FAC144BF5C}"/>
              </a:ext>
            </a:extLst>
          </p:cNvPr>
          <p:cNvSpPr>
            <a:spLocks noGrp="1"/>
          </p:cNvSpPr>
          <p:nvPr>
            <p:ph type="title"/>
          </p:nvPr>
        </p:nvSpPr>
        <p:spPr>
          <a:xfrm>
            <a:off x="457199" y="914400"/>
            <a:ext cx="5638801" cy="690465"/>
          </a:xfrm>
        </p:spPr>
        <p:txBody>
          <a:bodyPr/>
          <a:lstStyle/>
          <a:p>
            <a:r>
              <a:rPr lang="en-US" dirty="0"/>
              <a:t>CONTEXT</a:t>
            </a:r>
          </a:p>
        </p:txBody>
      </p:sp>
      <p:sp>
        <p:nvSpPr>
          <p:cNvPr id="3" name="Text Placeholder 2">
            <a:extLst>
              <a:ext uri="{FF2B5EF4-FFF2-40B4-BE49-F238E27FC236}">
                <a16:creationId xmlns:a16="http://schemas.microsoft.com/office/drawing/2014/main" id="{50EACE68-C884-4900-BA05-58DEA1511030}"/>
              </a:ext>
            </a:extLst>
          </p:cNvPr>
          <p:cNvSpPr>
            <a:spLocks noGrp="1"/>
          </p:cNvSpPr>
          <p:nvPr>
            <p:ph type="body" sz="quarter" idx="14"/>
          </p:nvPr>
        </p:nvSpPr>
        <p:spPr>
          <a:xfrm>
            <a:off x="457199" y="1845388"/>
            <a:ext cx="5202936" cy="3547872"/>
          </a:xfrm>
        </p:spPr>
        <p:txBody>
          <a:bodyPr/>
          <a:lstStyle/>
          <a:p>
            <a:r>
              <a:rPr lang="en-US" sz="1800" i="0" u="none" strike="noStrike" cap="none" dirty="0">
                <a:solidFill>
                  <a:srgbClr val="000000"/>
                </a:solidFill>
                <a:latin typeface="Arial"/>
                <a:ea typeface="Arial"/>
                <a:cs typeface="Arial"/>
                <a:sym typeface="Arial"/>
              </a:rPr>
              <a:t>BMR has recently installed an additional chair lift making this the twelfth and adding to their operating costs by $1540000. Currently their ticket sales price is solely based on adding a premium to the average price of the resorts in the same market segment. There is suspicion that BMR is not capitalizing on its facilities as much as it could. This hampers investment strategy. We need to get a good sense of the importance of the facilities compared to other resorts and how this can impact the ticket price as well as look into ways to </a:t>
            </a:r>
            <a:r>
              <a:rPr lang="en-US" sz="1800" dirty="0"/>
              <a:t>cu</a:t>
            </a:r>
            <a:r>
              <a:rPr lang="en-US" sz="1800" i="0" u="none" strike="noStrike" cap="none" dirty="0">
                <a:solidFill>
                  <a:srgbClr val="000000"/>
                </a:solidFill>
                <a:latin typeface="Arial"/>
                <a:ea typeface="Arial"/>
                <a:cs typeface="Arial"/>
                <a:sym typeface="Arial"/>
              </a:rPr>
              <a:t>t costs.</a:t>
            </a:r>
            <a:endParaRPr lang="en-US" dirty="0"/>
          </a:p>
          <a:p>
            <a:r>
              <a:rPr lang="en-US" sz="1800" dirty="0">
                <a:effectLst/>
                <a:latin typeface="Segoe UI" panose="020B0502040204020203" pitchFamily="34" charset="0"/>
              </a:rPr>
              <a:t>.</a:t>
            </a:r>
            <a:endParaRPr lang="en-US" dirty="0"/>
          </a:p>
        </p:txBody>
      </p:sp>
      <p:pic>
        <p:nvPicPr>
          <p:cNvPr id="8" name="Picture Placeholder 7">
            <a:extLst>
              <a:ext uri="{FF2B5EF4-FFF2-40B4-BE49-F238E27FC236}">
                <a16:creationId xmlns:a16="http://schemas.microsoft.com/office/drawing/2014/main" id="{175D5FCF-B7DE-F6AA-C118-07129571BC5F}"/>
              </a:ext>
            </a:extLst>
          </p:cNvPr>
          <p:cNvPicPr>
            <a:picLocks noGrp="1" noChangeAspect="1"/>
          </p:cNvPicPr>
          <p:nvPr>
            <p:ph type="pic" sz="quarter" idx="15"/>
          </p:nvPr>
        </p:nvPicPr>
        <p:blipFill>
          <a:blip r:embed="rId3">
            <a:extLst>
              <a:ext uri="{837473B0-CC2E-450A-ABE3-18F120FF3D39}">
                <a1611:picAttrSrcUrl xmlns:a1611="http://schemas.microsoft.com/office/drawing/2016/11/main" r:id="rId4"/>
              </a:ext>
            </a:extLst>
          </a:blip>
          <a:srcRect l="26041" r="26041"/>
          <a:stretch>
            <a:fillRect/>
          </a:stretch>
        </p:blipFill>
        <p:spPr/>
      </p:pic>
      <p:sp>
        <p:nvSpPr>
          <p:cNvPr id="9" name="TextBox 8">
            <a:extLst>
              <a:ext uri="{FF2B5EF4-FFF2-40B4-BE49-F238E27FC236}">
                <a16:creationId xmlns:a16="http://schemas.microsoft.com/office/drawing/2014/main" id="{8FC6F758-A7BC-CB5F-CD07-43EE41284E81}"/>
              </a:ext>
            </a:extLst>
          </p:cNvPr>
          <p:cNvSpPr txBox="1"/>
          <p:nvPr/>
        </p:nvSpPr>
        <p:spPr>
          <a:xfrm>
            <a:off x="6997700" y="6007608"/>
            <a:ext cx="4334256" cy="230832"/>
          </a:xfrm>
          <a:prstGeom prst="rect">
            <a:avLst/>
          </a:prstGeom>
          <a:noFill/>
        </p:spPr>
        <p:txBody>
          <a:bodyPr wrap="square" rtlCol="0">
            <a:spAutoFit/>
          </a:bodyPr>
          <a:lstStyle/>
          <a:p>
            <a:r>
              <a:rPr lang="en-US" sz="900">
                <a:hlinkClick r:id="rId4" tooltip="https://www.snowaddiction.org/2013/10/the-top-ski-resorts-for-families-in-the-world.html"/>
              </a:rPr>
              <a:t>This Photo</a:t>
            </a:r>
            <a:r>
              <a:rPr lang="en-US" sz="900"/>
              <a:t> by Unknown Author is licensed under </a:t>
            </a:r>
            <a:r>
              <a:rPr lang="en-US" sz="900">
                <a:hlinkClick r:id="rId5" tooltip="https://creativecommons.org/licenses/by/3.0/"/>
              </a:rPr>
              <a:t>CC BY</a:t>
            </a:r>
            <a:endParaRPr lang="en-US" sz="900"/>
          </a:p>
        </p:txBody>
      </p:sp>
    </p:spTree>
    <p:extLst>
      <p:ext uri="{BB962C8B-B14F-4D97-AF65-F5344CB8AC3E}">
        <p14:creationId xmlns:p14="http://schemas.microsoft.com/office/powerpoint/2010/main" val="29433885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B67C909B-0AD0-483C-AAC3-96A0A3D16BE1}"/>
              </a:ext>
            </a:extLst>
          </p:cNvPr>
          <p:cNvSpPr>
            <a:spLocks noGrp="1"/>
          </p:cNvSpPr>
          <p:nvPr>
            <p:ph type="title"/>
          </p:nvPr>
        </p:nvSpPr>
        <p:spPr>
          <a:xfrm>
            <a:off x="511255" y="430448"/>
            <a:ext cx="3619501" cy="707886"/>
          </a:xfrm>
        </p:spPr>
        <p:txBody>
          <a:bodyPr>
            <a:noAutofit/>
          </a:bodyPr>
          <a:lstStyle/>
          <a:p>
            <a:r>
              <a:rPr lang="en-US" sz="1800" dirty="0">
                <a:latin typeface="Segoe UI" panose="020B0502040204020203" pitchFamily="34" charset="0"/>
              </a:rPr>
              <a:t>BMR’s proposals:</a:t>
            </a:r>
            <a:endParaRPr lang="en-US" dirty="0"/>
          </a:p>
        </p:txBody>
      </p:sp>
      <p:sp>
        <p:nvSpPr>
          <p:cNvPr id="8" name="Text Placeholder 7">
            <a:extLst>
              <a:ext uri="{FF2B5EF4-FFF2-40B4-BE49-F238E27FC236}">
                <a16:creationId xmlns:a16="http://schemas.microsoft.com/office/drawing/2014/main" id="{E154013F-D2A9-4715-ACE2-3720EA35B8D0}"/>
              </a:ext>
            </a:extLst>
          </p:cNvPr>
          <p:cNvSpPr>
            <a:spLocks noGrp="1"/>
          </p:cNvSpPr>
          <p:nvPr>
            <p:ph type="body" sz="quarter" idx="14"/>
          </p:nvPr>
        </p:nvSpPr>
        <p:spPr>
          <a:xfrm>
            <a:off x="240280" y="1119671"/>
            <a:ext cx="3890476" cy="4842589"/>
          </a:xfrm>
        </p:spPr>
        <p:txBody>
          <a:bodyPr/>
          <a:lstStyle/>
          <a:p>
            <a:pPr marL="182880" indent="-182880" algn="l">
              <a:spcBef>
                <a:spcPts val="600"/>
              </a:spcBef>
              <a:buFont typeface="+mj-lt"/>
              <a:buAutoNum type="arabicPeriod"/>
            </a:pPr>
            <a:r>
              <a:rPr lang="en-US" sz="1400" b="0" i="0" dirty="0">
                <a:effectLst/>
              </a:rPr>
              <a:t>Permanently closing down up to 10 of the least used runs. </a:t>
            </a:r>
          </a:p>
          <a:p>
            <a:pPr marL="182880" indent="-182880" algn="l">
              <a:spcBef>
                <a:spcPts val="600"/>
              </a:spcBef>
              <a:buFont typeface="+mj-lt"/>
              <a:buAutoNum type="arabicPeriod"/>
            </a:pPr>
            <a:r>
              <a:rPr lang="en-US" sz="1400" b="1" i="0" dirty="0">
                <a:effectLst/>
              </a:rPr>
              <a:t>Increase the vertical drop by adding a run to a point 150 feet lower down but requiring the installation of an additional chair lift to bring skiers back up, without additional snow making coverage</a:t>
            </a:r>
          </a:p>
          <a:p>
            <a:pPr marL="182880" indent="-182880" algn="l">
              <a:spcBef>
                <a:spcPts val="600"/>
              </a:spcBef>
              <a:buFont typeface="+mj-lt"/>
              <a:buAutoNum type="arabicPeriod"/>
            </a:pPr>
            <a:r>
              <a:rPr lang="en-US" sz="1400" b="0" i="0" dirty="0">
                <a:effectLst/>
              </a:rPr>
              <a:t>Same as number 2, but adding 2 acres of snow making cover</a:t>
            </a:r>
          </a:p>
          <a:p>
            <a:pPr marL="182880" indent="-182880" algn="l">
              <a:spcBef>
                <a:spcPts val="600"/>
              </a:spcBef>
              <a:buFont typeface="+mj-lt"/>
              <a:buAutoNum type="arabicPeriod"/>
            </a:pPr>
            <a:r>
              <a:rPr lang="en-US" sz="1400" b="0" i="0" dirty="0">
                <a:effectLst/>
              </a:rPr>
              <a:t>Increase the longest run by 0.2 mile to boast 3.5 miles length, requiring an additional snow making coverage of 4 acres</a:t>
            </a:r>
          </a:p>
          <a:p>
            <a:pPr marL="342900" indent="-342900">
              <a:buFont typeface="+mj-lt"/>
              <a:buAutoNum type="arabicPeriod"/>
            </a:pPr>
            <a:endParaRPr lang="en-US" dirty="0"/>
          </a:p>
        </p:txBody>
      </p:sp>
      <p:sp>
        <p:nvSpPr>
          <p:cNvPr id="4" name="TextBox 3">
            <a:extLst>
              <a:ext uri="{FF2B5EF4-FFF2-40B4-BE49-F238E27FC236}">
                <a16:creationId xmlns:a16="http://schemas.microsoft.com/office/drawing/2014/main" id="{92A4BCD1-711A-48FC-FF8F-712187D0E7E5}"/>
              </a:ext>
            </a:extLst>
          </p:cNvPr>
          <p:cNvSpPr txBox="1"/>
          <p:nvPr/>
        </p:nvSpPr>
        <p:spPr>
          <a:xfrm>
            <a:off x="4676005" y="1473615"/>
            <a:ext cx="3232249" cy="5493812"/>
          </a:xfrm>
          <a:prstGeom prst="rect">
            <a:avLst/>
          </a:prstGeom>
          <a:noFill/>
        </p:spPr>
        <p:txBody>
          <a:bodyPr wrap="square" rtlCol="0">
            <a:spAutoFit/>
          </a:bodyPr>
          <a:lstStyle/>
          <a:p>
            <a:pPr marL="342900" indent="-342900">
              <a:lnSpc>
                <a:spcPct val="150000"/>
              </a:lnSpc>
              <a:buFont typeface="+mj-lt"/>
              <a:buAutoNum type="arabicPeriod"/>
            </a:pPr>
            <a:r>
              <a:rPr lang="en-US" dirty="0">
                <a:solidFill>
                  <a:schemeClr val="bg1"/>
                </a:solidFill>
              </a:rPr>
              <a:t>Vertical drop</a:t>
            </a:r>
          </a:p>
          <a:p>
            <a:pPr marL="342900" indent="-342900">
              <a:lnSpc>
                <a:spcPct val="150000"/>
              </a:lnSpc>
              <a:buFont typeface="+mj-lt"/>
              <a:buAutoNum type="arabicPeriod"/>
            </a:pPr>
            <a:r>
              <a:rPr lang="en-US" dirty="0">
                <a:solidFill>
                  <a:schemeClr val="bg1"/>
                </a:solidFill>
              </a:rPr>
              <a:t>Area covered by snow making machines</a:t>
            </a:r>
          </a:p>
          <a:p>
            <a:pPr marL="342900" indent="-342900">
              <a:lnSpc>
                <a:spcPct val="150000"/>
              </a:lnSpc>
              <a:buFont typeface="+mj-lt"/>
              <a:buAutoNum type="arabicPeriod"/>
            </a:pPr>
            <a:r>
              <a:rPr lang="en-US" dirty="0">
                <a:solidFill>
                  <a:schemeClr val="bg1"/>
                </a:solidFill>
              </a:rPr>
              <a:t>Number of runs</a:t>
            </a:r>
          </a:p>
          <a:p>
            <a:pPr marL="342900" indent="-342900">
              <a:lnSpc>
                <a:spcPct val="150000"/>
              </a:lnSpc>
              <a:buFont typeface="+mj-lt"/>
              <a:buAutoNum type="arabicPeriod"/>
            </a:pPr>
            <a:r>
              <a:rPr lang="en-US" dirty="0">
                <a:solidFill>
                  <a:schemeClr val="bg1"/>
                </a:solidFill>
              </a:rPr>
              <a:t>Number of fast 4 person chairs</a:t>
            </a:r>
          </a:p>
          <a:p>
            <a:endParaRPr lang="en-US" dirty="0"/>
          </a:p>
          <a:p>
            <a:r>
              <a:rPr lang="en-US" u="sng" dirty="0">
                <a:solidFill>
                  <a:schemeClr val="bg2">
                    <a:lumMod val="60000"/>
                    <a:lumOff val="40000"/>
                  </a:schemeClr>
                </a:solidFill>
              </a:rPr>
              <a:t>Other relevant features with less impact:</a:t>
            </a:r>
          </a:p>
          <a:p>
            <a:endParaRPr lang="en-US" dirty="0"/>
          </a:p>
          <a:p>
            <a:pPr marL="285750" indent="-285750">
              <a:lnSpc>
                <a:spcPct val="150000"/>
              </a:lnSpc>
              <a:buFont typeface="Arial" panose="020B0604020202020204" pitchFamily="34" charset="0"/>
              <a:buChar char="•"/>
            </a:pPr>
            <a:r>
              <a:rPr lang="en-US" dirty="0">
                <a:solidFill>
                  <a:schemeClr val="bg2">
                    <a:lumMod val="60000"/>
                    <a:lumOff val="40000"/>
                  </a:schemeClr>
                </a:solidFill>
              </a:rPr>
              <a:t>Total chairlifts</a:t>
            </a:r>
          </a:p>
          <a:p>
            <a:pPr marL="285750" indent="-285750">
              <a:lnSpc>
                <a:spcPct val="150000"/>
              </a:lnSpc>
              <a:buFont typeface="Arial" panose="020B0604020202020204" pitchFamily="34" charset="0"/>
              <a:buChar char="•"/>
            </a:pPr>
            <a:r>
              <a:rPr lang="en-US" dirty="0">
                <a:solidFill>
                  <a:schemeClr val="bg2">
                    <a:lumMod val="60000"/>
                    <a:lumOff val="40000"/>
                  </a:schemeClr>
                </a:solidFill>
              </a:rPr>
              <a:t>Length of the longest run</a:t>
            </a:r>
          </a:p>
          <a:p>
            <a:pPr marL="285750" indent="-285750">
              <a:lnSpc>
                <a:spcPct val="150000"/>
              </a:lnSpc>
              <a:buFont typeface="Arial" panose="020B0604020202020204" pitchFamily="34" charset="0"/>
              <a:buChar char="•"/>
            </a:pPr>
            <a:r>
              <a:rPr lang="en-US" dirty="0">
                <a:solidFill>
                  <a:schemeClr val="bg2">
                    <a:lumMod val="60000"/>
                    <a:lumOff val="40000"/>
                  </a:schemeClr>
                </a:solidFill>
              </a:rPr>
              <a:t>Total skiable area</a:t>
            </a:r>
          </a:p>
          <a:p>
            <a:endParaRPr lang="en-US" dirty="0"/>
          </a:p>
          <a:p>
            <a:endParaRPr lang="en-US" dirty="0"/>
          </a:p>
        </p:txBody>
      </p:sp>
      <p:sp>
        <p:nvSpPr>
          <p:cNvPr id="5" name="TextBox 4">
            <a:extLst>
              <a:ext uri="{FF2B5EF4-FFF2-40B4-BE49-F238E27FC236}">
                <a16:creationId xmlns:a16="http://schemas.microsoft.com/office/drawing/2014/main" id="{D83B9537-115C-7AD8-72D1-5C30C70175F8}"/>
              </a:ext>
            </a:extLst>
          </p:cNvPr>
          <p:cNvSpPr txBox="1"/>
          <p:nvPr/>
        </p:nvSpPr>
        <p:spPr>
          <a:xfrm>
            <a:off x="4709222" y="765729"/>
            <a:ext cx="2995126" cy="707886"/>
          </a:xfrm>
          <a:prstGeom prst="rect">
            <a:avLst/>
          </a:prstGeom>
          <a:noFill/>
        </p:spPr>
        <p:txBody>
          <a:bodyPr wrap="square" rtlCol="0">
            <a:spAutoFit/>
          </a:bodyPr>
          <a:lstStyle/>
          <a:p>
            <a:r>
              <a:rPr lang="en-US" sz="2000" u="sng" dirty="0">
                <a:solidFill>
                  <a:schemeClr val="bg1"/>
                </a:solidFill>
              </a:rPr>
              <a:t>Features with most impact on ticket price</a:t>
            </a:r>
          </a:p>
        </p:txBody>
      </p:sp>
      <p:sp>
        <p:nvSpPr>
          <p:cNvPr id="6" name="TextBox 5">
            <a:extLst>
              <a:ext uri="{FF2B5EF4-FFF2-40B4-BE49-F238E27FC236}">
                <a16:creationId xmlns:a16="http://schemas.microsoft.com/office/drawing/2014/main" id="{FC333849-45A9-B624-6071-7CB069329C4E}"/>
              </a:ext>
            </a:extLst>
          </p:cNvPr>
          <p:cNvSpPr txBox="1"/>
          <p:nvPr/>
        </p:nvSpPr>
        <p:spPr>
          <a:xfrm>
            <a:off x="8444204" y="784391"/>
            <a:ext cx="2995126" cy="400110"/>
          </a:xfrm>
          <a:prstGeom prst="rect">
            <a:avLst/>
          </a:prstGeom>
          <a:noFill/>
        </p:spPr>
        <p:txBody>
          <a:bodyPr wrap="square" rtlCol="0">
            <a:spAutoFit/>
          </a:bodyPr>
          <a:lstStyle/>
          <a:p>
            <a:r>
              <a:rPr lang="en-US" sz="2000" u="sng" dirty="0">
                <a:solidFill>
                  <a:schemeClr val="bg1"/>
                </a:solidFill>
              </a:rPr>
              <a:t>Recommendations</a:t>
            </a:r>
          </a:p>
        </p:txBody>
      </p:sp>
      <p:grpSp>
        <p:nvGrpSpPr>
          <p:cNvPr id="16" name="Group 15">
            <a:extLst>
              <a:ext uri="{FF2B5EF4-FFF2-40B4-BE49-F238E27FC236}">
                <a16:creationId xmlns:a16="http://schemas.microsoft.com/office/drawing/2014/main" id="{5C4270D5-8927-B752-259C-78B944A0EFCE}"/>
              </a:ext>
            </a:extLst>
          </p:cNvPr>
          <p:cNvGrpSpPr/>
          <p:nvPr/>
        </p:nvGrpSpPr>
        <p:grpSpPr>
          <a:xfrm>
            <a:off x="2724436" y="4458806"/>
            <a:ext cx="1272600" cy="318600"/>
            <a:chOff x="2724436" y="4458806"/>
            <a:chExt cx="1272600" cy="318600"/>
          </a:xfrm>
        </p:grpSpPr>
        <mc:AlternateContent xmlns:mc="http://schemas.openxmlformats.org/markup-compatibility/2006">
          <mc:Choice xmlns:p14="http://schemas.microsoft.com/office/powerpoint/2010/main" Requires="p14">
            <p:contentPart p14:bwMode="auto" r:id="rId2">
              <p14:nvContentPartPr>
                <p14:cNvPr id="14" name="Ink 13">
                  <a:extLst>
                    <a:ext uri="{FF2B5EF4-FFF2-40B4-BE49-F238E27FC236}">
                      <a16:creationId xmlns:a16="http://schemas.microsoft.com/office/drawing/2014/main" id="{CAD600C4-98D2-3232-4D69-761ECE99CCBA}"/>
                    </a:ext>
                  </a:extLst>
                </p14:cNvPr>
                <p14:cNvContentPartPr/>
                <p14:nvPr/>
              </p14:nvContentPartPr>
              <p14:xfrm>
                <a:off x="2724436" y="4458806"/>
                <a:ext cx="1071720" cy="206640"/>
              </p14:xfrm>
            </p:contentPart>
          </mc:Choice>
          <mc:Fallback>
            <p:pic>
              <p:nvPicPr>
                <p:cNvPr id="14" name="Ink 13">
                  <a:extLst>
                    <a:ext uri="{FF2B5EF4-FFF2-40B4-BE49-F238E27FC236}">
                      <a16:creationId xmlns:a16="http://schemas.microsoft.com/office/drawing/2014/main" id="{CAD600C4-98D2-3232-4D69-761ECE99CCBA}"/>
                    </a:ext>
                  </a:extLst>
                </p:cNvPr>
                <p:cNvPicPr/>
                <p:nvPr/>
              </p:nvPicPr>
              <p:blipFill>
                <a:blip r:embed="rId3"/>
                <a:stretch>
                  <a:fillRect/>
                </a:stretch>
              </p:blipFill>
              <p:spPr>
                <a:xfrm>
                  <a:off x="2715436" y="4449806"/>
                  <a:ext cx="1089360" cy="22428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15" name="Ink 14">
                  <a:extLst>
                    <a:ext uri="{FF2B5EF4-FFF2-40B4-BE49-F238E27FC236}">
                      <a16:creationId xmlns:a16="http://schemas.microsoft.com/office/drawing/2014/main" id="{F2DF7EDA-0B3E-1DFC-0E22-A5106E88D606}"/>
                    </a:ext>
                  </a:extLst>
                </p14:cNvPr>
                <p14:cNvContentPartPr/>
                <p14:nvPr/>
              </p14:nvContentPartPr>
              <p14:xfrm>
                <a:off x="2798956" y="4699646"/>
                <a:ext cx="1198080" cy="77760"/>
              </p14:xfrm>
            </p:contentPart>
          </mc:Choice>
          <mc:Fallback>
            <p:pic>
              <p:nvPicPr>
                <p:cNvPr id="15" name="Ink 14">
                  <a:extLst>
                    <a:ext uri="{FF2B5EF4-FFF2-40B4-BE49-F238E27FC236}">
                      <a16:creationId xmlns:a16="http://schemas.microsoft.com/office/drawing/2014/main" id="{F2DF7EDA-0B3E-1DFC-0E22-A5106E88D606}"/>
                    </a:ext>
                  </a:extLst>
                </p:cNvPr>
                <p:cNvPicPr/>
                <p:nvPr/>
              </p:nvPicPr>
              <p:blipFill>
                <a:blip r:embed="rId5"/>
                <a:stretch>
                  <a:fillRect/>
                </a:stretch>
              </p:blipFill>
              <p:spPr>
                <a:xfrm>
                  <a:off x="2790316" y="4690646"/>
                  <a:ext cx="1215720" cy="954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6">
            <p14:nvContentPartPr>
              <p14:cNvPr id="17" name="Ink 16">
                <a:extLst>
                  <a:ext uri="{FF2B5EF4-FFF2-40B4-BE49-F238E27FC236}">
                    <a16:creationId xmlns:a16="http://schemas.microsoft.com/office/drawing/2014/main" id="{ADD605EC-8EB7-BFE7-70FE-0637FAE3BF33}"/>
                  </a:ext>
                </a:extLst>
              </p14:cNvPr>
              <p14:cNvContentPartPr/>
              <p14:nvPr/>
            </p14:nvContentPartPr>
            <p14:xfrm>
              <a:off x="2649916" y="2416526"/>
              <a:ext cx="360" cy="360"/>
            </p14:xfrm>
          </p:contentPart>
        </mc:Choice>
        <mc:Fallback>
          <p:pic>
            <p:nvPicPr>
              <p:cNvPr id="17" name="Ink 16">
                <a:extLst>
                  <a:ext uri="{FF2B5EF4-FFF2-40B4-BE49-F238E27FC236}">
                    <a16:creationId xmlns:a16="http://schemas.microsoft.com/office/drawing/2014/main" id="{ADD605EC-8EB7-BFE7-70FE-0637FAE3BF33}"/>
                  </a:ext>
                </a:extLst>
              </p:cNvPr>
              <p:cNvPicPr/>
              <p:nvPr/>
            </p:nvPicPr>
            <p:blipFill>
              <a:blip r:embed="rId7"/>
              <a:stretch>
                <a:fillRect/>
              </a:stretch>
            </p:blipFill>
            <p:spPr>
              <a:xfrm>
                <a:off x="2586916" y="2353886"/>
                <a:ext cx="126000" cy="12600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18" name="Ink 17">
                <a:extLst>
                  <a:ext uri="{FF2B5EF4-FFF2-40B4-BE49-F238E27FC236}">
                    <a16:creationId xmlns:a16="http://schemas.microsoft.com/office/drawing/2014/main" id="{F1DECCAA-47D8-CD52-A020-9F5C40886935}"/>
                  </a:ext>
                </a:extLst>
              </p14:cNvPr>
              <p14:cNvContentPartPr/>
              <p14:nvPr/>
            </p14:nvContentPartPr>
            <p14:xfrm>
              <a:off x="336196" y="2368646"/>
              <a:ext cx="2314080" cy="48240"/>
            </p14:xfrm>
          </p:contentPart>
        </mc:Choice>
        <mc:Fallback>
          <p:pic>
            <p:nvPicPr>
              <p:cNvPr id="18" name="Ink 17">
                <a:extLst>
                  <a:ext uri="{FF2B5EF4-FFF2-40B4-BE49-F238E27FC236}">
                    <a16:creationId xmlns:a16="http://schemas.microsoft.com/office/drawing/2014/main" id="{F1DECCAA-47D8-CD52-A020-9F5C40886935}"/>
                  </a:ext>
                </a:extLst>
              </p:cNvPr>
              <p:cNvPicPr/>
              <p:nvPr/>
            </p:nvPicPr>
            <p:blipFill>
              <a:blip r:embed="rId9"/>
              <a:stretch>
                <a:fillRect/>
              </a:stretch>
            </p:blipFill>
            <p:spPr>
              <a:xfrm>
                <a:off x="273556" y="2306006"/>
                <a:ext cx="2439720" cy="17388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19" name="Ink 18">
                <a:extLst>
                  <a:ext uri="{FF2B5EF4-FFF2-40B4-BE49-F238E27FC236}">
                    <a16:creationId xmlns:a16="http://schemas.microsoft.com/office/drawing/2014/main" id="{18DC66F0-38A1-7DBD-BDF5-C26B010388EC}"/>
                  </a:ext>
                </a:extLst>
              </p14:cNvPr>
              <p14:cNvContentPartPr/>
              <p14:nvPr/>
            </p14:nvContentPartPr>
            <p14:xfrm>
              <a:off x="2677636" y="2387366"/>
              <a:ext cx="1493640" cy="20520"/>
            </p14:xfrm>
          </p:contentPart>
        </mc:Choice>
        <mc:Fallback>
          <p:pic>
            <p:nvPicPr>
              <p:cNvPr id="19" name="Ink 18">
                <a:extLst>
                  <a:ext uri="{FF2B5EF4-FFF2-40B4-BE49-F238E27FC236}">
                    <a16:creationId xmlns:a16="http://schemas.microsoft.com/office/drawing/2014/main" id="{18DC66F0-38A1-7DBD-BDF5-C26B010388EC}"/>
                  </a:ext>
                </a:extLst>
              </p:cNvPr>
              <p:cNvPicPr/>
              <p:nvPr/>
            </p:nvPicPr>
            <p:blipFill>
              <a:blip r:embed="rId11"/>
              <a:stretch>
                <a:fillRect/>
              </a:stretch>
            </p:blipFill>
            <p:spPr>
              <a:xfrm>
                <a:off x="2614996" y="2324726"/>
                <a:ext cx="1619280" cy="14616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21" name="Ink 20">
                <a:extLst>
                  <a:ext uri="{FF2B5EF4-FFF2-40B4-BE49-F238E27FC236}">
                    <a16:creationId xmlns:a16="http://schemas.microsoft.com/office/drawing/2014/main" id="{0FBB06FA-CE3D-3244-74EA-6922775A3BFD}"/>
                  </a:ext>
                </a:extLst>
              </p14:cNvPr>
              <p14:cNvContentPartPr/>
              <p14:nvPr/>
            </p14:nvContentPartPr>
            <p14:xfrm>
              <a:off x="2071036" y="1763126"/>
              <a:ext cx="360" cy="360"/>
            </p14:xfrm>
          </p:contentPart>
        </mc:Choice>
        <mc:Fallback>
          <p:pic>
            <p:nvPicPr>
              <p:cNvPr id="21" name="Ink 20">
                <a:extLst>
                  <a:ext uri="{FF2B5EF4-FFF2-40B4-BE49-F238E27FC236}">
                    <a16:creationId xmlns:a16="http://schemas.microsoft.com/office/drawing/2014/main" id="{0FBB06FA-CE3D-3244-74EA-6922775A3BFD}"/>
                  </a:ext>
                </a:extLst>
              </p:cNvPr>
              <p:cNvPicPr/>
              <p:nvPr/>
            </p:nvPicPr>
            <p:blipFill>
              <a:blip r:embed="rId7"/>
              <a:stretch>
                <a:fillRect/>
              </a:stretch>
            </p:blipFill>
            <p:spPr>
              <a:xfrm>
                <a:off x="2008396" y="1700486"/>
                <a:ext cx="126000" cy="12600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22" name="Ink 21">
                <a:extLst>
                  <a:ext uri="{FF2B5EF4-FFF2-40B4-BE49-F238E27FC236}">
                    <a16:creationId xmlns:a16="http://schemas.microsoft.com/office/drawing/2014/main" id="{35355C9D-C118-5A5D-458D-EAB044E06BC7}"/>
                  </a:ext>
                </a:extLst>
              </p14:cNvPr>
              <p14:cNvContentPartPr/>
              <p14:nvPr/>
            </p14:nvContentPartPr>
            <p14:xfrm>
              <a:off x="1959436" y="2071286"/>
              <a:ext cx="360" cy="360"/>
            </p14:xfrm>
          </p:contentPart>
        </mc:Choice>
        <mc:Fallback>
          <p:pic>
            <p:nvPicPr>
              <p:cNvPr id="22" name="Ink 21">
                <a:extLst>
                  <a:ext uri="{FF2B5EF4-FFF2-40B4-BE49-F238E27FC236}">
                    <a16:creationId xmlns:a16="http://schemas.microsoft.com/office/drawing/2014/main" id="{35355C9D-C118-5A5D-458D-EAB044E06BC7}"/>
                  </a:ext>
                </a:extLst>
              </p:cNvPr>
              <p:cNvPicPr/>
              <p:nvPr/>
            </p:nvPicPr>
            <p:blipFill>
              <a:blip r:embed="rId7"/>
              <a:stretch>
                <a:fillRect/>
              </a:stretch>
            </p:blipFill>
            <p:spPr>
              <a:xfrm>
                <a:off x="1896436" y="2008646"/>
                <a:ext cx="126000" cy="12600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23" name="Ink 22">
                <a:extLst>
                  <a:ext uri="{FF2B5EF4-FFF2-40B4-BE49-F238E27FC236}">
                    <a16:creationId xmlns:a16="http://schemas.microsoft.com/office/drawing/2014/main" id="{24D2A3D2-F126-6797-2C70-46B7779661E7}"/>
                  </a:ext>
                </a:extLst>
              </p14:cNvPr>
              <p14:cNvContentPartPr/>
              <p14:nvPr/>
            </p14:nvContentPartPr>
            <p14:xfrm>
              <a:off x="1828396" y="2463326"/>
              <a:ext cx="360" cy="360"/>
            </p14:xfrm>
          </p:contentPart>
        </mc:Choice>
        <mc:Fallback>
          <p:pic>
            <p:nvPicPr>
              <p:cNvPr id="23" name="Ink 22">
                <a:extLst>
                  <a:ext uri="{FF2B5EF4-FFF2-40B4-BE49-F238E27FC236}">
                    <a16:creationId xmlns:a16="http://schemas.microsoft.com/office/drawing/2014/main" id="{24D2A3D2-F126-6797-2C70-46B7779661E7}"/>
                  </a:ext>
                </a:extLst>
              </p:cNvPr>
              <p:cNvPicPr/>
              <p:nvPr/>
            </p:nvPicPr>
            <p:blipFill>
              <a:blip r:embed="rId7"/>
              <a:stretch>
                <a:fillRect/>
              </a:stretch>
            </p:blipFill>
            <p:spPr>
              <a:xfrm>
                <a:off x="1765756" y="2400326"/>
                <a:ext cx="126000" cy="126000"/>
              </a:xfrm>
              <a:prstGeom prst="rect">
                <a:avLst/>
              </a:prstGeom>
            </p:spPr>
          </p:pic>
        </mc:Fallback>
      </mc:AlternateContent>
      <p:sp>
        <p:nvSpPr>
          <p:cNvPr id="26" name="TextBox 25">
            <a:extLst>
              <a:ext uri="{FF2B5EF4-FFF2-40B4-BE49-F238E27FC236}">
                <a16:creationId xmlns:a16="http://schemas.microsoft.com/office/drawing/2014/main" id="{43428AF1-4A67-DD99-E668-2FE64D5A05A0}"/>
              </a:ext>
            </a:extLst>
          </p:cNvPr>
          <p:cNvSpPr txBox="1"/>
          <p:nvPr/>
        </p:nvSpPr>
        <p:spPr>
          <a:xfrm>
            <a:off x="8061649" y="1184501"/>
            <a:ext cx="3610947" cy="6078587"/>
          </a:xfrm>
          <a:prstGeom prst="rect">
            <a:avLst/>
          </a:prstGeom>
          <a:noFill/>
        </p:spPr>
        <p:txBody>
          <a:bodyPr wrap="square" rtlCol="0">
            <a:spAutoFit/>
          </a:bodyPr>
          <a:lstStyle/>
          <a:p>
            <a:pPr>
              <a:lnSpc>
                <a:spcPct val="150000"/>
              </a:lnSpc>
              <a:spcAft>
                <a:spcPts val="600"/>
              </a:spcAft>
            </a:pPr>
            <a:r>
              <a:rPr lang="en-US" dirty="0">
                <a:solidFill>
                  <a:schemeClr val="bg1"/>
                </a:solidFill>
              </a:rPr>
              <a:t>BMR is at the top compared to other resorts in the features.</a:t>
            </a:r>
          </a:p>
          <a:p>
            <a:pPr marL="285750" indent="-285750">
              <a:lnSpc>
                <a:spcPct val="150000"/>
              </a:lnSpc>
              <a:spcAft>
                <a:spcPts val="600"/>
              </a:spcAft>
              <a:buFont typeface="Arial" panose="020B0604020202020204" pitchFamily="34" charset="0"/>
              <a:buChar char="•"/>
            </a:pPr>
            <a:r>
              <a:rPr lang="en-US" dirty="0">
                <a:solidFill>
                  <a:schemeClr val="bg1"/>
                </a:solidFill>
              </a:rPr>
              <a:t>Increase ticket price to at least $96 and up to $97.5. </a:t>
            </a:r>
          </a:p>
          <a:p>
            <a:pPr marL="285750" indent="-285750">
              <a:lnSpc>
                <a:spcPct val="150000"/>
              </a:lnSpc>
              <a:spcAft>
                <a:spcPts val="600"/>
              </a:spcAft>
              <a:buFont typeface="Arial" panose="020B0604020202020204" pitchFamily="34" charset="0"/>
              <a:buChar char="•"/>
            </a:pPr>
            <a:r>
              <a:rPr lang="en-US" dirty="0">
                <a:solidFill>
                  <a:schemeClr val="bg1"/>
                </a:solidFill>
              </a:rPr>
              <a:t>Close the least used run to decrease costs.</a:t>
            </a:r>
          </a:p>
          <a:p>
            <a:pPr marL="285750" indent="-285750">
              <a:lnSpc>
                <a:spcPct val="150000"/>
              </a:lnSpc>
              <a:spcAft>
                <a:spcPts val="600"/>
              </a:spcAft>
              <a:buFont typeface="Arial" panose="020B0604020202020204" pitchFamily="34" charset="0"/>
              <a:buChar char="•"/>
            </a:pPr>
            <a:r>
              <a:rPr lang="en-US" dirty="0">
                <a:solidFill>
                  <a:schemeClr val="bg1"/>
                </a:solidFill>
              </a:rPr>
              <a:t>Proposal #2 would increase the price by and additional $1.99 with an expected revenue of $347,000.</a:t>
            </a:r>
          </a:p>
          <a:p>
            <a:pPr>
              <a:lnSpc>
                <a:spcPct val="150000"/>
              </a:lnSpc>
            </a:pPr>
            <a:endParaRPr lang="en-US" dirty="0">
              <a:solidFill>
                <a:schemeClr val="bg1"/>
              </a:solidFill>
            </a:endParaRPr>
          </a:p>
          <a:p>
            <a:pPr>
              <a:lnSpc>
                <a:spcPct val="150000"/>
              </a:lnSpc>
            </a:pPr>
            <a:endParaRPr lang="en-US" dirty="0">
              <a:solidFill>
                <a:schemeClr val="bg1"/>
              </a:solidFill>
            </a:endParaRPr>
          </a:p>
          <a:p>
            <a:pPr>
              <a:lnSpc>
                <a:spcPct val="150000"/>
              </a:lnSpc>
            </a:pPr>
            <a:endParaRPr lang="en-US" dirty="0"/>
          </a:p>
          <a:p>
            <a:endParaRPr lang="en-US" dirty="0"/>
          </a:p>
        </p:txBody>
      </p:sp>
    </p:spTree>
    <p:extLst>
      <p:ext uri="{BB962C8B-B14F-4D97-AF65-F5344CB8AC3E}">
        <p14:creationId xmlns:p14="http://schemas.microsoft.com/office/powerpoint/2010/main" val="18812600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2219A53-983C-4CAC-81BB-5FADEB962F35}"/>
              </a:ext>
            </a:extLst>
          </p:cNvPr>
          <p:cNvSpPr>
            <a:spLocks noGrp="1"/>
          </p:cNvSpPr>
          <p:nvPr>
            <p:ph type="title"/>
          </p:nvPr>
        </p:nvSpPr>
        <p:spPr>
          <a:xfrm>
            <a:off x="197220" y="143932"/>
            <a:ext cx="5048726" cy="768562"/>
          </a:xfrm>
        </p:spPr>
        <p:txBody>
          <a:bodyPr>
            <a:normAutofit/>
          </a:bodyPr>
          <a:lstStyle/>
          <a:p>
            <a:r>
              <a:rPr lang="en-US" dirty="0"/>
              <a:t>Analysis and Modeling</a:t>
            </a:r>
          </a:p>
        </p:txBody>
      </p:sp>
      <p:pic>
        <p:nvPicPr>
          <p:cNvPr id="22" name="Picture 21">
            <a:extLst>
              <a:ext uri="{FF2B5EF4-FFF2-40B4-BE49-F238E27FC236}">
                <a16:creationId xmlns:a16="http://schemas.microsoft.com/office/drawing/2014/main" id="{0F4ACDA5-3CE2-92AA-BC45-4CE057F8D038}"/>
              </a:ext>
            </a:extLst>
          </p:cNvPr>
          <p:cNvPicPr>
            <a:picLocks noChangeAspect="1"/>
          </p:cNvPicPr>
          <p:nvPr/>
        </p:nvPicPr>
        <p:blipFill>
          <a:blip r:embed="rId2"/>
          <a:stretch>
            <a:fillRect/>
          </a:stretch>
        </p:blipFill>
        <p:spPr>
          <a:xfrm>
            <a:off x="120070" y="1000125"/>
            <a:ext cx="5943600" cy="4178300"/>
          </a:xfrm>
          <a:prstGeom prst="rect">
            <a:avLst/>
          </a:prstGeom>
        </p:spPr>
      </p:pic>
      <p:sp>
        <p:nvSpPr>
          <p:cNvPr id="26" name="TextBox 25">
            <a:extLst>
              <a:ext uri="{FF2B5EF4-FFF2-40B4-BE49-F238E27FC236}">
                <a16:creationId xmlns:a16="http://schemas.microsoft.com/office/drawing/2014/main" id="{461D3F1A-7A87-3B96-02B5-28D5EF33E005}"/>
              </a:ext>
            </a:extLst>
          </p:cNvPr>
          <p:cNvSpPr txBox="1"/>
          <p:nvPr/>
        </p:nvSpPr>
        <p:spPr>
          <a:xfrm>
            <a:off x="1392530" y="1097160"/>
            <a:ext cx="3657600" cy="338554"/>
          </a:xfrm>
          <a:prstGeom prst="rect">
            <a:avLst/>
          </a:prstGeom>
          <a:noFill/>
        </p:spPr>
        <p:txBody>
          <a:bodyPr wrap="square" rtlCol="0">
            <a:spAutoFit/>
          </a:bodyPr>
          <a:lstStyle/>
          <a:p>
            <a:r>
              <a:rPr lang="en-US" sz="1600" dirty="0"/>
              <a:t>Ticket price distribution per state</a:t>
            </a:r>
          </a:p>
        </p:txBody>
      </p:sp>
      <p:pic>
        <p:nvPicPr>
          <p:cNvPr id="28" name="Picture 27">
            <a:extLst>
              <a:ext uri="{FF2B5EF4-FFF2-40B4-BE49-F238E27FC236}">
                <a16:creationId xmlns:a16="http://schemas.microsoft.com/office/drawing/2014/main" id="{7A343BEA-AD46-482A-E116-E86823AF37D3}"/>
              </a:ext>
            </a:extLst>
          </p:cNvPr>
          <p:cNvPicPr>
            <a:picLocks noChangeAspect="1"/>
          </p:cNvPicPr>
          <p:nvPr/>
        </p:nvPicPr>
        <p:blipFill>
          <a:blip r:embed="rId3"/>
          <a:stretch>
            <a:fillRect/>
          </a:stretch>
        </p:blipFill>
        <p:spPr>
          <a:xfrm>
            <a:off x="285583" y="5380752"/>
            <a:ext cx="2447925" cy="1238250"/>
          </a:xfrm>
          <a:prstGeom prst="rect">
            <a:avLst/>
          </a:prstGeom>
        </p:spPr>
      </p:pic>
      <p:pic>
        <p:nvPicPr>
          <p:cNvPr id="31" name="Picture 30">
            <a:extLst>
              <a:ext uri="{FF2B5EF4-FFF2-40B4-BE49-F238E27FC236}">
                <a16:creationId xmlns:a16="http://schemas.microsoft.com/office/drawing/2014/main" id="{842BC57B-DAC9-C073-F6A7-24FA0906C4BC}"/>
              </a:ext>
            </a:extLst>
          </p:cNvPr>
          <p:cNvPicPr>
            <a:picLocks noChangeAspect="1"/>
          </p:cNvPicPr>
          <p:nvPr/>
        </p:nvPicPr>
        <p:blipFill>
          <a:blip r:embed="rId4"/>
          <a:stretch>
            <a:fillRect/>
          </a:stretch>
        </p:blipFill>
        <p:spPr>
          <a:xfrm>
            <a:off x="3355920" y="5304367"/>
            <a:ext cx="2428875" cy="1352550"/>
          </a:xfrm>
          <a:prstGeom prst="rect">
            <a:avLst/>
          </a:prstGeom>
        </p:spPr>
      </p:pic>
      <p:pic>
        <p:nvPicPr>
          <p:cNvPr id="33" name="Picture 32">
            <a:extLst>
              <a:ext uri="{FF2B5EF4-FFF2-40B4-BE49-F238E27FC236}">
                <a16:creationId xmlns:a16="http://schemas.microsoft.com/office/drawing/2014/main" id="{5794FE9D-9103-D33D-7F44-DFBB1266F9B7}"/>
              </a:ext>
            </a:extLst>
          </p:cNvPr>
          <p:cNvPicPr>
            <a:picLocks noChangeAspect="1"/>
          </p:cNvPicPr>
          <p:nvPr/>
        </p:nvPicPr>
        <p:blipFill>
          <a:blip r:embed="rId5"/>
          <a:stretch>
            <a:fillRect/>
          </a:stretch>
        </p:blipFill>
        <p:spPr>
          <a:xfrm>
            <a:off x="9231799" y="5399802"/>
            <a:ext cx="2362200" cy="1219200"/>
          </a:xfrm>
          <a:prstGeom prst="rect">
            <a:avLst/>
          </a:prstGeom>
        </p:spPr>
      </p:pic>
      <p:pic>
        <p:nvPicPr>
          <p:cNvPr id="36" name="Picture 35">
            <a:extLst>
              <a:ext uri="{FF2B5EF4-FFF2-40B4-BE49-F238E27FC236}">
                <a16:creationId xmlns:a16="http://schemas.microsoft.com/office/drawing/2014/main" id="{1578238C-F7AA-E4C8-A96E-E5ACFC209365}"/>
              </a:ext>
            </a:extLst>
          </p:cNvPr>
          <p:cNvPicPr>
            <a:picLocks noChangeAspect="1"/>
          </p:cNvPicPr>
          <p:nvPr/>
        </p:nvPicPr>
        <p:blipFill>
          <a:blip r:embed="rId6"/>
          <a:stretch>
            <a:fillRect/>
          </a:stretch>
        </p:blipFill>
        <p:spPr>
          <a:xfrm>
            <a:off x="6407207" y="5433457"/>
            <a:ext cx="2202180" cy="1185545"/>
          </a:xfrm>
          <a:prstGeom prst="rect">
            <a:avLst/>
          </a:prstGeom>
        </p:spPr>
      </p:pic>
      <p:pic>
        <p:nvPicPr>
          <p:cNvPr id="38" name="Picture 37">
            <a:extLst>
              <a:ext uri="{FF2B5EF4-FFF2-40B4-BE49-F238E27FC236}">
                <a16:creationId xmlns:a16="http://schemas.microsoft.com/office/drawing/2014/main" id="{32384BE7-3F87-1B03-E074-CAD8EFA52E5E}"/>
              </a:ext>
            </a:extLst>
          </p:cNvPr>
          <p:cNvPicPr>
            <a:picLocks noChangeAspect="1"/>
          </p:cNvPicPr>
          <p:nvPr/>
        </p:nvPicPr>
        <p:blipFill>
          <a:blip r:embed="rId7"/>
          <a:stretch>
            <a:fillRect/>
          </a:stretch>
        </p:blipFill>
        <p:spPr>
          <a:xfrm>
            <a:off x="6214536" y="706120"/>
            <a:ext cx="5780244" cy="4472305"/>
          </a:xfrm>
          <a:prstGeom prst="rect">
            <a:avLst/>
          </a:prstGeom>
        </p:spPr>
      </p:pic>
    </p:spTree>
    <p:extLst>
      <p:ext uri="{BB962C8B-B14F-4D97-AF65-F5344CB8AC3E}">
        <p14:creationId xmlns:p14="http://schemas.microsoft.com/office/powerpoint/2010/main" val="23821487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17D823E-45F8-4F3B-90EB-782ED1EAEBAA}"/>
              </a:ext>
            </a:extLst>
          </p:cNvPr>
          <p:cNvSpPr>
            <a:spLocks noGrp="1"/>
          </p:cNvSpPr>
          <p:nvPr>
            <p:ph type="title"/>
          </p:nvPr>
        </p:nvSpPr>
        <p:spPr>
          <a:xfrm>
            <a:off x="1032933" y="228600"/>
            <a:ext cx="7501468" cy="692573"/>
          </a:xfrm>
        </p:spPr>
        <p:txBody>
          <a:bodyPr anchor="b" anchorCtr="0"/>
          <a:lstStyle/>
          <a:p>
            <a:r>
              <a:rPr lang="en-US" dirty="0"/>
              <a:t>Modeling metrics </a:t>
            </a:r>
          </a:p>
        </p:txBody>
      </p:sp>
      <p:graphicFrame>
        <p:nvGraphicFramePr>
          <p:cNvPr id="19" name="Table 18">
            <a:extLst>
              <a:ext uri="{FF2B5EF4-FFF2-40B4-BE49-F238E27FC236}">
                <a16:creationId xmlns:a16="http://schemas.microsoft.com/office/drawing/2014/main" id="{118CD28F-EBE0-DD0E-7A33-04C763B747B7}"/>
              </a:ext>
            </a:extLst>
          </p:cNvPr>
          <p:cNvGraphicFramePr>
            <a:graphicFrameLocks noGrp="1"/>
          </p:cNvGraphicFramePr>
          <p:nvPr>
            <p:extLst>
              <p:ext uri="{D42A27DB-BD31-4B8C-83A1-F6EECF244321}">
                <p14:modId xmlns:p14="http://schemas.microsoft.com/office/powerpoint/2010/main" val="37376245"/>
              </p:ext>
            </p:extLst>
          </p:nvPr>
        </p:nvGraphicFramePr>
        <p:xfrm>
          <a:off x="568430" y="1828224"/>
          <a:ext cx="5044970" cy="3437510"/>
        </p:xfrm>
        <a:graphic>
          <a:graphicData uri="http://schemas.openxmlformats.org/drawingml/2006/table">
            <a:tbl>
              <a:tblPr firstRow="1" firstCol="1" bandRow="1"/>
              <a:tblGrid>
                <a:gridCol w="1411061">
                  <a:extLst>
                    <a:ext uri="{9D8B030D-6E8A-4147-A177-3AD203B41FA5}">
                      <a16:colId xmlns:a16="http://schemas.microsoft.com/office/drawing/2014/main" val="3885766247"/>
                    </a:ext>
                  </a:extLst>
                </a:gridCol>
                <a:gridCol w="983984">
                  <a:extLst>
                    <a:ext uri="{9D8B030D-6E8A-4147-A177-3AD203B41FA5}">
                      <a16:colId xmlns:a16="http://schemas.microsoft.com/office/drawing/2014/main" val="3247431603"/>
                    </a:ext>
                  </a:extLst>
                </a:gridCol>
                <a:gridCol w="1352979">
                  <a:extLst>
                    <a:ext uri="{9D8B030D-6E8A-4147-A177-3AD203B41FA5}">
                      <a16:colId xmlns:a16="http://schemas.microsoft.com/office/drawing/2014/main" val="2878012906"/>
                    </a:ext>
                  </a:extLst>
                </a:gridCol>
                <a:gridCol w="1296946">
                  <a:extLst>
                    <a:ext uri="{9D8B030D-6E8A-4147-A177-3AD203B41FA5}">
                      <a16:colId xmlns:a16="http://schemas.microsoft.com/office/drawing/2014/main" val="200046640"/>
                    </a:ext>
                  </a:extLst>
                </a:gridCol>
              </a:tblGrid>
              <a:tr h="0">
                <a:tc gridSpan="2">
                  <a:txBody>
                    <a:bodyPr/>
                    <a:lstStyle/>
                    <a:p>
                      <a:pPr marL="0" marR="0" algn="ctr">
                        <a:lnSpc>
                          <a:spcPct val="107000"/>
                        </a:lnSpc>
                        <a:spcBef>
                          <a:spcPts val="0"/>
                        </a:spcBef>
                        <a:spcAft>
                          <a:spcPts val="0"/>
                        </a:spcAft>
                      </a:pPr>
                      <a:r>
                        <a:rPr lang="en-US" sz="1600" b="1" dirty="0">
                          <a:effectLst/>
                          <a:latin typeface="Calibri" panose="020F0502020204030204" pitchFamily="34" charset="0"/>
                          <a:ea typeface="Calibri" panose="020F0502020204030204" pitchFamily="34" charset="0"/>
                          <a:cs typeface="Times New Roman" panose="02020603050405020304" pitchFamily="18" charset="0"/>
                        </a:rPr>
                        <a:t>Linear regression features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gridSpan="2">
                  <a:txBody>
                    <a:bodyPr/>
                    <a:lstStyle/>
                    <a:p>
                      <a:pPr marL="0" marR="0" algn="ctr">
                        <a:lnSpc>
                          <a:spcPct val="107000"/>
                        </a:lnSpc>
                        <a:spcBef>
                          <a:spcPts val="0"/>
                        </a:spcBef>
                        <a:spcAft>
                          <a:spcPts val="0"/>
                        </a:spcAft>
                      </a:pPr>
                      <a:r>
                        <a:rPr lang="en-US" sz="1600" b="1" dirty="0">
                          <a:effectLst/>
                          <a:latin typeface="Calibri" panose="020F0502020204030204" pitchFamily="34" charset="0"/>
                          <a:ea typeface="Calibri" panose="020F0502020204030204" pitchFamily="34" charset="0"/>
                          <a:cs typeface="Times New Roman" panose="02020603050405020304" pitchFamily="18" charset="0"/>
                        </a:rPr>
                        <a:t>Random forest tree top features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3165889438"/>
                  </a:ext>
                </a:extLst>
              </a:tr>
              <a:tr h="0">
                <a:tc>
                  <a:txBody>
                    <a:bodyPr/>
                    <a:lstStyle/>
                    <a:p>
                      <a:pPr marL="0" marR="0" fontAlgn="base" latinLnBrk="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vertical_drop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0" fontAlgn="base" latinLnBrk="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Snow Making_ ac</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0" fontAlgn="base" latinLnBrk="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total_chairs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0" fontAlgn="base" latinLnBrk="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fastQuads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0" fontAlgn="base" latinLnBrk="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Runs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0" fontAlgn="base" latinLnBrk="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LongestRun_mi</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0" fontAlgn="base" latinLnBrk="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trams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0" fontAlgn="base" latinLnBrk="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SkiableTerrain_ac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0" fontAlgn="base" latinLnBrk="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alibri" panose="020F0502020204030204" pitchFamily="34" charset="0"/>
                          <a:ea typeface="Calibri" panose="020F0502020204030204" pitchFamily="34" charset="0"/>
                          <a:cs typeface="Times New Roman" panose="02020603050405020304" pitchFamily="18"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fontAlgn="base" latinLnBrk="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10.767857</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0" fontAlgn="base" latinLnBrk="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6.290074</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0" fontAlgn="base" latinLnBrk="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5.794156</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0" fontAlgn="base" latinLnBrk="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5.745626</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0" fontAlgn="base" latinLnBrk="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5.370555</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0" fontAlgn="base" latinLnBrk="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0.181814</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0" fontAlgn="base" latinLnBrk="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-4.142024</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0" fontAlgn="base" latinLnBrk="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-5.249780</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marL="0" marR="0">
                        <a:lnSpc>
                          <a:spcPct val="107000"/>
                        </a:lnSpc>
                        <a:spcBef>
                          <a:spcPts val="0"/>
                        </a:spcBef>
                        <a:spcAft>
                          <a:spcPts val="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fastQuads</a:t>
                      </a:r>
                    </a:p>
                    <a:p>
                      <a:pPr marL="0" marR="0">
                        <a:lnSpc>
                          <a:spcPct val="107000"/>
                        </a:lnSpc>
                        <a:spcBef>
                          <a:spcPts val="0"/>
                        </a:spcBef>
                        <a:spcAft>
                          <a:spcPts val="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Runs</a:t>
                      </a:r>
                    </a:p>
                    <a:p>
                      <a:pPr marL="0" marR="0">
                        <a:lnSpc>
                          <a:spcPct val="107000"/>
                        </a:lnSpc>
                        <a:spcBef>
                          <a:spcPts val="0"/>
                        </a:spcBef>
                        <a:spcAft>
                          <a:spcPts val="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Snow Macking_ac</a:t>
                      </a:r>
                    </a:p>
                    <a:p>
                      <a:pPr marL="0" marR="0">
                        <a:lnSpc>
                          <a:spcPct val="107000"/>
                        </a:lnSpc>
                        <a:spcBef>
                          <a:spcPts val="0"/>
                        </a:spcBef>
                        <a:spcAft>
                          <a:spcPts val="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Vertical_drop</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975025123"/>
                  </a:ext>
                </a:extLst>
              </a:tr>
              <a:tr h="0">
                <a:tc gridSpan="4">
                  <a:txBody>
                    <a:bodyPr/>
                    <a:lstStyle/>
                    <a:p>
                      <a:pPr marL="0" marR="0" algn="ctr">
                        <a:lnSpc>
                          <a:spcPct val="107000"/>
                        </a:lnSpc>
                        <a:spcBef>
                          <a:spcPts val="0"/>
                        </a:spcBef>
                        <a:spcAft>
                          <a:spcPts val="0"/>
                        </a:spcAft>
                      </a:pPr>
                      <a:r>
                        <a:rPr lang="en-US" sz="1400" b="1" dirty="0">
                          <a:effectLst/>
                          <a:latin typeface="Calibri" panose="020F0502020204030204" pitchFamily="34" charset="0"/>
                          <a:ea typeface="Calibri" panose="020F0502020204030204" pitchFamily="34" charset="0"/>
                          <a:cs typeface="Times New Roman" panose="02020603050405020304" pitchFamily="18" charset="0"/>
                        </a:rPr>
                        <a:t>Cross validation n=5</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195313194"/>
                  </a:ext>
                </a:extLst>
              </a:tr>
              <a:tr h="0">
                <a:tc>
                  <a:txBody>
                    <a:bodyPr/>
                    <a:lstStyle/>
                    <a:p>
                      <a:pPr marL="0" marR="0" fontAlgn="base" latinLnBrk="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Mean</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fontAlgn="base" latinLnBrk="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0.6976</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400">
                          <a:effectLst/>
                          <a:latin typeface="Calibri" panose="020F0502020204030204" pitchFamily="34" charset="0"/>
                          <a:ea typeface="Calibri" panose="020F0502020204030204" pitchFamily="34" charset="0"/>
                          <a:cs typeface="Times New Roman" panose="02020603050405020304" pitchFamily="18" charset="0"/>
                        </a:rPr>
                        <a:t>Mean</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0.71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70660663"/>
                  </a:ext>
                </a:extLst>
              </a:tr>
              <a:tr h="0">
                <a:tc>
                  <a:txBody>
                    <a:bodyPr/>
                    <a:lstStyle/>
                    <a:p>
                      <a:pPr marL="0" marR="0" fontAlgn="base" latinLnBrk="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Standard deviation</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fontAlgn="base" latinLnBrk="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.071</a:t>
                      </a:r>
                      <a:endParaRPr lang="en-US"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400">
                          <a:effectLst/>
                          <a:latin typeface="Calibri" panose="020F0502020204030204" pitchFamily="34" charset="0"/>
                          <a:ea typeface="Calibri" panose="020F0502020204030204" pitchFamily="34" charset="0"/>
                          <a:cs typeface="Times New Roman" panose="02020603050405020304" pitchFamily="18" charset="0"/>
                        </a:rPr>
                        <a:t>Standard deviation</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4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.065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27920135"/>
                  </a:ext>
                </a:extLst>
              </a:tr>
            </a:tbl>
          </a:graphicData>
        </a:graphic>
      </p:graphicFrame>
      <p:graphicFrame>
        <p:nvGraphicFramePr>
          <p:cNvPr id="20" name="Table 19">
            <a:extLst>
              <a:ext uri="{FF2B5EF4-FFF2-40B4-BE49-F238E27FC236}">
                <a16:creationId xmlns:a16="http://schemas.microsoft.com/office/drawing/2014/main" id="{B173D932-B6FE-97FD-21AE-1E87FA844A36}"/>
              </a:ext>
            </a:extLst>
          </p:cNvPr>
          <p:cNvGraphicFramePr>
            <a:graphicFrameLocks noGrp="1"/>
          </p:cNvGraphicFramePr>
          <p:nvPr>
            <p:extLst>
              <p:ext uri="{D42A27DB-BD31-4B8C-83A1-F6EECF244321}">
                <p14:modId xmlns:p14="http://schemas.microsoft.com/office/powerpoint/2010/main" val="930558193"/>
              </p:ext>
            </p:extLst>
          </p:nvPr>
        </p:nvGraphicFramePr>
        <p:xfrm>
          <a:off x="6325762" y="1830901"/>
          <a:ext cx="4688205" cy="1258126"/>
        </p:xfrm>
        <a:graphic>
          <a:graphicData uri="http://schemas.openxmlformats.org/drawingml/2006/table">
            <a:tbl>
              <a:tblPr firstRow="1" firstCol="1" bandRow="1"/>
              <a:tblGrid>
                <a:gridCol w="1311275">
                  <a:extLst>
                    <a:ext uri="{9D8B030D-6E8A-4147-A177-3AD203B41FA5}">
                      <a16:colId xmlns:a16="http://schemas.microsoft.com/office/drawing/2014/main" val="3063142408"/>
                    </a:ext>
                  </a:extLst>
                </a:gridCol>
                <a:gridCol w="914400">
                  <a:extLst>
                    <a:ext uri="{9D8B030D-6E8A-4147-A177-3AD203B41FA5}">
                      <a16:colId xmlns:a16="http://schemas.microsoft.com/office/drawing/2014/main" val="1792757123"/>
                    </a:ext>
                  </a:extLst>
                </a:gridCol>
                <a:gridCol w="1231265">
                  <a:extLst>
                    <a:ext uri="{9D8B030D-6E8A-4147-A177-3AD203B41FA5}">
                      <a16:colId xmlns:a16="http://schemas.microsoft.com/office/drawing/2014/main" val="1594785077"/>
                    </a:ext>
                  </a:extLst>
                </a:gridCol>
                <a:gridCol w="1231265">
                  <a:extLst>
                    <a:ext uri="{9D8B030D-6E8A-4147-A177-3AD203B41FA5}">
                      <a16:colId xmlns:a16="http://schemas.microsoft.com/office/drawing/2014/main" val="1864878461"/>
                    </a:ext>
                  </a:extLst>
                </a:gridCol>
              </a:tblGrid>
              <a:tr h="120961">
                <a:tc gridSpan="2">
                  <a:txBody>
                    <a:bodyPr/>
                    <a:lstStyle/>
                    <a:p>
                      <a:pPr marL="0" marR="0" algn="ctr">
                        <a:lnSpc>
                          <a:spcPct val="107000"/>
                        </a:lnSpc>
                        <a:spcBef>
                          <a:spcPts val="0"/>
                        </a:spcBef>
                        <a:spcAft>
                          <a:spcPts val="0"/>
                        </a:spcAft>
                      </a:pPr>
                      <a:r>
                        <a:rPr lang="en-US" sz="1600" b="1" dirty="0">
                          <a:effectLst/>
                          <a:latin typeface="Calibri" panose="020F0502020204030204" pitchFamily="34" charset="0"/>
                          <a:ea typeface="Calibri" panose="020F0502020204030204" pitchFamily="34" charset="0"/>
                          <a:cs typeface="Times New Roman" panose="02020603050405020304" pitchFamily="18" charset="0"/>
                        </a:rPr>
                        <a:t>Linear regression mae</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gridSpan="2">
                  <a:txBody>
                    <a:bodyPr/>
                    <a:lstStyle/>
                    <a:p>
                      <a:pPr marL="0" marR="0" algn="ctr">
                        <a:lnSpc>
                          <a:spcPct val="107000"/>
                        </a:lnSpc>
                        <a:spcBef>
                          <a:spcPts val="0"/>
                        </a:spcBef>
                        <a:spcAft>
                          <a:spcPts val="0"/>
                        </a:spcAft>
                      </a:pPr>
                      <a:r>
                        <a:rPr lang="en-US" sz="1600" b="1" dirty="0">
                          <a:effectLst/>
                          <a:latin typeface="Calibri" panose="020F0502020204030204" pitchFamily="34" charset="0"/>
                          <a:ea typeface="Calibri" panose="020F0502020204030204" pitchFamily="34" charset="0"/>
                          <a:cs typeface="Times New Roman" panose="02020603050405020304" pitchFamily="18" charset="0"/>
                        </a:rPr>
                        <a:t>Random forest tree mae</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2192652883"/>
                  </a:ext>
                </a:extLst>
              </a:tr>
              <a:tr h="0">
                <a:tc>
                  <a:txBody>
                    <a:bodyPr/>
                    <a:lstStyle/>
                    <a:p>
                      <a:pPr marL="0" marR="0" fontAlgn="base" latinLnBrk="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mae</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fontAlgn="base" latinLnBrk="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$11.8</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600" b="1" dirty="0">
                          <a:effectLst/>
                          <a:latin typeface="Calibri" panose="020F0502020204030204" pitchFamily="34" charset="0"/>
                          <a:ea typeface="Calibri" panose="020F0502020204030204" pitchFamily="34" charset="0"/>
                          <a:cs typeface="Times New Roman" panose="02020603050405020304" pitchFamily="18" charset="0"/>
                        </a:rPr>
                        <a:t>mae</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600" dirty="0">
                          <a:effectLst/>
                          <a:latin typeface="Calibri" panose="020F0502020204030204" pitchFamily="34" charset="0"/>
                          <a:ea typeface="Calibri" panose="020F0502020204030204" pitchFamily="34" charset="0"/>
                          <a:cs typeface="Times New Roman" panose="02020603050405020304" pitchFamily="18" charset="0"/>
                        </a:rPr>
                        <a:t>$9.54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22257062"/>
                  </a:ext>
                </a:extLst>
              </a:tr>
              <a:tr h="0">
                <a:tc>
                  <a:txBody>
                    <a:bodyPr/>
                    <a:lstStyle/>
                    <a:p>
                      <a:pPr marL="0" marR="0" fontAlgn="base" latinLnBrk="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mae mean</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fontAlgn="base" latinLnBrk="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effectLst/>
                          <a:latin typeface="Calibri" panose="020F0502020204030204" pitchFamily="34" charset="0"/>
                          <a:ea typeface="Calibri" panose="020F0502020204030204" pitchFamily="34" charset="0"/>
                          <a:cs typeface="Times New Roman" panose="02020603050405020304" pitchFamily="18" charset="0"/>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fontAlgn="base" latinLnBrk="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$10.5</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600" b="1" dirty="0">
                          <a:effectLst/>
                          <a:latin typeface="Calibri" panose="020F0502020204030204" pitchFamily="34" charset="0"/>
                          <a:ea typeface="Calibri" panose="020F0502020204030204" pitchFamily="34" charset="0"/>
                          <a:cs typeface="Times New Roman" panose="02020603050405020304" pitchFamily="18" charset="0"/>
                        </a:rPr>
                        <a:t>mae mean</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600" dirty="0">
                          <a:effectLst/>
                          <a:latin typeface="Calibri" panose="020F0502020204030204" pitchFamily="34" charset="0"/>
                          <a:ea typeface="Calibri" panose="020F0502020204030204" pitchFamily="34" charset="0"/>
                          <a:cs typeface="Times New Roman" panose="02020603050405020304" pitchFamily="18" charset="0"/>
                        </a:rPr>
                        <a:t>$9.64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7537674"/>
                  </a:ext>
                </a:extLst>
              </a:tr>
              <a:tr h="0">
                <a:tc>
                  <a:txBody>
                    <a:bodyPr/>
                    <a:lstStyle/>
                    <a:p>
                      <a:pPr marL="0" marR="0" fontAlgn="base" latinLnBrk="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mae std</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fontAlgn="base" latinLnBrk="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$1.62</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600" b="1" dirty="0">
                          <a:effectLst/>
                          <a:latin typeface="Calibri" panose="020F0502020204030204" pitchFamily="34" charset="0"/>
                          <a:ea typeface="Calibri" panose="020F0502020204030204" pitchFamily="34" charset="0"/>
                          <a:cs typeface="Times New Roman" panose="02020603050405020304" pitchFamily="18" charset="0"/>
                        </a:rPr>
                        <a:t>mae std</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600" dirty="0">
                          <a:effectLst/>
                          <a:latin typeface="Calibri" panose="020F0502020204030204" pitchFamily="34" charset="0"/>
                          <a:ea typeface="Calibri" panose="020F0502020204030204" pitchFamily="34" charset="0"/>
                          <a:cs typeface="Times New Roman" panose="02020603050405020304" pitchFamily="18" charset="0"/>
                        </a:rPr>
                        <a:t>$1.35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65694670"/>
                  </a:ext>
                </a:extLst>
              </a:tr>
            </a:tbl>
          </a:graphicData>
        </a:graphic>
      </p:graphicFrame>
      <p:sp>
        <p:nvSpPr>
          <p:cNvPr id="21" name="TextBox 20">
            <a:extLst>
              <a:ext uri="{FF2B5EF4-FFF2-40B4-BE49-F238E27FC236}">
                <a16:creationId xmlns:a16="http://schemas.microsoft.com/office/drawing/2014/main" id="{E08E9086-99D6-3426-0329-9FF5DAB6FB60}"/>
              </a:ext>
            </a:extLst>
          </p:cNvPr>
          <p:cNvSpPr txBox="1"/>
          <p:nvPr/>
        </p:nvSpPr>
        <p:spPr>
          <a:xfrm>
            <a:off x="1032933" y="5211428"/>
            <a:ext cx="3001591" cy="369332"/>
          </a:xfrm>
          <a:prstGeom prst="rect">
            <a:avLst/>
          </a:prstGeom>
          <a:noFill/>
        </p:spPr>
        <p:txBody>
          <a:bodyPr wrap="none" rtlCol="0">
            <a:spAutoFit/>
          </a:bodyPr>
          <a:lstStyle/>
          <a:p>
            <a:r>
              <a:rPr lang="en-US" dirty="0"/>
              <a:t>Mean absolute value = mae</a:t>
            </a:r>
          </a:p>
        </p:txBody>
      </p:sp>
      <p:sp>
        <p:nvSpPr>
          <p:cNvPr id="22" name="TextBox 21">
            <a:extLst>
              <a:ext uri="{FF2B5EF4-FFF2-40B4-BE49-F238E27FC236}">
                <a16:creationId xmlns:a16="http://schemas.microsoft.com/office/drawing/2014/main" id="{8F2C9097-ACE2-5CF2-DB3C-5849A45594D1}"/>
              </a:ext>
            </a:extLst>
          </p:cNvPr>
          <p:cNvSpPr txBox="1"/>
          <p:nvPr/>
        </p:nvSpPr>
        <p:spPr>
          <a:xfrm>
            <a:off x="568429" y="1051533"/>
            <a:ext cx="10905067" cy="646331"/>
          </a:xfrm>
          <a:prstGeom prst="rect">
            <a:avLst/>
          </a:prstGeom>
          <a:noFill/>
        </p:spPr>
        <p:txBody>
          <a:bodyPr wrap="square" rtlCol="0">
            <a:spAutoFit/>
          </a:bodyPr>
          <a:lstStyle/>
          <a:p>
            <a:r>
              <a:rPr lang="en-US" dirty="0"/>
              <a:t>We used 80% of the data to train the model and the rest to test. We considered a linear regression model and a random forest tree </a:t>
            </a:r>
          </a:p>
        </p:txBody>
      </p:sp>
      <p:sp>
        <p:nvSpPr>
          <p:cNvPr id="23" name="TextBox 22">
            <a:extLst>
              <a:ext uri="{FF2B5EF4-FFF2-40B4-BE49-F238E27FC236}">
                <a16:creationId xmlns:a16="http://schemas.microsoft.com/office/drawing/2014/main" id="{3512CA15-B1E3-BDAF-BF88-89ECFDD49DCD}"/>
              </a:ext>
            </a:extLst>
          </p:cNvPr>
          <p:cNvSpPr txBox="1"/>
          <p:nvPr/>
        </p:nvSpPr>
        <p:spPr>
          <a:xfrm>
            <a:off x="6325763" y="3429000"/>
            <a:ext cx="5147733" cy="1200329"/>
          </a:xfrm>
          <a:prstGeom prst="rect">
            <a:avLst/>
          </a:prstGeom>
          <a:noFill/>
        </p:spPr>
        <p:txBody>
          <a:bodyPr wrap="square" rtlCol="0">
            <a:spAutoFit/>
          </a:bodyPr>
          <a:lstStyle/>
          <a:p>
            <a:r>
              <a:rPr lang="en-US" dirty="0"/>
              <a:t>The standard deviation using cross-validation and mae metrics confirm that the random forest tree is a better model to predict ticket prices and it also has less features. </a:t>
            </a:r>
          </a:p>
        </p:txBody>
      </p:sp>
    </p:spTree>
    <p:extLst>
      <p:ext uri="{BB962C8B-B14F-4D97-AF65-F5344CB8AC3E}">
        <p14:creationId xmlns:p14="http://schemas.microsoft.com/office/powerpoint/2010/main" val="23783761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17D823E-45F8-4F3B-90EB-782ED1EAEBAA}"/>
              </a:ext>
            </a:extLst>
          </p:cNvPr>
          <p:cNvSpPr>
            <a:spLocks noGrp="1"/>
          </p:cNvSpPr>
          <p:nvPr>
            <p:ph type="title"/>
          </p:nvPr>
        </p:nvSpPr>
        <p:spPr>
          <a:xfrm>
            <a:off x="1032933" y="228600"/>
            <a:ext cx="7501468" cy="692573"/>
          </a:xfrm>
        </p:spPr>
        <p:txBody>
          <a:bodyPr anchor="b" anchorCtr="0"/>
          <a:lstStyle/>
          <a:p>
            <a:r>
              <a:rPr lang="en-US" dirty="0"/>
              <a:t>Modeling conclusion</a:t>
            </a:r>
          </a:p>
        </p:txBody>
      </p:sp>
      <p:sp>
        <p:nvSpPr>
          <p:cNvPr id="22" name="TextBox 21">
            <a:extLst>
              <a:ext uri="{FF2B5EF4-FFF2-40B4-BE49-F238E27FC236}">
                <a16:creationId xmlns:a16="http://schemas.microsoft.com/office/drawing/2014/main" id="{8F2C9097-ACE2-5CF2-DB3C-5849A45594D1}"/>
              </a:ext>
            </a:extLst>
          </p:cNvPr>
          <p:cNvSpPr txBox="1"/>
          <p:nvPr/>
        </p:nvSpPr>
        <p:spPr>
          <a:xfrm>
            <a:off x="568429" y="1051533"/>
            <a:ext cx="10905067" cy="646331"/>
          </a:xfrm>
          <a:prstGeom prst="rect">
            <a:avLst/>
          </a:prstGeom>
          <a:noFill/>
        </p:spPr>
        <p:txBody>
          <a:bodyPr wrap="square" rtlCol="0">
            <a:spAutoFit/>
          </a:bodyPr>
          <a:lstStyle/>
          <a:p>
            <a:r>
              <a:rPr lang="en-US" dirty="0"/>
              <a:t>We will use the random forest tree and retrain the model using all data except for BMR and here are the results:</a:t>
            </a:r>
          </a:p>
        </p:txBody>
      </p:sp>
      <mc:AlternateContent xmlns:mc="http://schemas.openxmlformats.org/markup-compatibility/2006">
        <mc:Choice xmlns:a14="http://schemas.microsoft.com/office/drawing/2010/main" Requires="a14">
          <p:sp>
            <p:nvSpPr>
              <p:cNvPr id="23" name="TextBox 22">
                <a:extLst>
                  <a:ext uri="{FF2B5EF4-FFF2-40B4-BE49-F238E27FC236}">
                    <a16:creationId xmlns:a16="http://schemas.microsoft.com/office/drawing/2014/main" id="{3512CA15-B1E3-BDAF-BF88-89ECFDD49DCD}"/>
                  </a:ext>
                </a:extLst>
              </p:cNvPr>
              <p:cNvSpPr txBox="1"/>
              <p:nvPr/>
            </p:nvSpPr>
            <p:spPr>
              <a:xfrm>
                <a:off x="414866" y="3429000"/>
                <a:ext cx="10905067" cy="1663597"/>
              </a:xfrm>
              <a:prstGeom prst="rect">
                <a:avLst/>
              </a:prstGeom>
              <a:noFill/>
            </p:spPr>
            <p:txBody>
              <a:bodyPr wrap="square" rtlCol="0">
                <a:spAutoFit/>
              </a:bodyPr>
              <a:lstStyle/>
              <a:p>
                <a:pPr>
                  <a:lnSpc>
                    <a:spcPct val="107000"/>
                  </a:lnSpc>
                  <a:spcAft>
                    <a:spcPts val="800"/>
                  </a:spcAft>
                </a:pPr>
                <a:r>
                  <a:rPr lang="en-US" sz="1800" dirty="0">
                    <a:effectLst/>
                    <a:ea typeface="Calibri" panose="020F0502020204030204" pitchFamily="34" charset="0"/>
                    <a:cs typeface="Times New Roman" panose="02020603050405020304" pitchFamily="18" charset="0"/>
                  </a:rPr>
                  <a:t>Using this model with BMR’s data we get </a:t>
                </a:r>
                <a:r>
                  <a:rPr lang="en-US" sz="1800">
                    <a:effectLst/>
                    <a:ea typeface="Calibri" panose="020F0502020204030204" pitchFamily="34" charset="0"/>
                    <a:cs typeface="Times New Roman" panose="02020603050405020304" pitchFamily="18" charset="0"/>
                  </a:rPr>
                  <a:t>a ticket price </a:t>
                </a:r>
                <a:r>
                  <a:rPr lang="en-US" sz="1800" dirty="0">
                    <a:effectLst/>
                    <a:ea typeface="Calibri" panose="020F0502020204030204" pitchFamily="34" charset="0"/>
                    <a:cs typeface="Times New Roman" panose="02020603050405020304" pitchFamily="18" charset="0"/>
                  </a:rPr>
                  <a:t>of $95.87 </a:t>
                </a:r>
                <a14:m>
                  <m:oMath xmlns:m="http://schemas.openxmlformats.org/officeDocument/2006/math">
                    <m:r>
                      <a:rPr lang="en-US" sz="1800" i="1" smtClean="0">
                        <a:effectLst/>
                        <a:ea typeface="Cambria Math" panose="02040503050406030204" pitchFamily="18" charset="0"/>
                        <a:cs typeface="Times New Roman" panose="02020603050405020304" pitchFamily="18" charset="0"/>
                      </a:rPr>
                      <m:t>≈</m:t>
                    </m:r>
                    <m:r>
                      <a:rPr lang="en-US" sz="1800" b="0" i="1" smtClean="0">
                        <a:effectLst/>
                        <a:ea typeface="Cambria Math" panose="02040503050406030204" pitchFamily="18" charset="0"/>
                        <a:cs typeface="Times New Roman" panose="02020603050405020304" pitchFamily="18" charset="0"/>
                      </a:rPr>
                      <m:t> </m:t>
                    </m:r>
                  </m:oMath>
                </a14:m>
                <a:r>
                  <a:rPr lang="en-US" sz="1800" dirty="0">
                    <a:effectLst/>
                    <a:ea typeface="Calibri" panose="020F0502020204030204" pitchFamily="34" charset="0"/>
                    <a:cs typeface="Times New Roman" panose="02020603050405020304" pitchFamily="18" charset="0"/>
                  </a:rPr>
                  <a:t>$96 from the current $81.</a:t>
                </a:r>
                <a:endParaRPr lang="en-US" dirty="0"/>
              </a:p>
              <a:p>
                <a:pPr>
                  <a:lnSpc>
                    <a:spcPct val="107000"/>
                  </a:lnSpc>
                  <a:spcAft>
                    <a:spcPts val="800"/>
                  </a:spcAft>
                </a:pPr>
                <a:r>
                  <a:rPr lang="en-US" dirty="0"/>
                  <a:t>Assuming that the expected number of visitors over the season is 350,000 and, on average, visitors ski for five days. And that the provided data includes the additional lift that Big Mountain recently installed. We are recommending that BMR’s ticket price should increase to $96 or $97.5 </a:t>
                </a:r>
                <a:r>
                  <a:rPr lang="en-US" sz="1800" dirty="0">
                    <a:effectLst/>
                    <a:latin typeface="Calibri" panose="020F0502020204030204" pitchFamily="34" charset="0"/>
                    <a:ea typeface="Calibri" panose="020F0502020204030204" pitchFamily="34" charset="0"/>
                    <a:cs typeface="Times New Roman" panose="02020603050405020304" pitchFamily="18" charset="0"/>
                  </a:rPr>
                  <a:t>Because the model’s mean mae is $10.39 and std is $1.47, there is some room to increase the price.</a:t>
                </a:r>
              </a:p>
            </p:txBody>
          </p:sp>
        </mc:Choice>
        <mc:Fallback>
          <p:sp>
            <p:nvSpPr>
              <p:cNvPr id="23" name="TextBox 22">
                <a:extLst>
                  <a:ext uri="{FF2B5EF4-FFF2-40B4-BE49-F238E27FC236}">
                    <a16:creationId xmlns:a16="http://schemas.microsoft.com/office/drawing/2014/main" id="{3512CA15-B1E3-BDAF-BF88-89ECFDD49DCD}"/>
                  </a:ext>
                </a:extLst>
              </p:cNvPr>
              <p:cNvSpPr txBox="1">
                <a:spLocks noRot="1" noChangeAspect="1" noMove="1" noResize="1" noEditPoints="1" noAdjustHandles="1" noChangeArrowheads="1" noChangeShapeType="1" noTextEdit="1"/>
              </p:cNvSpPr>
              <p:nvPr/>
            </p:nvSpPr>
            <p:spPr>
              <a:xfrm>
                <a:off x="414866" y="3429000"/>
                <a:ext cx="10905067" cy="1663597"/>
              </a:xfrm>
              <a:prstGeom prst="rect">
                <a:avLst/>
              </a:prstGeom>
              <a:blipFill>
                <a:blip r:embed="rId2"/>
                <a:stretch>
                  <a:fillRect l="-447" t="-2206" b="-4779"/>
                </a:stretch>
              </a:blipFill>
            </p:spPr>
            <p:txBody>
              <a:bodyPr/>
              <a:lstStyle/>
              <a:p>
                <a:r>
                  <a:rPr lang="en-US">
                    <a:noFill/>
                  </a:rPr>
                  <a:t> </a:t>
                </a:r>
              </a:p>
            </p:txBody>
          </p:sp>
        </mc:Fallback>
      </mc:AlternateContent>
      <p:graphicFrame>
        <p:nvGraphicFramePr>
          <p:cNvPr id="2" name="Table 1">
            <a:extLst>
              <a:ext uri="{FF2B5EF4-FFF2-40B4-BE49-F238E27FC236}">
                <a16:creationId xmlns:a16="http://schemas.microsoft.com/office/drawing/2014/main" id="{1A350372-A903-D272-311F-B3F00E24C3FD}"/>
              </a:ext>
            </a:extLst>
          </p:cNvPr>
          <p:cNvGraphicFramePr>
            <a:graphicFrameLocks noGrp="1"/>
          </p:cNvGraphicFramePr>
          <p:nvPr>
            <p:extLst>
              <p:ext uri="{D42A27DB-BD31-4B8C-83A1-F6EECF244321}">
                <p14:modId xmlns:p14="http://schemas.microsoft.com/office/powerpoint/2010/main" val="1948053183"/>
              </p:ext>
            </p:extLst>
          </p:nvPr>
        </p:nvGraphicFramePr>
        <p:xfrm>
          <a:off x="766390" y="2018799"/>
          <a:ext cx="3268134" cy="743142"/>
        </p:xfrm>
        <a:graphic>
          <a:graphicData uri="http://schemas.openxmlformats.org/drawingml/2006/table">
            <a:tbl>
              <a:tblPr firstRow="1" firstCol="1" bandRow="1">
                <a:tableStyleId>{5C22544A-7EE6-4342-B048-85BDC9FD1C3A}</a:tableStyleId>
              </a:tblPr>
              <a:tblGrid>
                <a:gridCol w="1634067">
                  <a:extLst>
                    <a:ext uri="{9D8B030D-6E8A-4147-A177-3AD203B41FA5}">
                      <a16:colId xmlns:a16="http://schemas.microsoft.com/office/drawing/2014/main" val="2525202053"/>
                    </a:ext>
                  </a:extLst>
                </a:gridCol>
                <a:gridCol w="1634067">
                  <a:extLst>
                    <a:ext uri="{9D8B030D-6E8A-4147-A177-3AD203B41FA5}">
                      <a16:colId xmlns:a16="http://schemas.microsoft.com/office/drawing/2014/main" val="416249412"/>
                    </a:ext>
                  </a:extLst>
                </a:gridCol>
              </a:tblGrid>
              <a:tr h="0">
                <a:tc gridSpan="2">
                  <a:txBody>
                    <a:bodyPr/>
                    <a:lstStyle/>
                    <a:p>
                      <a:pPr marL="0" marR="0" algn="ctr">
                        <a:lnSpc>
                          <a:spcPct val="107000"/>
                        </a:lnSpc>
                        <a:spcBef>
                          <a:spcPts val="0"/>
                        </a:spcBef>
                        <a:spcAft>
                          <a:spcPts val="0"/>
                        </a:spcAft>
                      </a:pPr>
                      <a:r>
                        <a:rPr lang="en-US" sz="1600">
                          <a:effectLst/>
                        </a:rPr>
                        <a:t>Random forest tree mae</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extLst>
                  <a:ext uri="{0D108BD9-81ED-4DB2-BD59-A6C34878D82A}">
                    <a16:rowId xmlns:a16="http://schemas.microsoft.com/office/drawing/2014/main" val="2801174992"/>
                  </a:ext>
                </a:extLst>
              </a:tr>
              <a:tr h="0">
                <a:tc>
                  <a:txBody>
                    <a:bodyPr/>
                    <a:lstStyle/>
                    <a:p>
                      <a:pPr marL="0" marR="0">
                        <a:lnSpc>
                          <a:spcPct val="107000"/>
                        </a:lnSpc>
                        <a:spcBef>
                          <a:spcPts val="0"/>
                        </a:spcBef>
                        <a:spcAft>
                          <a:spcPts val="0"/>
                        </a:spcAft>
                      </a:pPr>
                      <a:r>
                        <a:rPr lang="en-US" sz="1600">
                          <a:effectLst/>
                        </a:rPr>
                        <a:t>Mae mean</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a:effectLst/>
                        </a:rPr>
                        <a:t>$10.39</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10047876"/>
                  </a:ext>
                </a:extLst>
              </a:tr>
              <a:tr h="0">
                <a:tc>
                  <a:txBody>
                    <a:bodyPr/>
                    <a:lstStyle/>
                    <a:p>
                      <a:pPr marL="0" marR="0">
                        <a:lnSpc>
                          <a:spcPct val="107000"/>
                        </a:lnSpc>
                        <a:spcBef>
                          <a:spcPts val="0"/>
                        </a:spcBef>
                        <a:spcAft>
                          <a:spcPts val="0"/>
                        </a:spcAft>
                      </a:pPr>
                      <a:r>
                        <a:rPr lang="en-US" sz="1600">
                          <a:effectLst/>
                        </a:rPr>
                        <a:t>Mae std</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a:effectLst/>
                        </a:rPr>
                        <a:t>$1.47</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3713775"/>
                  </a:ext>
                </a:extLst>
              </a:tr>
            </a:tbl>
          </a:graphicData>
        </a:graphic>
      </p:graphicFrame>
    </p:spTree>
    <p:extLst>
      <p:ext uri="{BB962C8B-B14F-4D97-AF65-F5344CB8AC3E}">
        <p14:creationId xmlns:p14="http://schemas.microsoft.com/office/powerpoint/2010/main" val="2336373629"/>
      </p:ext>
    </p:extLst>
  </p:cSld>
  <p:clrMapOvr>
    <a:masterClrMapping/>
  </p:clrMapOvr>
</p:sld>
</file>

<file path=ppt/theme/theme1.xml><?xml version="1.0" encoding="utf-8"?>
<a:theme xmlns:a="http://schemas.openxmlformats.org/drawingml/2006/main" name="Balancing Act">
  <a:themeElements>
    <a:clrScheme name="Balancing Act">
      <a:dk1>
        <a:sysClr val="windowText" lastClr="000000"/>
      </a:dk1>
      <a:lt1>
        <a:sysClr val="window" lastClr="FFFFFF"/>
      </a:lt1>
      <a:dk2>
        <a:srgbClr val="8A4C5D"/>
      </a:dk2>
      <a:lt2>
        <a:srgbClr val="9E838E"/>
      </a:lt2>
      <a:accent1>
        <a:srgbClr val="C6ADB0"/>
      </a:accent1>
      <a:accent2>
        <a:srgbClr val="E3C0BF"/>
      </a:accent2>
      <a:accent3>
        <a:srgbClr val="D4937F"/>
      </a:accent3>
      <a:accent4>
        <a:srgbClr val="CCB87E"/>
      </a:accent4>
      <a:accent5>
        <a:srgbClr val="6667AB"/>
      </a:accent5>
      <a:accent6>
        <a:srgbClr val="86A094"/>
      </a:accent6>
      <a:hlink>
        <a:srgbClr val="0563C1"/>
      </a:hlink>
      <a:folHlink>
        <a:srgbClr val="954F72"/>
      </a:folHlink>
    </a:clrScheme>
    <a:fontScheme name="Custom 15">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antone template_Win32_v5.potx" id="{0B6ADF6A-1AB9-4B5E-8A87-5E88E283A9E8}" vid="{98AF5320-421A-4856-A75D-6587C36D5470}"/>
    </a:ext>
  </a:extLst>
</a:theme>
</file>

<file path=ppt/theme/theme2.xml><?xml version="1.0" encoding="utf-8"?>
<a:theme xmlns:a="http://schemas.openxmlformats.org/drawingml/2006/main" name="Wellspring">
  <a:themeElements>
    <a:clrScheme name="Wellspring">
      <a:dk1>
        <a:sysClr val="windowText" lastClr="000000"/>
      </a:dk1>
      <a:lt1>
        <a:sysClr val="window" lastClr="FFFFFF"/>
      </a:lt1>
      <a:dk2>
        <a:srgbClr val="A1CAC9"/>
      </a:dk2>
      <a:lt2>
        <a:srgbClr val="48996B"/>
      </a:lt2>
      <a:accent1>
        <a:srgbClr val="759F51"/>
      </a:accent1>
      <a:accent2>
        <a:srgbClr val="436A2F"/>
      </a:accent2>
      <a:accent3>
        <a:srgbClr val="CFBF54"/>
      </a:accent3>
      <a:accent4>
        <a:srgbClr val="B3832F"/>
      </a:accent4>
      <a:accent5>
        <a:srgbClr val="8C5896"/>
      </a:accent5>
      <a:accent6>
        <a:srgbClr val="6667AB"/>
      </a:accent6>
      <a:hlink>
        <a:srgbClr val="0563C1"/>
      </a:hlink>
      <a:folHlink>
        <a:srgbClr val="954F72"/>
      </a:folHlink>
    </a:clrScheme>
    <a:fontScheme name="Custom 15">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antone template_Win32_v5.potx" id="{0B6ADF6A-1AB9-4B5E-8A87-5E88E283A9E8}" vid="{6E2187FA-78B5-42F2-9074-40D4C2C1399B}"/>
    </a:ext>
  </a:extLst>
</a:theme>
</file>

<file path=ppt/theme/theme3.xml><?xml version="1.0" encoding="utf-8"?>
<a:theme xmlns:a="http://schemas.openxmlformats.org/drawingml/2006/main" name="Star of the show">
  <a:themeElements>
    <a:clrScheme name="Star of the show">
      <a:dk1>
        <a:sysClr val="windowText" lastClr="000000"/>
      </a:dk1>
      <a:lt1>
        <a:sysClr val="window" lastClr="FFFFFF"/>
      </a:lt1>
      <a:dk2>
        <a:srgbClr val="29282D"/>
      </a:dk2>
      <a:lt2>
        <a:srgbClr val="625C60"/>
      </a:lt2>
      <a:accent1>
        <a:srgbClr val="7C6560"/>
      </a:accent1>
      <a:accent2>
        <a:srgbClr val="AEA392"/>
      </a:accent2>
      <a:accent3>
        <a:srgbClr val="DBD4D0"/>
      </a:accent3>
      <a:accent4>
        <a:srgbClr val="8E7961"/>
      </a:accent4>
      <a:accent5>
        <a:srgbClr val="F0EDE8"/>
      </a:accent5>
      <a:accent6>
        <a:srgbClr val="6667AB"/>
      </a:accent6>
      <a:hlink>
        <a:srgbClr val="0563C1"/>
      </a:hlink>
      <a:folHlink>
        <a:srgbClr val="954F72"/>
      </a:folHlink>
    </a:clrScheme>
    <a:fontScheme name="Custom 15">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antone template_Win32_v5.potx" id="{0B6ADF6A-1AB9-4B5E-8A87-5E88E283A9E8}" vid="{CED26E1E-587B-4123-A4F9-DB49A037FBB9}"/>
    </a:ext>
  </a:extLst>
</a:theme>
</file>

<file path=ppt/theme/theme4.xml><?xml version="1.0" encoding="utf-8"?>
<a:theme xmlns:a="http://schemas.openxmlformats.org/drawingml/2006/main" name="Amusements">
  <a:themeElements>
    <a:clrScheme name="Amusements">
      <a:dk1>
        <a:sysClr val="windowText" lastClr="000000"/>
      </a:dk1>
      <a:lt1>
        <a:sysClr val="window" lastClr="FFFFFF"/>
      </a:lt1>
      <a:dk2>
        <a:srgbClr val="D77E6F"/>
      </a:dk2>
      <a:lt2>
        <a:srgbClr val="6667AB"/>
      </a:lt2>
      <a:accent1>
        <a:srgbClr val="B38F6A"/>
      </a:accent1>
      <a:accent2>
        <a:srgbClr val="D75078"/>
      </a:accent2>
      <a:accent3>
        <a:srgbClr val="E288B6"/>
      </a:accent3>
      <a:accent4>
        <a:srgbClr val="E9445D"/>
      </a:accent4>
      <a:accent5>
        <a:srgbClr val="EEC272"/>
      </a:accent5>
      <a:accent6>
        <a:srgbClr val="85A0A9"/>
      </a:accent6>
      <a:hlink>
        <a:srgbClr val="0563C1"/>
      </a:hlink>
      <a:folHlink>
        <a:srgbClr val="954F72"/>
      </a:folHlink>
    </a:clrScheme>
    <a:fontScheme name="Custom 15">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antone template_Win32_v5.potx" id="{0B6ADF6A-1AB9-4B5E-8A87-5E88E283A9E8}" vid="{573AD6BE-256C-44EB-886C-5713CB0A8D47}"/>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{69361206-02CC-48A1-86BF-9D3C3D66312C}tf78479028_win32</Template>
  <TotalTime>102</TotalTime>
  <Words>634</Words>
  <Application>Microsoft Office PowerPoint</Application>
  <PresentationFormat>Widescreen</PresentationFormat>
  <Paragraphs>93</Paragraphs>
  <Slides>6</Slides>
  <Notes>2</Notes>
  <HiddenSlides>0</HiddenSlides>
  <MMClips>0</MMClips>
  <ScaleCrop>false</ScaleCrop>
  <HeadingPairs>
    <vt:vector size="6" baseType="variant">
      <vt:variant>
        <vt:lpstr>Fonts Used</vt:lpstr>
      </vt:variant>
      <vt:variant>
        <vt:i4>4</vt:i4>
      </vt:variant>
      <vt:variant>
        <vt:lpstr>Theme</vt:lpstr>
      </vt:variant>
      <vt:variant>
        <vt:i4>4</vt:i4>
      </vt:variant>
      <vt:variant>
        <vt:lpstr>Slide Titles</vt:lpstr>
      </vt:variant>
      <vt:variant>
        <vt:i4>6</vt:i4>
      </vt:variant>
    </vt:vector>
  </HeadingPairs>
  <TitlesOfParts>
    <vt:vector size="14" baseType="lpstr">
      <vt:lpstr>Arial</vt:lpstr>
      <vt:lpstr>Calibri</vt:lpstr>
      <vt:lpstr>Segoe UI</vt:lpstr>
      <vt:lpstr>Segoe UI Light</vt:lpstr>
      <vt:lpstr>Balancing Act</vt:lpstr>
      <vt:lpstr>Wellspring</vt:lpstr>
      <vt:lpstr>Star of the show</vt:lpstr>
      <vt:lpstr>Amusements</vt:lpstr>
      <vt:lpstr>Big Mountain Resort </vt:lpstr>
      <vt:lpstr>CONTEXT</vt:lpstr>
      <vt:lpstr>BMR’s proposals:</vt:lpstr>
      <vt:lpstr>Analysis and Modeling</vt:lpstr>
      <vt:lpstr>Modeling metrics </vt:lpstr>
      <vt:lpstr>Modeling 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Big Mountain Resort </dc:title>
  <dc:creator>Elsa Y</dc:creator>
  <cp:lastModifiedBy>Elsa Y</cp:lastModifiedBy>
  <cp:revision>9</cp:revision>
  <dcterms:created xsi:type="dcterms:W3CDTF">2022-12-02T16:38:17Z</dcterms:created>
  <dcterms:modified xsi:type="dcterms:W3CDTF">2022-12-02T18:21:12Z</dcterms:modified>
</cp:coreProperties>
</file>