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FF7A8-6D73-284D-88B3-EB3D670BC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974D56-E79D-7640-B990-29E7405D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4F569B-04F9-E44B-99EB-503D219B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0769A4-9084-1E49-BF00-8E02887B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572C04-C545-9646-91B5-AC22F125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19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6EE46-6DD6-5E4F-81D5-C3CE2DA4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A4AA5B-384B-CB4A-B489-4A112AB46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86F98-17D3-8A42-ABE2-3F1E39E4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C8109C-8777-A64C-A0CA-459DD62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C57AB-0010-D349-9362-D7923AB1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2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130ACB2-A2C1-B241-A543-17059541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CA68D5-2F05-F04A-99FD-582BDFC0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7F034-F741-CA40-9F47-33DFFA00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BCD2C-280E-8946-B14E-B9F6E330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FE25A6-A4FD-9748-9783-56839F6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8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F1AFE-B19D-2C40-96FF-D5DB4501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49173-13A6-AB4F-8DAF-EC18E8E8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764AE-5B7C-DE4E-B9E9-A3D4772C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05E499-9A96-324C-B88D-8ED3DF36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9911C5-B12F-3446-ADA7-B254757F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3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777B6-CBF0-7F4A-AACC-7701A871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ECC358-7FEA-304B-8761-98FD2634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E84E9-E600-874F-8F6C-25EFCB4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924FC1-D14F-1A40-9DE3-DF1B37DE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184346-B833-9944-928E-F2F97641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23C4A-DF77-DC4C-B5C7-A7EFBBD7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9B5CBF-872B-6644-8386-989F7B12E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20CBD1-4BD7-BD48-A74C-681B71A3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BA1432-B3F7-D144-A1B8-7BBF70B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0C7B2-9D44-E643-8889-911ACB67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B0F12F-340D-DB47-BD06-4435EC29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5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F7C00D-ECBA-A94A-A471-160A35E4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DC022-A25B-6B4C-9044-0F39DD8B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48348F-C345-B547-9A10-C7DAB147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E22E8E-939F-5242-8A29-F8C8C2153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BD67EE-3D66-F643-8648-1A1A2167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F0400BD-FCFF-D74A-BC4B-D10A5D7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DE4209-4ACF-164B-8329-800816BD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4B6256-62F9-7746-A027-9F3F168D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20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327A8-7EE9-5447-AD06-95DF014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4440BA-A63D-9E47-ADF2-F0FA8BDC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78981A-B6C0-3A4C-82D7-F2B082BF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24A7F3-4BEF-AC47-99EC-3A814FB9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5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7891A6-9E84-834B-AD47-93DF1AE5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EAAA42-9E65-9F49-AF3E-69C69B22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745905-BF78-4942-865A-30427D8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8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C057B-C60E-0E42-A907-488FD405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5F515-3A3A-9549-9822-2F431C9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442C01-21FC-EB4C-B8AA-9D17E695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FCB0A9-BDD5-9B4F-9C34-06228AEB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864262-8983-C742-A70C-9D63EC6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F722D-5BB7-494F-8B2F-AF8BD761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B6790-9E5A-9340-84F8-0444437B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E69031-A8DE-6A45-A39B-7F98FEF0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764C3D-98D8-C24E-8C70-9DDC5D02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C6611-F492-524C-B765-2990BFA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8170B9-0485-D249-83DB-74DA2C8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349C65-A596-914C-BB05-2A24F67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5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467AEB-E3C8-DC4F-9938-F149EB1B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45F7D4-95D5-664B-8984-C9C37E2E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81F9F1-E259-8140-8B77-4FC5B5876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2BB2-3715-1E46-9CF9-4753DBD7B4DC}" type="datetimeFigureOut">
              <a:rPr lang="it-IT" smtClean="0"/>
              <a:t>24/06/21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A69A0-48D8-814B-8D13-70EF464F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8E2C4-728F-854D-BC39-12B8665A2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EDDF-442D-6144-B4D9-DB24E65F88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4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63C4E4-22F3-6E40-8F2F-BB32D74F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it-IT" sz="7200">
                <a:solidFill>
                  <a:schemeClr val="bg1"/>
                </a:solidFill>
              </a:rPr>
              <a:t>FTB_Website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435F95-01BC-EF43-B760-6B0374C8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it-IT">
                <a:solidFill>
                  <a:schemeClr val="bg1"/>
                </a:solidFill>
              </a:rPr>
              <a:t>Mockup v0.1</a:t>
            </a:r>
          </a:p>
        </p:txBody>
      </p:sp>
    </p:spTree>
    <p:extLst>
      <p:ext uri="{BB962C8B-B14F-4D97-AF65-F5344CB8AC3E}">
        <p14:creationId xmlns:p14="http://schemas.microsoft.com/office/powerpoint/2010/main" val="17910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0CCE07F-D873-F347-9217-F76D9DFC2100}"/>
              </a:ext>
            </a:extLst>
          </p:cNvPr>
          <p:cNvSpPr/>
          <p:nvPr/>
        </p:nvSpPr>
        <p:spPr>
          <a:xfrm>
            <a:off x="3331368" y="971550"/>
            <a:ext cx="5529263" cy="491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C9D5081-7F6C-7D41-8D92-9C5AD76BFF60}"/>
              </a:ext>
            </a:extLst>
          </p:cNvPr>
          <p:cNvSpPr/>
          <p:nvPr/>
        </p:nvSpPr>
        <p:spPr>
          <a:xfrm>
            <a:off x="4086225" y="1200150"/>
            <a:ext cx="4200525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&lt;</a:t>
            </a:r>
            <a:r>
              <a:rPr lang="it-IT" dirty="0" err="1"/>
              <a:t>Welcome_Message</a:t>
            </a:r>
            <a:r>
              <a:rPr lang="it-IT" dirty="0"/>
              <a:t>&gt;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9CBCE2D-F76E-7A4A-9189-A7579983AF89}"/>
              </a:ext>
            </a:extLst>
          </p:cNvPr>
          <p:cNvSpPr/>
          <p:nvPr/>
        </p:nvSpPr>
        <p:spPr>
          <a:xfrm>
            <a:off x="4086225" y="2505313"/>
            <a:ext cx="4200525" cy="4714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3A1332-BA5B-E94C-83CE-175E2EC95651}"/>
              </a:ext>
            </a:extLst>
          </p:cNvPr>
          <p:cNvSpPr txBox="1"/>
          <p:nvPr/>
        </p:nvSpPr>
        <p:spPr>
          <a:xfrm>
            <a:off x="4086226" y="2043113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Username: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69C0873-0ED6-DF48-A819-8BD42ED7AFD5}"/>
              </a:ext>
            </a:extLst>
          </p:cNvPr>
          <p:cNvSpPr/>
          <p:nvPr/>
        </p:nvSpPr>
        <p:spPr>
          <a:xfrm>
            <a:off x="4086225" y="3515438"/>
            <a:ext cx="4200525" cy="4714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97476C-7818-294F-80B1-6AD1CA565295}"/>
              </a:ext>
            </a:extLst>
          </p:cNvPr>
          <p:cNvSpPr txBox="1"/>
          <p:nvPr/>
        </p:nvSpPr>
        <p:spPr>
          <a:xfrm>
            <a:off x="4086226" y="3053238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Password: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28BBF29-0574-4C46-B44D-F03690394FBE}"/>
              </a:ext>
            </a:extLst>
          </p:cNvPr>
          <p:cNvSpPr/>
          <p:nvPr/>
        </p:nvSpPr>
        <p:spPr>
          <a:xfrm>
            <a:off x="5043488" y="4371975"/>
            <a:ext cx="2171700" cy="528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r>
              <a:rPr lang="it-IT" dirty="0"/>
              <a:t> in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E08B9FA-E718-3646-8ABC-A35CA3229299}"/>
              </a:ext>
            </a:extLst>
          </p:cNvPr>
          <p:cNvSpPr/>
          <p:nvPr/>
        </p:nvSpPr>
        <p:spPr>
          <a:xfrm>
            <a:off x="5043488" y="5139927"/>
            <a:ext cx="2171700" cy="528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r>
              <a:rPr lang="it-IT" dirty="0"/>
              <a:t> Up</a:t>
            </a:r>
          </a:p>
        </p:txBody>
      </p:sp>
      <p:sp>
        <p:nvSpPr>
          <p:cNvPr id="19" name="Fumetto 2 18">
            <a:extLst>
              <a:ext uri="{FF2B5EF4-FFF2-40B4-BE49-F238E27FC236}">
                <a16:creationId xmlns:a16="http://schemas.microsoft.com/office/drawing/2014/main" id="{739F9B4D-9DD8-374F-81E4-1A77E149D231}"/>
              </a:ext>
            </a:extLst>
          </p:cNvPr>
          <p:cNvSpPr/>
          <p:nvPr/>
        </p:nvSpPr>
        <p:spPr>
          <a:xfrm>
            <a:off x="8743950" y="214313"/>
            <a:ext cx="3228975" cy="1828800"/>
          </a:xfrm>
          <a:prstGeom prst="wedgeRoundRectCallout">
            <a:avLst>
              <a:gd name="adj1" fmla="val -46054"/>
              <a:gd name="adj2" fmla="val 6640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scegliere: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Background-</a:t>
            </a:r>
            <a:r>
              <a:rPr lang="it-IT" dirty="0" err="1"/>
              <a:t>form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Welcome Message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Testo Welcome Message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Form</a:t>
            </a:r>
          </a:p>
        </p:txBody>
      </p:sp>
    </p:spTree>
    <p:extLst>
      <p:ext uri="{BB962C8B-B14F-4D97-AF65-F5344CB8AC3E}">
        <p14:creationId xmlns:p14="http://schemas.microsoft.com/office/powerpoint/2010/main" val="24354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AF1550D8-38F7-E34A-9EF5-465A4266BDCC}"/>
              </a:ext>
            </a:extLst>
          </p:cNvPr>
          <p:cNvSpPr/>
          <p:nvPr/>
        </p:nvSpPr>
        <p:spPr>
          <a:xfrm>
            <a:off x="0" y="1585913"/>
            <a:ext cx="4243388" cy="332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umetto 2 18">
            <a:extLst>
              <a:ext uri="{FF2B5EF4-FFF2-40B4-BE49-F238E27FC236}">
                <a16:creationId xmlns:a16="http://schemas.microsoft.com/office/drawing/2014/main" id="{739F9B4D-9DD8-374F-81E4-1A77E149D231}"/>
              </a:ext>
            </a:extLst>
          </p:cNvPr>
          <p:cNvSpPr/>
          <p:nvPr/>
        </p:nvSpPr>
        <p:spPr>
          <a:xfrm>
            <a:off x="4040660" y="4808578"/>
            <a:ext cx="4516473" cy="1608995"/>
          </a:xfrm>
          <a:prstGeom prst="wedgeRoundRectCallout">
            <a:avLst>
              <a:gd name="adj1" fmla="val -46054"/>
              <a:gd name="adj2" fmla="val 6640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scegliere: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Background-</a:t>
            </a:r>
            <a:r>
              <a:rPr lang="it-IT" dirty="0" err="1"/>
              <a:t>form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componenti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Elementi </a:t>
            </a:r>
            <a:r>
              <a:rPr lang="it-IT" dirty="0" err="1"/>
              <a:t>NavBar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Layout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9485F4E-6BFC-1044-9278-9F9CF369F808}"/>
              </a:ext>
            </a:extLst>
          </p:cNvPr>
          <p:cNvSpPr/>
          <p:nvPr/>
        </p:nvSpPr>
        <p:spPr>
          <a:xfrm>
            <a:off x="0" y="0"/>
            <a:ext cx="12192000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2511CD-4AF9-F24A-AD45-A138EFCF2895}"/>
              </a:ext>
            </a:extLst>
          </p:cNvPr>
          <p:cNvSpPr txBox="1"/>
          <p:nvPr/>
        </p:nvSpPr>
        <p:spPr>
          <a:xfrm>
            <a:off x="333632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HOME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55723F-49E9-C443-AA02-BA8DB86626B4}"/>
              </a:ext>
            </a:extLst>
          </p:cNvPr>
          <p:cNvSpPr txBox="1"/>
          <p:nvPr/>
        </p:nvSpPr>
        <p:spPr>
          <a:xfrm>
            <a:off x="2187146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5D590C-9A15-FE46-9EDF-F8D551F98749}"/>
              </a:ext>
            </a:extLst>
          </p:cNvPr>
          <p:cNvSpPr txBox="1"/>
          <p:nvPr/>
        </p:nvSpPr>
        <p:spPr>
          <a:xfrm>
            <a:off x="40406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NEXT MATCH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9FB763-E75B-774C-8EA4-EB51BBC7699C}"/>
              </a:ext>
            </a:extLst>
          </p:cNvPr>
          <p:cNvSpPr txBox="1"/>
          <p:nvPr/>
        </p:nvSpPr>
        <p:spPr>
          <a:xfrm>
            <a:off x="66314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308479-D607-F942-80C8-B701AABC9CC2}"/>
              </a:ext>
            </a:extLst>
          </p:cNvPr>
          <p:cNvSpPr txBox="1"/>
          <p:nvPr/>
        </p:nvSpPr>
        <p:spPr>
          <a:xfrm>
            <a:off x="1245781" y="1729946"/>
            <a:ext cx="19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MIA SQUADRA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4A9032-31D7-CC41-8802-B311AA70B966}"/>
              </a:ext>
            </a:extLst>
          </p:cNvPr>
          <p:cNvSpPr txBox="1"/>
          <p:nvPr/>
        </p:nvSpPr>
        <p:spPr>
          <a:xfrm>
            <a:off x="169648" y="2099278"/>
            <a:ext cx="7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Role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D3F78A-F2DE-0044-85B5-B414A03BA5F5}"/>
              </a:ext>
            </a:extLst>
          </p:cNvPr>
          <p:cNvSpPr txBox="1"/>
          <p:nvPr/>
        </p:nvSpPr>
        <p:spPr>
          <a:xfrm>
            <a:off x="1058176" y="2104897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2FFE96-CFF5-074F-B63B-FF24B8DDE1D3}"/>
              </a:ext>
            </a:extLst>
          </p:cNvPr>
          <p:cNvSpPr txBox="1"/>
          <p:nvPr/>
        </p:nvSpPr>
        <p:spPr>
          <a:xfrm>
            <a:off x="3245322" y="2099278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Points</a:t>
            </a:r>
            <a:endParaRPr lang="it-IT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76D016C3-D554-CA46-A2AE-51107B2C2940}"/>
              </a:ext>
            </a:extLst>
          </p:cNvPr>
          <p:cNvSpPr/>
          <p:nvPr/>
        </p:nvSpPr>
        <p:spPr>
          <a:xfrm>
            <a:off x="279701" y="2468610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206E4F45-D070-FB43-87CD-FF6BA71E757A}"/>
              </a:ext>
            </a:extLst>
          </p:cNvPr>
          <p:cNvSpPr/>
          <p:nvPr/>
        </p:nvSpPr>
        <p:spPr>
          <a:xfrm>
            <a:off x="1093573" y="2468610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171DEA2F-3D56-4442-B431-76A8FC59265E}"/>
              </a:ext>
            </a:extLst>
          </p:cNvPr>
          <p:cNvSpPr/>
          <p:nvPr/>
        </p:nvSpPr>
        <p:spPr>
          <a:xfrm>
            <a:off x="3362195" y="2468610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F563811F-3EAC-2848-A403-0E48C278D564}"/>
              </a:ext>
            </a:extLst>
          </p:cNvPr>
          <p:cNvSpPr/>
          <p:nvPr/>
        </p:nvSpPr>
        <p:spPr>
          <a:xfrm>
            <a:off x="283818" y="2880404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50B4CB53-6527-3445-B32C-D3F8EA28C797}"/>
              </a:ext>
            </a:extLst>
          </p:cNvPr>
          <p:cNvSpPr/>
          <p:nvPr/>
        </p:nvSpPr>
        <p:spPr>
          <a:xfrm>
            <a:off x="279701" y="3365959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6A7B61C8-ED9D-6C4D-B7EE-CBFD860C7A77}"/>
              </a:ext>
            </a:extLst>
          </p:cNvPr>
          <p:cNvSpPr/>
          <p:nvPr/>
        </p:nvSpPr>
        <p:spPr>
          <a:xfrm>
            <a:off x="279700" y="3864960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4971F18-CBB5-C74C-A7F0-0D1A05CB4194}"/>
              </a:ext>
            </a:extLst>
          </p:cNvPr>
          <p:cNvSpPr/>
          <p:nvPr/>
        </p:nvSpPr>
        <p:spPr>
          <a:xfrm>
            <a:off x="275196" y="4338501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8B0B2F9D-9116-4649-BAE7-9C7FCC16444F}"/>
              </a:ext>
            </a:extLst>
          </p:cNvPr>
          <p:cNvSpPr/>
          <p:nvPr/>
        </p:nvSpPr>
        <p:spPr>
          <a:xfrm>
            <a:off x="1093572" y="2881167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D2283A5-4204-CB42-BFF4-1829A83226DF}"/>
              </a:ext>
            </a:extLst>
          </p:cNvPr>
          <p:cNvSpPr/>
          <p:nvPr/>
        </p:nvSpPr>
        <p:spPr>
          <a:xfrm>
            <a:off x="1093571" y="3373063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1D0CDF6-BB83-0342-A68E-563A8E2CE619}"/>
              </a:ext>
            </a:extLst>
          </p:cNvPr>
          <p:cNvSpPr/>
          <p:nvPr/>
        </p:nvSpPr>
        <p:spPr>
          <a:xfrm>
            <a:off x="1093570" y="3864960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3281905D-C8BE-D244-9248-1A0BDCC60D01}"/>
              </a:ext>
            </a:extLst>
          </p:cNvPr>
          <p:cNvSpPr/>
          <p:nvPr/>
        </p:nvSpPr>
        <p:spPr>
          <a:xfrm>
            <a:off x="1093573" y="4335630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AD130EAC-6ACF-5448-8942-408D2C4C5025}"/>
              </a:ext>
            </a:extLst>
          </p:cNvPr>
          <p:cNvSpPr/>
          <p:nvPr/>
        </p:nvSpPr>
        <p:spPr>
          <a:xfrm>
            <a:off x="3362193" y="2880404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D3B5FAA1-942C-5741-A461-87F14B0FEE1C}"/>
              </a:ext>
            </a:extLst>
          </p:cNvPr>
          <p:cNvSpPr/>
          <p:nvPr/>
        </p:nvSpPr>
        <p:spPr>
          <a:xfrm>
            <a:off x="3362193" y="3363136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D5782029-1367-8840-BD53-1FC32B646FC3}"/>
              </a:ext>
            </a:extLst>
          </p:cNvPr>
          <p:cNvSpPr/>
          <p:nvPr/>
        </p:nvSpPr>
        <p:spPr>
          <a:xfrm>
            <a:off x="3362194" y="3864960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9DA728DE-E09C-F14A-9BEA-4F124412E581}"/>
              </a:ext>
            </a:extLst>
          </p:cNvPr>
          <p:cNvSpPr/>
          <p:nvPr/>
        </p:nvSpPr>
        <p:spPr>
          <a:xfrm>
            <a:off x="3362194" y="4328770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243A747C-E372-FA44-AC5D-936D4769DC0B}"/>
              </a:ext>
            </a:extLst>
          </p:cNvPr>
          <p:cNvSpPr/>
          <p:nvPr/>
        </p:nvSpPr>
        <p:spPr>
          <a:xfrm>
            <a:off x="4424692" y="2594883"/>
            <a:ext cx="4243388" cy="145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C127C9C-6B02-0441-8A5C-84BFD6E2A527}"/>
              </a:ext>
            </a:extLst>
          </p:cNvPr>
          <p:cNvSpPr txBox="1"/>
          <p:nvPr/>
        </p:nvSpPr>
        <p:spPr>
          <a:xfrm>
            <a:off x="5897819" y="2687345"/>
            <a:ext cx="161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NEXT MATCH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BB09578-530F-2B46-A844-949487121BF5}"/>
              </a:ext>
            </a:extLst>
          </p:cNvPr>
          <p:cNvSpPr/>
          <p:nvPr/>
        </p:nvSpPr>
        <p:spPr>
          <a:xfrm>
            <a:off x="6839005" y="3563390"/>
            <a:ext cx="1618864" cy="31863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E632F036-D525-114E-A139-973592646EFF}"/>
              </a:ext>
            </a:extLst>
          </p:cNvPr>
          <p:cNvSpPr/>
          <p:nvPr/>
        </p:nvSpPr>
        <p:spPr>
          <a:xfrm>
            <a:off x="4560329" y="3139570"/>
            <a:ext cx="1451408" cy="3123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78BE3CD-B66F-7E41-8CD9-1CF940760D73}"/>
              </a:ext>
            </a:extLst>
          </p:cNvPr>
          <p:cNvSpPr txBox="1"/>
          <p:nvPr/>
        </p:nvSpPr>
        <p:spPr>
          <a:xfrm>
            <a:off x="6264257" y="3295767"/>
            <a:ext cx="4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VS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25595F8E-9719-EE41-B02A-8EE19AD93945}"/>
              </a:ext>
            </a:extLst>
          </p:cNvPr>
          <p:cNvSpPr/>
          <p:nvPr/>
        </p:nvSpPr>
        <p:spPr>
          <a:xfrm>
            <a:off x="8849624" y="978773"/>
            <a:ext cx="3251564" cy="427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4491A41-1768-E64C-92C3-7EF82373B8D9}"/>
              </a:ext>
            </a:extLst>
          </p:cNvPr>
          <p:cNvSpPr txBox="1"/>
          <p:nvPr/>
        </p:nvSpPr>
        <p:spPr>
          <a:xfrm>
            <a:off x="9388559" y="1018370"/>
            <a:ext cx="21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CLASSIFICA ATTUALE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5372E65-80E4-644D-AD40-050F61C7F0B1}"/>
              </a:ext>
            </a:extLst>
          </p:cNvPr>
          <p:cNvSpPr txBox="1"/>
          <p:nvPr/>
        </p:nvSpPr>
        <p:spPr>
          <a:xfrm>
            <a:off x="8849384" y="1387702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EF990F6-8BB1-D049-B0B6-A4C0071C5E8A}"/>
              </a:ext>
            </a:extLst>
          </p:cNvPr>
          <p:cNvSpPr txBox="1"/>
          <p:nvPr/>
        </p:nvSpPr>
        <p:spPr>
          <a:xfrm>
            <a:off x="10522385" y="1395341"/>
            <a:ext cx="4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</a:t>
            </a:r>
            <a:endParaRPr lang="it-IT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F623038-52F7-5344-8B25-AF4B60B0970C}"/>
              </a:ext>
            </a:extLst>
          </p:cNvPr>
          <p:cNvSpPr txBox="1"/>
          <p:nvPr/>
        </p:nvSpPr>
        <p:spPr>
          <a:xfrm>
            <a:off x="11093226" y="1401247"/>
            <a:ext cx="2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C26E861-C02E-CD4B-BA5F-20E69E80812F}"/>
              </a:ext>
            </a:extLst>
          </p:cNvPr>
          <p:cNvSpPr txBox="1"/>
          <p:nvPr/>
        </p:nvSpPr>
        <p:spPr>
          <a:xfrm>
            <a:off x="11458010" y="1387702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Pts</a:t>
            </a:r>
            <a:endParaRPr lang="it-IT" dirty="0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D3F430F8-E54F-2F4A-8258-F538D9E1B9E2}"/>
              </a:ext>
            </a:extLst>
          </p:cNvPr>
          <p:cNvSpPr/>
          <p:nvPr/>
        </p:nvSpPr>
        <p:spPr>
          <a:xfrm>
            <a:off x="8924970" y="1776094"/>
            <a:ext cx="1411344" cy="323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D2DED96B-FF4D-094D-A9F8-A93D67F9DEF9}"/>
              </a:ext>
            </a:extLst>
          </p:cNvPr>
          <p:cNvSpPr/>
          <p:nvPr/>
        </p:nvSpPr>
        <p:spPr>
          <a:xfrm>
            <a:off x="8937218" y="2319896"/>
            <a:ext cx="1411344" cy="323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56F23948-3E2F-8A42-8E83-03FCD6F1144E}"/>
              </a:ext>
            </a:extLst>
          </p:cNvPr>
          <p:cNvSpPr/>
          <p:nvPr/>
        </p:nvSpPr>
        <p:spPr>
          <a:xfrm>
            <a:off x="8924970" y="2904206"/>
            <a:ext cx="1411344" cy="323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69BC4BE1-DE4B-484D-9D06-9649731CD71D}"/>
              </a:ext>
            </a:extLst>
          </p:cNvPr>
          <p:cNvSpPr/>
          <p:nvPr/>
        </p:nvSpPr>
        <p:spPr>
          <a:xfrm>
            <a:off x="8937218" y="3520753"/>
            <a:ext cx="1411344" cy="323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B9A442A3-DCD3-5D44-B0DB-1FA3A772261C}"/>
              </a:ext>
            </a:extLst>
          </p:cNvPr>
          <p:cNvSpPr/>
          <p:nvPr/>
        </p:nvSpPr>
        <p:spPr>
          <a:xfrm>
            <a:off x="8937218" y="4174038"/>
            <a:ext cx="1411344" cy="3231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A81CC1A2-8F12-A540-9967-8879624E5147}"/>
              </a:ext>
            </a:extLst>
          </p:cNvPr>
          <p:cNvSpPr/>
          <p:nvPr/>
        </p:nvSpPr>
        <p:spPr>
          <a:xfrm>
            <a:off x="10502210" y="1803885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7CFB74FE-5BEE-7B47-A86F-9D9654E80FE6}"/>
              </a:ext>
            </a:extLst>
          </p:cNvPr>
          <p:cNvSpPr/>
          <p:nvPr/>
        </p:nvSpPr>
        <p:spPr>
          <a:xfrm>
            <a:off x="10468396" y="2327283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537E421F-282F-364A-9D39-2CA5BFCAF76E}"/>
              </a:ext>
            </a:extLst>
          </p:cNvPr>
          <p:cNvSpPr/>
          <p:nvPr/>
        </p:nvSpPr>
        <p:spPr>
          <a:xfrm>
            <a:off x="10472537" y="2920203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7E71D3EE-6B04-4F49-A608-079A8E83215D}"/>
              </a:ext>
            </a:extLst>
          </p:cNvPr>
          <p:cNvSpPr/>
          <p:nvPr/>
        </p:nvSpPr>
        <p:spPr>
          <a:xfrm>
            <a:off x="10478468" y="3529161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3EF39E6C-3E10-564A-839B-BE98B6DB880B}"/>
              </a:ext>
            </a:extLst>
          </p:cNvPr>
          <p:cNvSpPr/>
          <p:nvPr/>
        </p:nvSpPr>
        <p:spPr>
          <a:xfrm>
            <a:off x="10502209" y="4229621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FF16FFD1-077C-6E49-8F72-65855FC43AF3}"/>
              </a:ext>
            </a:extLst>
          </p:cNvPr>
          <p:cNvSpPr/>
          <p:nvPr/>
        </p:nvSpPr>
        <p:spPr>
          <a:xfrm>
            <a:off x="11021014" y="1810421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A37066C3-BC54-5343-99B2-8E075E49C586}"/>
              </a:ext>
            </a:extLst>
          </p:cNvPr>
          <p:cNvSpPr/>
          <p:nvPr/>
        </p:nvSpPr>
        <p:spPr>
          <a:xfrm>
            <a:off x="11062948" y="2354876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0ABC61E9-BC61-1944-AC8F-2BE9B56193C7}"/>
              </a:ext>
            </a:extLst>
          </p:cNvPr>
          <p:cNvSpPr/>
          <p:nvPr/>
        </p:nvSpPr>
        <p:spPr>
          <a:xfrm>
            <a:off x="11034373" y="2928170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7E99B436-2993-8049-9738-930E50F0EFE6}"/>
              </a:ext>
            </a:extLst>
          </p:cNvPr>
          <p:cNvSpPr/>
          <p:nvPr/>
        </p:nvSpPr>
        <p:spPr>
          <a:xfrm>
            <a:off x="11022448" y="3518010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6329FB01-E046-BA4C-BB19-6E79A5FD66B9}"/>
              </a:ext>
            </a:extLst>
          </p:cNvPr>
          <p:cNvSpPr/>
          <p:nvPr/>
        </p:nvSpPr>
        <p:spPr>
          <a:xfrm>
            <a:off x="11068625" y="4233281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0B6B0DF6-06E2-7B44-9E68-ABA7DBFFECE1}"/>
              </a:ext>
            </a:extLst>
          </p:cNvPr>
          <p:cNvSpPr/>
          <p:nvPr/>
        </p:nvSpPr>
        <p:spPr>
          <a:xfrm>
            <a:off x="11584906" y="1818430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4BD99111-5148-CC4A-8669-8DC2FAE6BBDE}"/>
              </a:ext>
            </a:extLst>
          </p:cNvPr>
          <p:cNvSpPr/>
          <p:nvPr/>
        </p:nvSpPr>
        <p:spPr>
          <a:xfrm>
            <a:off x="11617101" y="2373463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ECCA73EC-AF0B-4F4D-9406-B5577012075E}"/>
              </a:ext>
            </a:extLst>
          </p:cNvPr>
          <p:cNvSpPr/>
          <p:nvPr/>
        </p:nvSpPr>
        <p:spPr>
          <a:xfrm>
            <a:off x="11581960" y="2947402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112A2979-B105-F048-BAF7-75DE24121283}"/>
              </a:ext>
            </a:extLst>
          </p:cNvPr>
          <p:cNvSpPr/>
          <p:nvPr/>
        </p:nvSpPr>
        <p:spPr>
          <a:xfrm>
            <a:off x="11600222" y="3506863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392B8986-BF06-7F4A-A5E0-B20A782E364C}"/>
              </a:ext>
            </a:extLst>
          </p:cNvPr>
          <p:cNvSpPr/>
          <p:nvPr/>
        </p:nvSpPr>
        <p:spPr>
          <a:xfrm>
            <a:off x="11584906" y="4229621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4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9485F4E-6BFC-1044-9278-9F9CF369F808}"/>
              </a:ext>
            </a:extLst>
          </p:cNvPr>
          <p:cNvSpPr/>
          <p:nvPr/>
        </p:nvSpPr>
        <p:spPr>
          <a:xfrm>
            <a:off x="0" y="0"/>
            <a:ext cx="12192000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2511CD-4AF9-F24A-AD45-A138EFCF2895}"/>
              </a:ext>
            </a:extLst>
          </p:cNvPr>
          <p:cNvSpPr txBox="1"/>
          <p:nvPr/>
        </p:nvSpPr>
        <p:spPr>
          <a:xfrm>
            <a:off x="333632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HOME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55723F-49E9-C443-AA02-BA8DB86626B4}"/>
              </a:ext>
            </a:extLst>
          </p:cNvPr>
          <p:cNvSpPr txBox="1"/>
          <p:nvPr/>
        </p:nvSpPr>
        <p:spPr>
          <a:xfrm>
            <a:off x="2187146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5D590C-9A15-FE46-9EDF-F8D551F98749}"/>
              </a:ext>
            </a:extLst>
          </p:cNvPr>
          <p:cNvSpPr txBox="1"/>
          <p:nvPr/>
        </p:nvSpPr>
        <p:spPr>
          <a:xfrm>
            <a:off x="40406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NEXT MATCH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9FB763-E75B-774C-8EA4-EB51BBC7699C}"/>
              </a:ext>
            </a:extLst>
          </p:cNvPr>
          <p:cNvSpPr txBox="1"/>
          <p:nvPr/>
        </p:nvSpPr>
        <p:spPr>
          <a:xfrm>
            <a:off x="66314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RANKINGS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43DBEB1-DE66-7842-9836-328626D81E77}"/>
              </a:ext>
            </a:extLst>
          </p:cNvPr>
          <p:cNvSpPr/>
          <p:nvPr/>
        </p:nvSpPr>
        <p:spPr>
          <a:xfrm>
            <a:off x="333632" y="945976"/>
            <a:ext cx="8114271" cy="554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B2071F-FC30-CA40-8A99-06019EAD1361}"/>
              </a:ext>
            </a:extLst>
          </p:cNvPr>
          <p:cNvSpPr txBox="1"/>
          <p:nvPr/>
        </p:nvSpPr>
        <p:spPr>
          <a:xfrm>
            <a:off x="2471352" y="1175885"/>
            <a:ext cx="353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Nome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A10F4A-2F06-6C4D-B823-4BC286556582}"/>
              </a:ext>
            </a:extLst>
          </p:cNvPr>
          <p:cNvSpPr txBox="1"/>
          <p:nvPr/>
        </p:nvSpPr>
        <p:spPr>
          <a:xfrm>
            <a:off x="704335" y="2026508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29B44C35-F448-334A-81A8-9D42D7327C53}"/>
              </a:ext>
            </a:extLst>
          </p:cNvPr>
          <p:cNvSpPr txBox="1"/>
          <p:nvPr/>
        </p:nvSpPr>
        <p:spPr>
          <a:xfrm>
            <a:off x="4103472" y="2026267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5366067-82B7-1947-9A40-DC8A1A8D8EDC}"/>
              </a:ext>
            </a:extLst>
          </p:cNvPr>
          <p:cNvSpPr txBox="1"/>
          <p:nvPr/>
        </p:nvSpPr>
        <p:spPr>
          <a:xfrm>
            <a:off x="2057400" y="2026267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4280EE2D-FC78-0D4D-97CF-2FF967C9362D}"/>
              </a:ext>
            </a:extLst>
          </p:cNvPr>
          <p:cNvSpPr txBox="1"/>
          <p:nvPr/>
        </p:nvSpPr>
        <p:spPr>
          <a:xfrm>
            <a:off x="6977449" y="2026508"/>
            <a:ext cx="10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Av</a:t>
            </a:r>
            <a:r>
              <a:rPr lang="it-IT" dirty="0"/>
              <a:t>. PTS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C2419C-2C83-4E4C-A45E-EFFE2FE9C52F}"/>
              </a:ext>
            </a:extLst>
          </p:cNvPr>
          <p:cNvSpPr/>
          <p:nvPr/>
        </p:nvSpPr>
        <p:spPr>
          <a:xfrm>
            <a:off x="939114" y="2395599"/>
            <a:ext cx="222421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CF31DE-2FAD-EE41-9919-09799E23EBD5}"/>
              </a:ext>
            </a:extLst>
          </p:cNvPr>
          <p:cNvSpPr/>
          <p:nvPr/>
        </p:nvSpPr>
        <p:spPr>
          <a:xfrm>
            <a:off x="2187146" y="2395599"/>
            <a:ext cx="469557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33062E6-0453-F54B-BC61-5CC924F8905E}"/>
              </a:ext>
            </a:extLst>
          </p:cNvPr>
          <p:cNvSpPr/>
          <p:nvPr/>
        </p:nvSpPr>
        <p:spPr>
          <a:xfrm>
            <a:off x="3650391" y="2395599"/>
            <a:ext cx="2725695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12FF2A1-32F9-3841-AEF5-D92F438A87EE}"/>
              </a:ext>
            </a:extLst>
          </p:cNvPr>
          <p:cNvSpPr/>
          <p:nvPr/>
        </p:nvSpPr>
        <p:spPr>
          <a:xfrm>
            <a:off x="7092778" y="2395599"/>
            <a:ext cx="568411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0D108EB-4F1D-9241-A0F1-C694ED204F30}"/>
              </a:ext>
            </a:extLst>
          </p:cNvPr>
          <p:cNvSpPr/>
          <p:nvPr/>
        </p:nvSpPr>
        <p:spPr>
          <a:xfrm>
            <a:off x="8699157" y="2236573"/>
            <a:ext cx="3336324" cy="4249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668BB526-EDC2-1349-B38C-3A335E39E6FB}"/>
              </a:ext>
            </a:extLst>
          </p:cNvPr>
          <p:cNvSpPr txBox="1"/>
          <p:nvPr/>
        </p:nvSpPr>
        <p:spPr>
          <a:xfrm>
            <a:off x="8598243" y="2382154"/>
            <a:ext cx="35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Free Agents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3A0BAF2-7724-294E-A784-A752ADE71EFA}"/>
              </a:ext>
            </a:extLst>
          </p:cNvPr>
          <p:cNvSpPr txBox="1"/>
          <p:nvPr/>
        </p:nvSpPr>
        <p:spPr>
          <a:xfrm>
            <a:off x="8660027" y="2811668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A9C7301-385C-3C42-AB4F-2D56BB829FF5}"/>
              </a:ext>
            </a:extLst>
          </p:cNvPr>
          <p:cNvSpPr txBox="1"/>
          <p:nvPr/>
        </p:nvSpPr>
        <p:spPr>
          <a:xfrm>
            <a:off x="10016437" y="2827623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A60257A-B7BD-DB44-B045-2279F4241584}"/>
              </a:ext>
            </a:extLst>
          </p:cNvPr>
          <p:cNvSpPr txBox="1"/>
          <p:nvPr/>
        </p:nvSpPr>
        <p:spPr>
          <a:xfrm>
            <a:off x="9333469" y="2811427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B286214-488E-DB49-8B97-82D653338BE7}"/>
              </a:ext>
            </a:extLst>
          </p:cNvPr>
          <p:cNvSpPr txBox="1"/>
          <p:nvPr/>
        </p:nvSpPr>
        <p:spPr>
          <a:xfrm>
            <a:off x="10901233" y="2825549"/>
            <a:ext cx="10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Av</a:t>
            </a:r>
            <a:r>
              <a:rPr lang="it-IT" dirty="0"/>
              <a:t>. PTS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04779CBE-A920-F24B-97B3-65A90D2EDA96}"/>
              </a:ext>
            </a:extLst>
          </p:cNvPr>
          <p:cNvSpPr/>
          <p:nvPr/>
        </p:nvSpPr>
        <p:spPr>
          <a:xfrm>
            <a:off x="8894806" y="3180759"/>
            <a:ext cx="222421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E31F7743-F302-964A-A9C4-F38C52AA54EC}"/>
              </a:ext>
            </a:extLst>
          </p:cNvPr>
          <p:cNvSpPr/>
          <p:nvPr/>
        </p:nvSpPr>
        <p:spPr>
          <a:xfrm>
            <a:off x="9463215" y="3180759"/>
            <a:ext cx="469557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E9F24A3-CE2E-DA4F-B00F-211B4A1D2028}"/>
              </a:ext>
            </a:extLst>
          </p:cNvPr>
          <p:cNvSpPr/>
          <p:nvPr/>
        </p:nvSpPr>
        <p:spPr>
          <a:xfrm>
            <a:off x="10073330" y="3180759"/>
            <a:ext cx="714119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0B703456-287D-004C-9A76-EDDDB8F835F4}"/>
              </a:ext>
            </a:extLst>
          </p:cNvPr>
          <p:cNvSpPr/>
          <p:nvPr/>
        </p:nvSpPr>
        <p:spPr>
          <a:xfrm>
            <a:off x="11016562" y="3194640"/>
            <a:ext cx="568411" cy="2611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umetto 2 18">
            <a:extLst>
              <a:ext uri="{FF2B5EF4-FFF2-40B4-BE49-F238E27FC236}">
                <a16:creationId xmlns:a16="http://schemas.microsoft.com/office/drawing/2014/main" id="{739F9B4D-9DD8-374F-81E4-1A77E149D231}"/>
              </a:ext>
            </a:extLst>
          </p:cNvPr>
          <p:cNvSpPr/>
          <p:nvPr/>
        </p:nvSpPr>
        <p:spPr>
          <a:xfrm>
            <a:off x="8894727" y="268528"/>
            <a:ext cx="4516473" cy="1608995"/>
          </a:xfrm>
          <a:prstGeom prst="wedgeRoundRectCallout">
            <a:avLst>
              <a:gd name="adj1" fmla="val -46054"/>
              <a:gd name="adj2" fmla="val 6640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scegliere: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Background-</a:t>
            </a:r>
            <a:r>
              <a:rPr lang="it-IT" dirty="0" err="1"/>
              <a:t>form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componenti</a:t>
            </a:r>
          </a:p>
          <a:p>
            <a:pPr marL="1657350" lvl="3" indent="-285750" algn="ctr">
              <a:buFont typeface="Arial" panose="020B0604020202020204" pitchFamily="34" charset="0"/>
              <a:buChar char="•"/>
            </a:pPr>
            <a:r>
              <a:rPr lang="it-IT" dirty="0"/>
              <a:t>Elementi </a:t>
            </a:r>
            <a:r>
              <a:rPr lang="it-IT" dirty="0" err="1"/>
              <a:t>NavBar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Layout</a:t>
            </a:r>
          </a:p>
        </p:txBody>
      </p:sp>
    </p:spTree>
    <p:extLst>
      <p:ext uri="{BB962C8B-B14F-4D97-AF65-F5344CB8AC3E}">
        <p14:creationId xmlns:p14="http://schemas.microsoft.com/office/powerpoint/2010/main" val="244341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metto 2 18">
            <a:extLst>
              <a:ext uri="{FF2B5EF4-FFF2-40B4-BE49-F238E27FC236}">
                <a16:creationId xmlns:a16="http://schemas.microsoft.com/office/drawing/2014/main" id="{739F9B4D-9DD8-374F-81E4-1A77E149D231}"/>
              </a:ext>
            </a:extLst>
          </p:cNvPr>
          <p:cNvSpPr/>
          <p:nvPr/>
        </p:nvSpPr>
        <p:spPr>
          <a:xfrm>
            <a:off x="4040660" y="4808578"/>
            <a:ext cx="4516473" cy="1608995"/>
          </a:xfrm>
          <a:prstGeom prst="wedgeRoundRectCallout">
            <a:avLst>
              <a:gd name="adj1" fmla="val -46054"/>
              <a:gd name="adj2" fmla="val 6640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scegliere: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Background-</a:t>
            </a:r>
            <a:r>
              <a:rPr lang="it-IT" dirty="0" err="1"/>
              <a:t>form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componenti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Elementi </a:t>
            </a:r>
            <a:r>
              <a:rPr lang="it-IT" dirty="0" err="1"/>
              <a:t>NavBar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Layout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9485F4E-6BFC-1044-9278-9F9CF369F808}"/>
              </a:ext>
            </a:extLst>
          </p:cNvPr>
          <p:cNvSpPr/>
          <p:nvPr/>
        </p:nvSpPr>
        <p:spPr>
          <a:xfrm>
            <a:off x="0" y="0"/>
            <a:ext cx="12192000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2511CD-4AF9-F24A-AD45-A138EFCF2895}"/>
              </a:ext>
            </a:extLst>
          </p:cNvPr>
          <p:cNvSpPr txBox="1"/>
          <p:nvPr/>
        </p:nvSpPr>
        <p:spPr>
          <a:xfrm>
            <a:off x="333632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HOME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55723F-49E9-C443-AA02-BA8DB86626B4}"/>
              </a:ext>
            </a:extLst>
          </p:cNvPr>
          <p:cNvSpPr txBox="1"/>
          <p:nvPr/>
        </p:nvSpPr>
        <p:spPr>
          <a:xfrm>
            <a:off x="2187146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5D590C-9A15-FE46-9EDF-F8D551F98749}"/>
              </a:ext>
            </a:extLst>
          </p:cNvPr>
          <p:cNvSpPr txBox="1"/>
          <p:nvPr/>
        </p:nvSpPr>
        <p:spPr>
          <a:xfrm>
            <a:off x="40406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NEXT MATCH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9FB763-E75B-774C-8EA4-EB51BBC7699C}"/>
              </a:ext>
            </a:extLst>
          </p:cNvPr>
          <p:cNvSpPr txBox="1"/>
          <p:nvPr/>
        </p:nvSpPr>
        <p:spPr>
          <a:xfrm>
            <a:off x="66314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RANKINGS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80849518-6937-0343-B097-D9B72646CCFA}"/>
              </a:ext>
            </a:extLst>
          </p:cNvPr>
          <p:cNvSpPr/>
          <p:nvPr/>
        </p:nvSpPr>
        <p:spPr>
          <a:xfrm>
            <a:off x="247135" y="1479591"/>
            <a:ext cx="4243388" cy="332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B56E623-4298-F241-84B6-DF854DFB1379}"/>
              </a:ext>
            </a:extLst>
          </p:cNvPr>
          <p:cNvSpPr txBox="1"/>
          <p:nvPr/>
        </p:nvSpPr>
        <p:spPr>
          <a:xfrm>
            <a:off x="1492916" y="1623624"/>
            <a:ext cx="19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MIA SQUADRA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8A1CFE34-3AD5-4443-8F5E-DE9E018D1DCD}"/>
              </a:ext>
            </a:extLst>
          </p:cNvPr>
          <p:cNvSpPr txBox="1"/>
          <p:nvPr/>
        </p:nvSpPr>
        <p:spPr>
          <a:xfrm>
            <a:off x="416783" y="1992956"/>
            <a:ext cx="7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Role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10BAC62B-C1A6-AC46-AE30-B2161FA79A63}"/>
              </a:ext>
            </a:extLst>
          </p:cNvPr>
          <p:cNvSpPr txBox="1"/>
          <p:nvPr/>
        </p:nvSpPr>
        <p:spPr>
          <a:xfrm>
            <a:off x="1305311" y="1998575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BEBBE9B3-EA5B-464F-9585-C7C9395EBDE5}"/>
              </a:ext>
            </a:extLst>
          </p:cNvPr>
          <p:cNvSpPr/>
          <p:nvPr/>
        </p:nvSpPr>
        <p:spPr>
          <a:xfrm>
            <a:off x="526836" y="2362288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519CD60C-2788-DE4D-8318-EDCB059DB433}"/>
              </a:ext>
            </a:extLst>
          </p:cNvPr>
          <p:cNvSpPr/>
          <p:nvPr/>
        </p:nvSpPr>
        <p:spPr>
          <a:xfrm>
            <a:off x="1340708" y="2362288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D9178448-DD74-454F-AC16-FCC28733E752}"/>
              </a:ext>
            </a:extLst>
          </p:cNvPr>
          <p:cNvSpPr/>
          <p:nvPr/>
        </p:nvSpPr>
        <p:spPr>
          <a:xfrm>
            <a:off x="3609330" y="2362288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BC4E253C-5370-A543-A7C8-358D9EE1C750}"/>
              </a:ext>
            </a:extLst>
          </p:cNvPr>
          <p:cNvSpPr/>
          <p:nvPr/>
        </p:nvSpPr>
        <p:spPr>
          <a:xfrm>
            <a:off x="530953" y="2774082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77BFE11-9ADE-8C4C-A132-7934DB5ED0E1}"/>
              </a:ext>
            </a:extLst>
          </p:cNvPr>
          <p:cNvSpPr/>
          <p:nvPr/>
        </p:nvSpPr>
        <p:spPr>
          <a:xfrm>
            <a:off x="526836" y="3259637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07E121B8-FFA0-6646-AAD8-0BA87CEEE0DE}"/>
              </a:ext>
            </a:extLst>
          </p:cNvPr>
          <p:cNvSpPr/>
          <p:nvPr/>
        </p:nvSpPr>
        <p:spPr>
          <a:xfrm>
            <a:off x="526835" y="3758638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5C5C6612-5F43-0B41-8B48-250F5BDEA76E}"/>
              </a:ext>
            </a:extLst>
          </p:cNvPr>
          <p:cNvSpPr/>
          <p:nvPr/>
        </p:nvSpPr>
        <p:spPr>
          <a:xfrm>
            <a:off x="522331" y="4232179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878301BD-02AF-AB48-8C32-E7A6ABAEC247}"/>
              </a:ext>
            </a:extLst>
          </p:cNvPr>
          <p:cNvSpPr/>
          <p:nvPr/>
        </p:nvSpPr>
        <p:spPr>
          <a:xfrm>
            <a:off x="1340707" y="2774845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F9836C14-3043-2143-A1A9-688A6A747E01}"/>
              </a:ext>
            </a:extLst>
          </p:cNvPr>
          <p:cNvSpPr/>
          <p:nvPr/>
        </p:nvSpPr>
        <p:spPr>
          <a:xfrm>
            <a:off x="1340706" y="3266741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con angoli arrotondati 85">
            <a:extLst>
              <a:ext uri="{FF2B5EF4-FFF2-40B4-BE49-F238E27FC236}">
                <a16:creationId xmlns:a16="http://schemas.microsoft.com/office/drawing/2014/main" id="{71A47A80-5A0F-7345-B442-6D740604B4AE}"/>
              </a:ext>
            </a:extLst>
          </p:cNvPr>
          <p:cNvSpPr/>
          <p:nvPr/>
        </p:nvSpPr>
        <p:spPr>
          <a:xfrm>
            <a:off x="1340705" y="3758638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F5F6D491-E384-3447-9114-23F74459D37F}"/>
              </a:ext>
            </a:extLst>
          </p:cNvPr>
          <p:cNvSpPr/>
          <p:nvPr/>
        </p:nvSpPr>
        <p:spPr>
          <a:xfrm>
            <a:off x="1340708" y="4229308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178DFA90-A288-3145-8427-C5B0B5762DB7}"/>
              </a:ext>
            </a:extLst>
          </p:cNvPr>
          <p:cNvSpPr/>
          <p:nvPr/>
        </p:nvSpPr>
        <p:spPr>
          <a:xfrm>
            <a:off x="3609328" y="2774082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3D8C5514-A580-2845-A460-DF9E0B69CDAA}"/>
              </a:ext>
            </a:extLst>
          </p:cNvPr>
          <p:cNvSpPr/>
          <p:nvPr/>
        </p:nvSpPr>
        <p:spPr>
          <a:xfrm>
            <a:off x="3609328" y="3256814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4C241C6C-9105-EF44-942A-5606E1D0EB7A}"/>
              </a:ext>
            </a:extLst>
          </p:cNvPr>
          <p:cNvSpPr/>
          <p:nvPr/>
        </p:nvSpPr>
        <p:spPr>
          <a:xfrm>
            <a:off x="3609329" y="3758638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FCEC9FC3-5C73-9941-BEB0-8F50A9F3E339}"/>
              </a:ext>
            </a:extLst>
          </p:cNvPr>
          <p:cNvSpPr/>
          <p:nvPr/>
        </p:nvSpPr>
        <p:spPr>
          <a:xfrm>
            <a:off x="3609329" y="4222448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F2E5892E-C34F-A942-84F6-B7DFE0800E10}"/>
              </a:ext>
            </a:extLst>
          </p:cNvPr>
          <p:cNvSpPr/>
          <p:nvPr/>
        </p:nvSpPr>
        <p:spPr>
          <a:xfrm>
            <a:off x="7701479" y="1386230"/>
            <a:ext cx="4243388" cy="332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34B83733-57E2-1744-B4A7-CDCC40B4BE98}"/>
              </a:ext>
            </a:extLst>
          </p:cNvPr>
          <p:cNvSpPr txBox="1"/>
          <p:nvPr/>
        </p:nvSpPr>
        <p:spPr>
          <a:xfrm>
            <a:off x="8947260" y="1530263"/>
            <a:ext cx="19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Squadra Avversaria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BD8FFCB8-DE41-E645-9EA9-FD74F3E0F605}"/>
              </a:ext>
            </a:extLst>
          </p:cNvPr>
          <p:cNvSpPr txBox="1"/>
          <p:nvPr/>
        </p:nvSpPr>
        <p:spPr>
          <a:xfrm>
            <a:off x="7871127" y="1899595"/>
            <a:ext cx="7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Role</a:t>
            </a:r>
            <a:endParaRPr lang="it-IT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21613E11-F888-194B-9FA6-66A5C4AAA79E}"/>
              </a:ext>
            </a:extLst>
          </p:cNvPr>
          <p:cNvSpPr txBox="1"/>
          <p:nvPr/>
        </p:nvSpPr>
        <p:spPr>
          <a:xfrm>
            <a:off x="8759655" y="1905214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52336204-AAC0-3547-A21F-0D62D6D0E479}"/>
              </a:ext>
            </a:extLst>
          </p:cNvPr>
          <p:cNvSpPr/>
          <p:nvPr/>
        </p:nvSpPr>
        <p:spPr>
          <a:xfrm>
            <a:off x="7981180" y="2268927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0E9023D6-5819-884F-83F4-41E6B6923A43}"/>
              </a:ext>
            </a:extLst>
          </p:cNvPr>
          <p:cNvSpPr/>
          <p:nvPr/>
        </p:nvSpPr>
        <p:spPr>
          <a:xfrm>
            <a:off x="8795052" y="2268927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E39230D7-AC1E-6F48-9ECE-A06FA83F0556}"/>
              </a:ext>
            </a:extLst>
          </p:cNvPr>
          <p:cNvSpPr/>
          <p:nvPr/>
        </p:nvSpPr>
        <p:spPr>
          <a:xfrm>
            <a:off x="11063674" y="2268927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46876924-3593-6A45-B4EE-44A6B75D0C4B}"/>
              </a:ext>
            </a:extLst>
          </p:cNvPr>
          <p:cNvSpPr/>
          <p:nvPr/>
        </p:nvSpPr>
        <p:spPr>
          <a:xfrm>
            <a:off x="7985297" y="2680721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con angoli arrotondati 99">
            <a:extLst>
              <a:ext uri="{FF2B5EF4-FFF2-40B4-BE49-F238E27FC236}">
                <a16:creationId xmlns:a16="http://schemas.microsoft.com/office/drawing/2014/main" id="{EA114010-D1BB-DB4F-BB8F-25B766EFFB8A}"/>
              </a:ext>
            </a:extLst>
          </p:cNvPr>
          <p:cNvSpPr/>
          <p:nvPr/>
        </p:nvSpPr>
        <p:spPr>
          <a:xfrm>
            <a:off x="7981180" y="3166276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con angoli arrotondati 100">
            <a:extLst>
              <a:ext uri="{FF2B5EF4-FFF2-40B4-BE49-F238E27FC236}">
                <a16:creationId xmlns:a16="http://schemas.microsoft.com/office/drawing/2014/main" id="{B89B545D-62E6-8C4F-AEED-CD180433D0EE}"/>
              </a:ext>
            </a:extLst>
          </p:cNvPr>
          <p:cNvSpPr/>
          <p:nvPr/>
        </p:nvSpPr>
        <p:spPr>
          <a:xfrm>
            <a:off x="7981179" y="3665277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con angoli arrotondati 101">
            <a:extLst>
              <a:ext uri="{FF2B5EF4-FFF2-40B4-BE49-F238E27FC236}">
                <a16:creationId xmlns:a16="http://schemas.microsoft.com/office/drawing/2014/main" id="{E24C4A62-8CFE-904F-BC24-E1C52FC844E4}"/>
              </a:ext>
            </a:extLst>
          </p:cNvPr>
          <p:cNvSpPr/>
          <p:nvPr/>
        </p:nvSpPr>
        <p:spPr>
          <a:xfrm>
            <a:off x="7976675" y="4138818"/>
            <a:ext cx="27184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98C203C5-813D-7442-94B7-DA6ACA30594F}"/>
              </a:ext>
            </a:extLst>
          </p:cNvPr>
          <p:cNvSpPr/>
          <p:nvPr/>
        </p:nvSpPr>
        <p:spPr>
          <a:xfrm>
            <a:off x="8795051" y="2681484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842C3F83-1229-824C-B69C-7E4A17AFE382}"/>
              </a:ext>
            </a:extLst>
          </p:cNvPr>
          <p:cNvSpPr/>
          <p:nvPr/>
        </p:nvSpPr>
        <p:spPr>
          <a:xfrm>
            <a:off x="8795050" y="3173380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DC3A0DB3-9683-9446-B232-9AA6D3EF1E86}"/>
              </a:ext>
            </a:extLst>
          </p:cNvPr>
          <p:cNvSpPr/>
          <p:nvPr/>
        </p:nvSpPr>
        <p:spPr>
          <a:xfrm>
            <a:off x="8795049" y="3665277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491F1620-528C-7149-AD37-2F4F265C6C60}"/>
              </a:ext>
            </a:extLst>
          </p:cNvPr>
          <p:cNvSpPr/>
          <p:nvPr/>
        </p:nvSpPr>
        <p:spPr>
          <a:xfrm>
            <a:off x="8795052" y="4135947"/>
            <a:ext cx="1825969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con angoli arrotondati 106">
            <a:extLst>
              <a:ext uri="{FF2B5EF4-FFF2-40B4-BE49-F238E27FC236}">
                <a16:creationId xmlns:a16="http://schemas.microsoft.com/office/drawing/2014/main" id="{FCED44FE-30DA-1945-B726-DFE437432C86}"/>
              </a:ext>
            </a:extLst>
          </p:cNvPr>
          <p:cNvSpPr/>
          <p:nvPr/>
        </p:nvSpPr>
        <p:spPr>
          <a:xfrm>
            <a:off x="11063672" y="2680721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con angoli arrotondati 107">
            <a:extLst>
              <a:ext uri="{FF2B5EF4-FFF2-40B4-BE49-F238E27FC236}">
                <a16:creationId xmlns:a16="http://schemas.microsoft.com/office/drawing/2014/main" id="{ED5AA60B-8AEC-5645-8C20-0F3FDC9C7753}"/>
              </a:ext>
            </a:extLst>
          </p:cNvPr>
          <p:cNvSpPr/>
          <p:nvPr/>
        </p:nvSpPr>
        <p:spPr>
          <a:xfrm>
            <a:off x="11063672" y="3163453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con angoli arrotondati 108">
            <a:extLst>
              <a:ext uri="{FF2B5EF4-FFF2-40B4-BE49-F238E27FC236}">
                <a16:creationId xmlns:a16="http://schemas.microsoft.com/office/drawing/2014/main" id="{4876C4A9-745F-5D40-97B4-4E699B26DE56}"/>
              </a:ext>
            </a:extLst>
          </p:cNvPr>
          <p:cNvSpPr/>
          <p:nvPr/>
        </p:nvSpPr>
        <p:spPr>
          <a:xfrm>
            <a:off x="11063673" y="3665277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882D1D78-B430-9742-B798-AB6FA6CD68C8}"/>
              </a:ext>
            </a:extLst>
          </p:cNvPr>
          <p:cNvSpPr/>
          <p:nvPr/>
        </p:nvSpPr>
        <p:spPr>
          <a:xfrm>
            <a:off x="11063673" y="4129087"/>
            <a:ext cx="443687" cy="267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FF916772-959E-D049-9BF2-72D8ADEA8280}"/>
              </a:ext>
            </a:extLst>
          </p:cNvPr>
          <p:cNvSpPr txBox="1"/>
          <p:nvPr/>
        </p:nvSpPr>
        <p:spPr>
          <a:xfrm>
            <a:off x="3410980" y="1953618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Points</a:t>
            </a:r>
            <a:endParaRPr lang="it-IT" dirty="0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1E7B3889-0CDE-0E4F-96CE-3F2935B9D261}"/>
              </a:ext>
            </a:extLst>
          </p:cNvPr>
          <p:cNvSpPr txBox="1"/>
          <p:nvPr/>
        </p:nvSpPr>
        <p:spPr>
          <a:xfrm>
            <a:off x="10886046" y="1809816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Points</a:t>
            </a:r>
            <a:endParaRPr lang="it-IT" dirty="0"/>
          </a:p>
        </p:txBody>
      </p:sp>
      <p:sp>
        <p:nvSpPr>
          <p:cNvPr id="4" name="Stella a 7 punte 3">
            <a:extLst>
              <a:ext uri="{FF2B5EF4-FFF2-40B4-BE49-F238E27FC236}">
                <a16:creationId xmlns:a16="http://schemas.microsoft.com/office/drawing/2014/main" id="{2978E616-ADAA-BF4D-A30C-21FC7142989B}"/>
              </a:ext>
            </a:extLst>
          </p:cNvPr>
          <p:cNvSpPr/>
          <p:nvPr/>
        </p:nvSpPr>
        <p:spPr>
          <a:xfrm>
            <a:off x="5004486" y="1992956"/>
            <a:ext cx="2236573" cy="2276791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VS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2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9485F4E-6BFC-1044-9278-9F9CF369F808}"/>
              </a:ext>
            </a:extLst>
          </p:cNvPr>
          <p:cNvSpPr/>
          <p:nvPr/>
        </p:nvSpPr>
        <p:spPr>
          <a:xfrm>
            <a:off x="0" y="0"/>
            <a:ext cx="12192000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2511CD-4AF9-F24A-AD45-A138EFCF2895}"/>
              </a:ext>
            </a:extLst>
          </p:cNvPr>
          <p:cNvSpPr txBox="1"/>
          <p:nvPr/>
        </p:nvSpPr>
        <p:spPr>
          <a:xfrm>
            <a:off x="333632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HOME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55723F-49E9-C443-AA02-BA8DB86626B4}"/>
              </a:ext>
            </a:extLst>
          </p:cNvPr>
          <p:cNvSpPr txBox="1"/>
          <p:nvPr/>
        </p:nvSpPr>
        <p:spPr>
          <a:xfrm>
            <a:off x="2187146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5D590C-9A15-FE46-9EDF-F8D551F98749}"/>
              </a:ext>
            </a:extLst>
          </p:cNvPr>
          <p:cNvSpPr txBox="1"/>
          <p:nvPr/>
        </p:nvSpPr>
        <p:spPr>
          <a:xfrm>
            <a:off x="40406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NEXT MATCH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9FB763-E75B-774C-8EA4-EB51BBC7699C}"/>
              </a:ext>
            </a:extLst>
          </p:cNvPr>
          <p:cNvSpPr txBox="1"/>
          <p:nvPr/>
        </p:nvSpPr>
        <p:spPr>
          <a:xfrm>
            <a:off x="6631460" y="93361"/>
            <a:ext cx="15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RANKINGS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46A375FF-BD00-244B-B1D2-D31D09BB4216}"/>
              </a:ext>
            </a:extLst>
          </p:cNvPr>
          <p:cNvSpPr/>
          <p:nvPr/>
        </p:nvSpPr>
        <p:spPr>
          <a:xfrm>
            <a:off x="333632" y="945976"/>
            <a:ext cx="11610718" cy="554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umetto 2 18">
            <a:extLst>
              <a:ext uri="{FF2B5EF4-FFF2-40B4-BE49-F238E27FC236}">
                <a16:creationId xmlns:a16="http://schemas.microsoft.com/office/drawing/2014/main" id="{739F9B4D-9DD8-374F-81E4-1A77E149D231}"/>
              </a:ext>
            </a:extLst>
          </p:cNvPr>
          <p:cNvSpPr/>
          <p:nvPr/>
        </p:nvSpPr>
        <p:spPr>
          <a:xfrm>
            <a:off x="8950798" y="141478"/>
            <a:ext cx="3176587" cy="1608995"/>
          </a:xfrm>
          <a:prstGeom prst="wedgeRoundRectCallout">
            <a:avLst>
              <a:gd name="adj1" fmla="val -46054"/>
              <a:gd name="adj2" fmla="val 6640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scegliere: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Colore Background-</a:t>
            </a:r>
            <a:r>
              <a:rPr lang="it-IT" dirty="0" err="1"/>
              <a:t>form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componenti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Elementi </a:t>
            </a:r>
            <a:r>
              <a:rPr lang="it-IT" dirty="0" err="1"/>
              <a:t>NavBar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Colori Layout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8C2E721-B7C8-7E49-8619-4B5CBD2BBE68}"/>
              </a:ext>
            </a:extLst>
          </p:cNvPr>
          <p:cNvSpPr txBox="1"/>
          <p:nvPr/>
        </p:nvSpPr>
        <p:spPr>
          <a:xfrm>
            <a:off x="704335" y="2026508"/>
            <a:ext cx="11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Posizione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1CB54D5-B619-C84F-8A0E-A0F7B14EC213}"/>
              </a:ext>
            </a:extLst>
          </p:cNvPr>
          <p:cNvSpPr txBox="1"/>
          <p:nvPr/>
        </p:nvSpPr>
        <p:spPr>
          <a:xfrm>
            <a:off x="4847293" y="2043149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Nome Squadra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14A56296-D6B0-174B-924C-DCAF241B7E43}"/>
              </a:ext>
            </a:extLst>
          </p:cNvPr>
          <p:cNvSpPr txBox="1"/>
          <p:nvPr/>
        </p:nvSpPr>
        <p:spPr>
          <a:xfrm>
            <a:off x="8273621" y="2026508"/>
            <a:ext cx="37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</a:t>
            </a:r>
            <a:endParaRPr lang="it-IT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813ABA6-E21F-5542-8761-D5C45D4B2197}"/>
              </a:ext>
            </a:extLst>
          </p:cNvPr>
          <p:cNvSpPr txBox="1"/>
          <p:nvPr/>
        </p:nvSpPr>
        <p:spPr>
          <a:xfrm>
            <a:off x="9230948" y="2026508"/>
            <a:ext cx="37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EAFDD94-C209-624D-8638-84CE4A0B052C}"/>
              </a:ext>
            </a:extLst>
          </p:cNvPr>
          <p:cNvSpPr txBox="1"/>
          <p:nvPr/>
        </p:nvSpPr>
        <p:spPr>
          <a:xfrm>
            <a:off x="10651717" y="2026508"/>
            <a:ext cx="92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Points</a:t>
            </a:r>
            <a:endParaRPr lang="it-IT" dirty="0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A3323E94-5981-4541-9DF7-5FBBA56C4D53}"/>
              </a:ext>
            </a:extLst>
          </p:cNvPr>
          <p:cNvSpPr/>
          <p:nvPr/>
        </p:nvSpPr>
        <p:spPr>
          <a:xfrm>
            <a:off x="1060782" y="2411274"/>
            <a:ext cx="400049" cy="38009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E29D0E01-4E01-3C41-B763-D3405A3A5CD2}"/>
              </a:ext>
            </a:extLst>
          </p:cNvPr>
          <p:cNvSpPr/>
          <p:nvPr/>
        </p:nvSpPr>
        <p:spPr>
          <a:xfrm>
            <a:off x="4040660" y="2411274"/>
            <a:ext cx="3531715" cy="38009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E26B3929-F10B-CB4F-B8A7-F447CCEFA359}"/>
              </a:ext>
            </a:extLst>
          </p:cNvPr>
          <p:cNvSpPr/>
          <p:nvPr/>
        </p:nvSpPr>
        <p:spPr>
          <a:xfrm>
            <a:off x="8256921" y="2406361"/>
            <a:ext cx="400049" cy="38009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F0C440CC-F727-9E4C-89A7-70861F0D0A61}"/>
              </a:ext>
            </a:extLst>
          </p:cNvPr>
          <p:cNvSpPr/>
          <p:nvPr/>
        </p:nvSpPr>
        <p:spPr>
          <a:xfrm>
            <a:off x="10725264" y="2395840"/>
            <a:ext cx="575700" cy="38009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5C9ADC05-E763-154B-B4A5-047A272F2E50}"/>
              </a:ext>
            </a:extLst>
          </p:cNvPr>
          <p:cNvSpPr/>
          <p:nvPr/>
        </p:nvSpPr>
        <p:spPr>
          <a:xfrm>
            <a:off x="9158289" y="2406361"/>
            <a:ext cx="400049" cy="38009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045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154</Words>
  <Application>Microsoft Macintosh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FTB_Website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FTB_Website</dc:title>
  <dc:creator>Francesco Panico</dc:creator>
  <cp:lastModifiedBy>Francesco Panico</cp:lastModifiedBy>
  <cp:revision>7</cp:revision>
  <dcterms:created xsi:type="dcterms:W3CDTF">2021-06-20T16:25:48Z</dcterms:created>
  <dcterms:modified xsi:type="dcterms:W3CDTF">2021-06-24T19:37:56Z</dcterms:modified>
</cp:coreProperties>
</file>