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3"/>
  </p:notesMasterIdLst>
  <p:handoutMasterIdLst>
    <p:handoutMasterId r:id="rId24"/>
  </p:handoutMasterIdLst>
  <p:sldIdLst>
    <p:sldId id="280" r:id="rId2"/>
    <p:sldId id="494" r:id="rId3"/>
    <p:sldId id="536" r:id="rId4"/>
    <p:sldId id="537" r:id="rId5"/>
    <p:sldId id="550" r:id="rId6"/>
    <p:sldId id="557" r:id="rId7"/>
    <p:sldId id="551" r:id="rId8"/>
    <p:sldId id="538" r:id="rId9"/>
    <p:sldId id="540" r:id="rId10"/>
    <p:sldId id="542" r:id="rId11"/>
    <p:sldId id="558" r:id="rId12"/>
    <p:sldId id="543" r:id="rId13"/>
    <p:sldId id="559" r:id="rId14"/>
    <p:sldId id="553" r:id="rId15"/>
    <p:sldId id="545" r:id="rId16"/>
    <p:sldId id="547" r:id="rId17"/>
    <p:sldId id="544" r:id="rId18"/>
    <p:sldId id="560" r:id="rId19"/>
    <p:sldId id="561" r:id="rId20"/>
    <p:sldId id="549" r:id="rId21"/>
    <p:sldId id="393" r:id="rId22"/>
  </p:sldIdLst>
  <p:sldSz cx="9144000" cy="5143500" type="screen16x9"/>
  <p:notesSz cx="6858000" cy="9144000"/>
  <p:embeddedFontLst>
    <p:embeddedFont>
      <p:font typeface="Barlow Semi Condensed" panose="00000506000000000000" pitchFamily="2" charset="0"/>
      <p:regular r:id="rId25"/>
      <p:bold r:id="rId26"/>
      <p:italic r:id="rId27"/>
      <p:boldItalic r:id="rId28"/>
    </p:embeddedFont>
    <p:embeddedFont>
      <p:font typeface="Barlow Semi Condensed Medium" panose="00000606000000000000" pitchFamily="2" charset="0"/>
      <p:regular r:id="rId29"/>
      <p:bold r:id="rId30"/>
      <p:italic r:id="rId31"/>
      <p:boldItalic r:id="rId32"/>
    </p:embeddedFont>
    <p:embeddedFont>
      <p:font typeface="Fjalla One" panose="02000506040000020004" pitchFamily="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94949"/>
    <a:srgbClr val="4C729B"/>
    <a:srgbClr val="02ABA9"/>
    <a:srgbClr val="AB0204"/>
    <a:srgbClr val="1D3D4D"/>
    <a:srgbClr val="CBEEED"/>
    <a:srgbClr val="3D8087"/>
    <a:srgbClr val="C3F7EE"/>
    <a:srgbClr val="D3E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07CB13-C2B9-4D47-E537-DD70A60BF63E}" v="8" dt="2024-03-20T08:13:58.489"/>
    <p1510:client id="{D4E2623E-1DA4-FA7F-1CC1-8A48F43EA846}" v="139" dt="2024-03-20T08:13:41.260"/>
    <p1510:client id="{E8F091B9-3C74-7D4D-83DA-FB37D03D5949}" v="2253" dt="2024-03-20T13:51:26.525"/>
  </p1510:revLst>
</p1510:revInfo>
</file>

<file path=ppt/tableStyles.xml><?xml version="1.0" encoding="utf-8"?>
<a:tblStyleLst xmlns:a="http://schemas.openxmlformats.org/drawingml/2006/main" def="{CC3BA22F-71E4-47E5-99B9-F2F8DAF312CF}">
  <a:tblStyle styleId="{CC3BA22F-71E4-47E5-99B9-F2F8DAF312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4" autoAdjust="0"/>
    <p:restoredTop sz="77935" autoAdjust="0"/>
  </p:normalViewPr>
  <p:slideViewPr>
    <p:cSldViewPr snapToGrid="0">
      <p:cViewPr varScale="1">
        <p:scale>
          <a:sx n="86" d="100"/>
          <a:sy n="86" d="100"/>
        </p:scale>
        <p:origin x="1685"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ente guest" userId="S::urn:spo:anon#c5d6771a3ba36b58f4edff9daf362f3513f59b636ef21bb56c78d9ee80c4cfa5::" providerId="AD" clId="Web-{9907CB13-C2B9-4D47-E537-DD70A60BF63E}"/>
    <pc:docChg chg="modSld">
      <pc:chgData name="Utente guest" userId="S::urn:spo:anon#c5d6771a3ba36b58f4edff9daf362f3513f59b636ef21bb56c78d9ee80c4cfa5::" providerId="AD" clId="Web-{9907CB13-C2B9-4D47-E537-DD70A60BF63E}" dt="2024-03-20T08:46:54.507" v="275"/>
      <pc:docMkLst>
        <pc:docMk/>
      </pc:docMkLst>
      <pc:sldChg chg="modSp modNotes">
        <pc:chgData name="Utente guest" userId="S::urn:spo:anon#c5d6771a3ba36b58f4edff9daf362f3513f59b636ef21bb56c78d9ee80c4cfa5::" providerId="AD" clId="Web-{9907CB13-C2B9-4D47-E537-DD70A60BF63E}" dt="2024-03-20T08:46:54.507" v="275"/>
        <pc:sldMkLst>
          <pc:docMk/>
          <pc:sldMk cId="1349279169" sldId="394"/>
        </pc:sldMkLst>
        <pc:spChg chg="mod">
          <ac:chgData name="Utente guest" userId="S::urn:spo:anon#c5d6771a3ba36b58f4edff9daf362f3513f59b636ef21bb56c78d9ee80c4cfa5::" providerId="AD" clId="Web-{9907CB13-C2B9-4D47-E537-DD70A60BF63E}" dt="2024-03-20T08:13:58.489" v="3" actId="20577"/>
          <ac:spMkLst>
            <pc:docMk/>
            <pc:sldMk cId="1349279169" sldId="394"/>
            <ac:spMk id="22" creationId="{D1E5039D-8E54-ECEF-F5EB-960D2912B499}"/>
          </ac:spMkLst>
        </pc:spChg>
        <pc:spChg chg="mod">
          <ac:chgData name="Utente guest" userId="S::urn:spo:anon#c5d6771a3ba36b58f4edff9daf362f3513f59b636ef21bb56c78d9ee80c4cfa5::" providerId="AD" clId="Web-{9907CB13-C2B9-4D47-E537-DD70A60BF63E}" dt="2024-03-20T08:12:33.597" v="1" actId="20577"/>
          <ac:spMkLst>
            <pc:docMk/>
            <pc:sldMk cId="1349279169" sldId="394"/>
            <ac:spMk id="43" creationId="{1F6C67F7-DD18-6F9E-A459-4F7D1435B565}"/>
          </ac:spMkLst>
        </pc:spChg>
      </pc:sldChg>
    </pc:docChg>
  </pc:docChgLst>
  <pc:docChgLst>
    <pc:chgData name="Utente guest" userId="S::urn:spo:anon#00420febb5724f804584fb04da6eb3568f8f79000e24d17977383077912f9523::" providerId="AD" clId="Web-{C8B1AF86-AA5D-1D20-E5CF-DA757C4E4D99}"/>
    <pc:docChg chg="addSld modSld sldOrd">
      <pc:chgData name="Utente guest" userId="S::urn:spo:anon#00420febb5724f804584fb04da6eb3568f8f79000e24d17977383077912f9523::" providerId="AD" clId="Web-{C8B1AF86-AA5D-1D20-E5CF-DA757C4E4D99}" dt="2024-03-19T14:43:13.451" v="557" actId="1076"/>
      <pc:docMkLst>
        <pc:docMk/>
      </pc:docMkLst>
      <pc:sldChg chg="delSp modSp modNotes">
        <pc:chgData name="Utente guest" userId="S::urn:spo:anon#00420febb5724f804584fb04da6eb3568f8f79000e24d17977383077912f9523::" providerId="AD" clId="Web-{C8B1AF86-AA5D-1D20-E5CF-DA757C4E4D99}" dt="2024-03-19T11:10:29.765" v="235"/>
        <pc:sldMkLst>
          <pc:docMk/>
          <pc:sldMk cId="2294936435" sldId="306"/>
        </pc:sldMkLst>
        <pc:spChg chg="mod">
          <ac:chgData name="Utente guest" userId="S::urn:spo:anon#00420febb5724f804584fb04da6eb3568f8f79000e24d17977383077912f9523::" providerId="AD" clId="Web-{C8B1AF86-AA5D-1D20-E5CF-DA757C4E4D99}" dt="2024-03-19T11:02:35.955" v="179" actId="20577"/>
          <ac:spMkLst>
            <pc:docMk/>
            <pc:sldMk cId="2294936435" sldId="306"/>
            <ac:spMk id="3" creationId="{B69BFD21-446F-341A-C156-16100E8DD0FD}"/>
          </ac:spMkLst>
        </pc:spChg>
        <pc:spChg chg="mod">
          <ac:chgData name="Utente guest" userId="S::urn:spo:anon#00420febb5724f804584fb04da6eb3568f8f79000e24d17977383077912f9523::" providerId="AD" clId="Web-{C8B1AF86-AA5D-1D20-E5CF-DA757C4E4D99}" dt="2024-03-19T11:07:19.823" v="197"/>
          <ac:spMkLst>
            <pc:docMk/>
            <pc:sldMk cId="2294936435" sldId="306"/>
            <ac:spMk id="4" creationId="{88962063-C8B3-22AA-EFCD-FDD049878717}"/>
          </ac:spMkLst>
        </pc:spChg>
        <pc:spChg chg="mod">
          <ac:chgData name="Utente guest" userId="S::urn:spo:anon#00420febb5724f804584fb04da6eb3568f8f79000e24d17977383077912f9523::" providerId="AD" clId="Web-{C8B1AF86-AA5D-1D20-E5CF-DA757C4E4D99}" dt="2024-03-19T11:07:39.526" v="199" actId="1076"/>
          <ac:spMkLst>
            <pc:docMk/>
            <pc:sldMk cId="2294936435" sldId="306"/>
            <ac:spMk id="72" creationId="{16A27173-1505-A75F-961E-2C867659187E}"/>
          </ac:spMkLst>
        </pc:spChg>
        <pc:spChg chg="mod">
          <ac:chgData name="Utente guest" userId="S::urn:spo:anon#00420febb5724f804584fb04da6eb3568f8f79000e24d17977383077912f9523::" providerId="AD" clId="Web-{C8B1AF86-AA5D-1D20-E5CF-DA757C4E4D99}" dt="2024-03-19T11:07:26.776" v="198" actId="1076"/>
          <ac:spMkLst>
            <pc:docMk/>
            <pc:sldMk cId="2294936435" sldId="306"/>
            <ac:spMk id="77" creationId="{1294652E-F478-1867-8F4C-F27E3E835D5A}"/>
          </ac:spMkLst>
        </pc:spChg>
        <pc:grpChg chg="mod">
          <ac:chgData name="Utente guest" userId="S::urn:spo:anon#00420febb5724f804584fb04da6eb3568f8f79000e24d17977383077912f9523::" providerId="AD" clId="Web-{C8B1AF86-AA5D-1D20-E5CF-DA757C4E4D99}" dt="2024-03-19T10:41:09.404" v="73" actId="14100"/>
          <ac:grpSpMkLst>
            <pc:docMk/>
            <pc:sldMk cId="2294936435" sldId="306"/>
            <ac:grpSpMk id="2" creationId="{0A80C788-0706-BEE0-521A-866A4A16EED1}"/>
          </ac:grpSpMkLst>
        </pc:grpChg>
        <pc:picChg chg="del">
          <ac:chgData name="Utente guest" userId="S::urn:spo:anon#00420febb5724f804584fb04da6eb3568f8f79000e24d17977383077912f9523::" providerId="AD" clId="Web-{C8B1AF86-AA5D-1D20-E5CF-DA757C4E4D99}" dt="2024-03-19T10:35:45.770" v="6"/>
          <ac:picMkLst>
            <pc:docMk/>
            <pc:sldMk cId="2294936435" sldId="306"/>
            <ac:picMk id="1029" creationId="{25F6A795-4509-44FB-4A86-AB613E0713EA}"/>
          </ac:picMkLst>
        </pc:picChg>
      </pc:sldChg>
      <pc:sldChg chg="delSp">
        <pc:chgData name="Utente guest" userId="S::urn:spo:anon#00420febb5724f804584fb04da6eb3568f8f79000e24d17977383077912f9523::" providerId="AD" clId="Web-{C8B1AF86-AA5D-1D20-E5CF-DA757C4E4D99}" dt="2024-03-19T10:43:37.471" v="86"/>
        <pc:sldMkLst>
          <pc:docMk/>
          <pc:sldMk cId="3660842686" sldId="378"/>
        </pc:sldMkLst>
        <pc:picChg chg="del">
          <ac:chgData name="Utente guest" userId="S::urn:spo:anon#00420febb5724f804584fb04da6eb3568f8f79000e24d17977383077912f9523::" providerId="AD" clId="Web-{C8B1AF86-AA5D-1D20-E5CF-DA757C4E4D99}" dt="2024-03-19T10:43:37.471" v="85"/>
          <ac:picMkLst>
            <pc:docMk/>
            <pc:sldMk cId="3660842686" sldId="378"/>
            <ac:picMk id="7" creationId="{98111B75-BA7A-1BDC-A372-CC0BFA35FE19}"/>
          </ac:picMkLst>
        </pc:picChg>
        <pc:picChg chg="del">
          <ac:chgData name="Utente guest" userId="S::urn:spo:anon#00420febb5724f804584fb04da6eb3568f8f79000e24d17977383077912f9523::" providerId="AD" clId="Web-{C8B1AF86-AA5D-1D20-E5CF-DA757C4E4D99}" dt="2024-03-19T10:43:37.471" v="86"/>
          <ac:picMkLst>
            <pc:docMk/>
            <pc:sldMk cId="3660842686" sldId="378"/>
            <ac:picMk id="1029" creationId="{25F6A795-4509-44FB-4A86-AB613E0713EA}"/>
          </ac:picMkLst>
        </pc:picChg>
      </pc:sldChg>
      <pc:sldChg chg="addSp delSp modSp add replId modNotes">
        <pc:chgData name="Utente guest" userId="S::urn:spo:anon#00420febb5724f804584fb04da6eb3568f8f79000e24d17977383077912f9523::" providerId="AD" clId="Web-{C8B1AF86-AA5D-1D20-E5CF-DA757C4E4D99}" dt="2024-03-19T14:21:04.936" v="326"/>
        <pc:sldMkLst>
          <pc:docMk/>
          <pc:sldMk cId="1610476751" sldId="397"/>
        </pc:sldMkLst>
        <pc:spChg chg="mod">
          <ac:chgData name="Utente guest" userId="S::urn:spo:anon#00420febb5724f804584fb04da6eb3568f8f79000e24d17977383077912f9523::" providerId="AD" clId="Web-{C8B1AF86-AA5D-1D20-E5CF-DA757C4E4D99}" dt="2024-03-19T10:53:58.316" v="107" actId="14100"/>
          <ac:spMkLst>
            <pc:docMk/>
            <pc:sldMk cId="1610476751" sldId="397"/>
            <ac:spMk id="4" creationId="{88962063-C8B3-22AA-EFCD-FDD049878717}"/>
          </ac:spMkLst>
        </pc:spChg>
        <pc:spChg chg="add del mod">
          <ac:chgData name="Utente guest" userId="S::urn:spo:anon#00420febb5724f804584fb04da6eb3568f8f79000e24d17977383077912f9523::" providerId="AD" clId="Web-{C8B1AF86-AA5D-1D20-E5CF-DA757C4E4D99}" dt="2024-03-19T11:09:41.920" v="226"/>
          <ac:spMkLst>
            <pc:docMk/>
            <pc:sldMk cId="1610476751" sldId="397"/>
            <ac:spMk id="6" creationId="{6AACFFDE-3934-1C00-6AAB-42F6F0B9767A}"/>
          </ac:spMkLst>
        </pc:spChg>
        <pc:spChg chg="mod">
          <ac:chgData name="Utente guest" userId="S::urn:spo:anon#00420febb5724f804584fb04da6eb3568f8f79000e24d17977383077912f9523::" providerId="AD" clId="Web-{C8B1AF86-AA5D-1D20-E5CF-DA757C4E4D99}" dt="2024-03-19T11:10:10.906" v="231" actId="20577"/>
          <ac:spMkLst>
            <pc:docMk/>
            <pc:sldMk cId="1610476751" sldId="397"/>
            <ac:spMk id="11" creationId="{23B9223E-5787-E438-3A28-5A2669844E51}"/>
          </ac:spMkLst>
        </pc:spChg>
        <pc:spChg chg="mod">
          <ac:chgData name="Utente guest" userId="S::urn:spo:anon#00420febb5724f804584fb04da6eb3568f8f79000e24d17977383077912f9523::" providerId="AD" clId="Web-{C8B1AF86-AA5D-1D20-E5CF-DA757C4E4D99}" dt="2024-03-19T10:56:15.836" v="157" actId="14100"/>
          <ac:spMkLst>
            <pc:docMk/>
            <pc:sldMk cId="1610476751" sldId="397"/>
            <ac:spMk id="72" creationId="{16A27173-1505-A75F-961E-2C867659187E}"/>
          </ac:spMkLst>
        </pc:spChg>
        <pc:spChg chg="mod">
          <ac:chgData name="Utente guest" userId="S::urn:spo:anon#00420febb5724f804584fb04da6eb3568f8f79000e24d17977383077912f9523::" providerId="AD" clId="Web-{C8B1AF86-AA5D-1D20-E5CF-DA757C4E4D99}" dt="2024-03-19T10:55:55.382" v="155" actId="20577"/>
          <ac:spMkLst>
            <pc:docMk/>
            <pc:sldMk cId="1610476751" sldId="397"/>
            <ac:spMk id="77" creationId="{1294652E-F478-1867-8F4C-F27E3E835D5A}"/>
          </ac:spMkLst>
        </pc:spChg>
        <pc:grpChg chg="del">
          <ac:chgData name="Utente guest" userId="S::urn:spo:anon#00420febb5724f804584fb04da6eb3568f8f79000e24d17977383077912f9523::" providerId="AD" clId="Web-{C8B1AF86-AA5D-1D20-E5CF-DA757C4E4D99}" dt="2024-03-19T10:54:11.942" v="108"/>
          <ac:grpSpMkLst>
            <pc:docMk/>
            <pc:sldMk cId="1610476751" sldId="397"/>
            <ac:grpSpMk id="2" creationId="{0A80C788-0706-BEE0-521A-866A4A16EED1}"/>
          </ac:grpSpMkLst>
        </pc:grpChg>
        <pc:grpChg chg="add mod">
          <ac:chgData name="Utente guest" userId="S::urn:spo:anon#00420febb5724f804584fb04da6eb3568f8f79000e24d17977383077912f9523::" providerId="AD" clId="Web-{C8B1AF86-AA5D-1D20-E5CF-DA757C4E4D99}" dt="2024-03-19T11:08:24.793" v="207" actId="1076"/>
          <ac:grpSpMkLst>
            <pc:docMk/>
            <pc:sldMk cId="1610476751" sldId="397"/>
            <ac:grpSpMk id="12" creationId="{D7D5BAAF-DC79-CC1A-24AE-8E79CFF5670D}"/>
          </ac:grpSpMkLst>
        </pc:grpChg>
        <pc:grpChg chg="mod">
          <ac:chgData name="Utente guest" userId="S::urn:spo:anon#00420febb5724f804584fb04da6eb3568f8f79000e24d17977383077912f9523::" providerId="AD" clId="Web-{C8B1AF86-AA5D-1D20-E5CF-DA757C4E4D99}" dt="2024-03-19T10:56:03.320" v="156" actId="14100"/>
          <ac:grpSpMkLst>
            <pc:docMk/>
            <pc:sldMk cId="1610476751" sldId="397"/>
            <ac:grpSpMk id="68" creationId="{B5BB41CE-3080-EDA1-16FF-6322B98B72F2}"/>
          </ac:grpSpMkLst>
        </pc:grpChg>
        <pc:grpChg chg="mod">
          <ac:chgData name="Utente guest" userId="S::urn:spo:anon#00420febb5724f804584fb04da6eb3568f8f79000e24d17977383077912f9523::" providerId="AD" clId="Web-{C8B1AF86-AA5D-1D20-E5CF-DA757C4E4D99}" dt="2024-03-19T10:54:29.176" v="114" actId="14100"/>
          <ac:grpSpMkLst>
            <pc:docMk/>
            <pc:sldMk cId="1610476751" sldId="397"/>
            <ac:grpSpMk id="73" creationId="{C61BA150-02EB-6CDC-2C75-04A6F630AF67}"/>
          </ac:grpSpMkLst>
        </pc:grpChg>
        <pc:cxnChg chg="add mod">
          <ac:chgData name="Utente guest" userId="S::urn:spo:anon#00420febb5724f804584fb04da6eb3568f8f79000e24d17977383077912f9523::" providerId="AD" clId="Web-{C8B1AF86-AA5D-1D20-E5CF-DA757C4E4D99}" dt="2024-03-19T11:08:29.184" v="208" actId="14100"/>
          <ac:cxnSpMkLst>
            <pc:docMk/>
            <pc:sldMk cId="1610476751" sldId="397"/>
            <ac:cxnSpMk id="8" creationId="{AB1C0F38-2594-6D81-FA15-686770B66115}"/>
          </ac:cxnSpMkLst>
        </pc:cxnChg>
        <pc:cxnChg chg="mod">
          <ac:chgData name="Utente guest" userId="S::urn:spo:anon#00420febb5724f804584fb04da6eb3568f8f79000e24d17977383077912f9523::" providerId="AD" clId="Web-{C8B1AF86-AA5D-1D20-E5CF-DA757C4E4D99}" dt="2024-03-19T10:56:03.320" v="156" actId="14100"/>
          <ac:cxnSpMkLst>
            <pc:docMk/>
            <pc:sldMk cId="1610476751" sldId="397"/>
            <ac:cxnSpMk id="83" creationId="{6EB7C703-1224-FC4B-7BF2-C43B61F3B176}"/>
          </ac:cxnSpMkLst>
        </pc:cxnChg>
        <pc:cxnChg chg="add del mod">
          <ac:chgData name="Utente guest" userId="S::urn:spo:anon#00420febb5724f804584fb04da6eb3568f8f79000e24d17977383077912f9523::" providerId="AD" clId="Web-{C8B1AF86-AA5D-1D20-E5CF-DA757C4E4D99}" dt="2024-03-19T10:54:26.848" v="113"/>
          <ac:cxnSpMkLst>
            <pc:docMk/>
            <pc:sldMk cId="1610476751" sldId="397"/>
            <ac:cxnSpMk id="84" creationId="{193B05C5-857F-3379-8331-F1965AA2268D}"/>
          </ac:cxnSpMkLst>
        </pc:cxnChg>
      </pc:sldChg>
      <pc:sldChg chg="delSp modSp add ord replId">
        <pc:chgData name="Utente guest" userId="S::urn:spo:anon#00420febb5724f804584fb04da6eb3568f8f79000e24d17977383077912f9523::" providerId="AD" clId="Web-{C8B1AF86-AA5D-1D20-E5CF-DA757C4E4D99}" dt="2024-03-19T14:25:37.211" v="367" actId="20577"/>
        <pc:sldMkLst>
          <pc:docMk/>
          <pc:sldMk cId="529000677" sldId="401"/>
        </pc:sldMkLst>
        <pc:spChg chg="del">
          <ac:chgData name="Utente guest" userId="S::urn:spo:anon#00420febb5724f804584fb04da6eb3568f8f79000e24d17977383077912f9523::" providerId="AD" clId="Web-{C8B1AF86-AA5D-1D20-E5CF-DA757C4E4D99}" dt="2024-03-19T14:12:14.589" v="298"/>
          <ac:spMkLst>
            <pc:docMk/>
            <pc:sldMk cId="529000677" sldId="401"/>
            <ac:spMk id="6" creationId="{8873FA53-5CA7-8048-0C20-5A4723B50D93}"/>
          </ac:spMkLst>
        </pc:spChg>
        <pc:spChg chg="mod">
          <ac:chgData name="Utente guest" userId="S::urn:spo:anon#00420febb5724f804584fb04da6eb3568f8f79000e24d17977383077912f9523::" providerId="AD" clId="Web-{C8B1AF86-AA5D-1D20-E5CF-DA757C4E4D99}" dt="2024-03-19T14:25:37.211" v="367" actId="20577"/>
          <ac:spMkLst>
            <pc:docMk/>
            <pc:sldMk cId="529000677" sldId="401"/>
            <ac:spMk id="10" creationId="{5CEAF4AB-C921-745B-785B-4A91B3A83A3B}"/>
          </ac:spMkLst>
        </pc:spChg>
        <pc:spChg chg="del">
          <ac:chgData name="Utente guest" userId="S::urn:spo:anon#00420febb5724f804584fb04da6eb3568f8f79000e24d17977383077912f9523::" providerId="AD" clId="Web-{C8B1AF86-AA5D-1D20-E5CF-DA757C4E4D99}" dt="2024-03-19T14:12:14.589" v="306"/>
          <ac:spMkLst>
            <pc:docMk/>
            <pc:sldMk cId="529000677" sldId="401"/>
            <ac:spMk id="13" creationId="{8518CA3F-F2D6-6AFA-5424-9D0BB2C3B817}"/>
          </ac:spMkLst>
        </pc:spChg>
        <pc:spChg chg="del">
          <ac:chgData name="Utente guest" userId="S::urn:spo:anon#00420febb5724f804584fb04da6eb3568f8f79000e24d17977383077912f9523::" providerId="AD" clId="Web-{C8B1AF86-AA5D-1D20-E5CF-DA757C4E4D99}" dt="2024-03-19T14:12:14.589" v="296"/>
          <ac:spMkLst>
            <pc:docMk/>
            <pc:sldMk cId="529000677" sldId="401"/>
            <ac:spMk id="20" creationId="{FDFD3471-8C8C-8705-D59A-17A26A8BD0A3}"/>
          </ac:spMkLst>
        </pc:spChg>
        <pc:spChg chg="del">
          <ac:chgData name="Utente guest" userId="S::urn:spo:anon#00420febb5724f804584fb04da6eb3568f8f79000e24d17977383077912f9523::" providerId="AD" clId="Web-{C8B1AF86-AA5D-1D20-E5CF-DA757C4E4D99}" dt="2024-03-19T14:12:14.589" v="305"/>
          <ac:spMkLst>
            <pc:docMk/>
            <pc:sldMk cId="529000677" sldId="401"/>
            <ac:spMk id="23" creationId="{C2A2A374-8A86-DE1C-75F9-5955C3931FC9}"/>
          </ac:spMkLst>
        </pc:spChg>
        <pc:spChg chg="mod">
          <ac:chgData name="Utente guest" userId="S::urn:spo:anon#00420febb5724f804584fb04da6eb3568f8f79000e24d17977383077912f9523::" providerId="AD" clId="Web-{C8B1AF86-AA5D-1D20-E5CF-DA757C4E4D99}" dt="2024-03-19T14:22:14.454" v="341" actId="20577"/>
          <ac:spMkLst>
            <pc:docMk/>
            <pc:sldMk cId="529000677" sldId="401"/>
            <ac:spMk id="24" creationId="{B0DD7B2A-B1AC-C9CD-49CA-773CDD42B0FA}"/>
          </ac:spMkLst>
        </pc:spChg>
        <pc:spChg chg="del">
          <ac:chgData name="Utente guest" userId="S::urn:spo:anon#00420febb5724f804584fb04da6eb3568f8f79000e24d17977383077912f9523::" providerId="AD" clId="Web-{C8B1AF86-AA5D-1D20-E5CF-DA757C4E4D99}" dt="2024-03-19T14:12:14.589" v="304"/>
          <ac:spMkLst>
            <pc:docMk/>
            <pc:sldMk cId="529000677" sldId="401"/>
            <ac:spMk id="26" creationId="{A8AC5FD6-7A66-8320-95A1-0283797F0323}"/>
          </ac:spMkLst>
        </pc:spChg>
        <pc:spChg chg="del">
          <ac:chgData name="Utente guest" userId="S::urn:spo:anon#00420febb5724f804584fb04da6eb3568f8f79000e24d17977383077912f9523::" providerId="AD" clId="Web-{C8B1AF86-AA5D-1D20-E5CF-DA757C4E4D99}" dt="2024-03-19T14:12:14.589" v="294"/>
          <ac:spMkLst>
            <pc:docMk/>
            <pc:sldMk cId="529000677" sldId="401"/>
            <ac:spMk id="27" creationId="{D14139F6-853D-0709-54D8-B96F500C0812}"/>
          </ac:spMkLst>
        </pc:spChg>
        <pc:spChg chg="del">
          <ac:chgData name="Utente guest" userId="S::urn:spo:anon#00420febb5724f804584fb04da6eb3568f8f79000e24d17977383077912f9523::" providerId="AD" clId="Web-{C8B1AF86-AA5D-1D20-E5CF-DA757C4E4D99}" dt="2024-03-19T14:12:14.589" v="299"/>
          <ac:spMkLst>
            <pc:docMk/>
            <pc:sldMk cId="529000677" sldId="401"/>
            <ac:spMk id="37" creationId="{DD7D676F-EBE2-0053-67F0-C98870BA3B0D}"/>
          </ac:spMkLst>
        </pc:spChg>
        <pc:spChg chg="del">
          <ac:chgData name="Utente guest" userId="S::urn:spo:anon#00420febb5724f804584fb04da6eb3568f8f79000e24d17977383077912f9523::" providerId="AD" clId="Web-{C8B1AF86-AA5D-1D20-E5CF-DA757C4E4D99}" dt="2024-03-19T14:12:14.574" v="293"/>
          <ac:spMkLst>
            <pc:docMk/>
            <pc:sldMk cId="529000677" sldId="401"/>
            <ac:spMk id="41" creationId="{469FE581-E60E-ADD9-A25A-1CE07DBFBA42}"/>
          </ac:spMkLst>
        </pc:spChg>
        <pc:spChg chg="del">
          <ac:chgData name="Utente guest" userId="S::urn:spo:anon#00420febb5724f804584fb04da6eb3568f8f79000e24d17977383077912f9523::" providerId="AD" clId="Web-{C8B1AF86-AA5D-1D20-E5CF-DA757C4E4D99}" dt="2024-03-19T14:12:14.589" v="301"/>
          <ac:spMkLst>
            <pc:docMk/>
            <pc:sldMk cId="529000677" sldId="401"/>
            <ac:spMk id="58" creationId="{DF5DB643-66CB-8005-7695-1823EA4253B2}"/>
          </ac:spMkLst>
        </pc:spChg>
        <pc:spChg chg="del">
          <ac:chgData name="Utente guest" userId="S::urn:spo:anon#00420febb5724f804584fb04da6eb3568f8f79000e24d17977383077912f9523::" providerId="AD" clId="Web-{C8B1AF86-AA5D-1D20-E5CF-DA757C4E4D99}" dt="2024-03-19T14:12:14.589" v="300"/>
          <ac:spMkLst>
            <pc:docMk/>
            <pc:sldMk cId="529000677" sldId="401"/>
            <ac:spMk id="59" creationId="{523D034F-7956-4E30-AEA3-BD12F10063D7}"/>
          </ac:spMkLst>
        </pc:spChg>
        <pc:spChg chg="del">
          <ac:chgData name="Utente guest" userId="S::urn:spo:anon#00420febb5724f804584fb04da6eb3568f8f79000e24d17977383077912f9523::" providerId="AD" clId="Web-{C8B1AF86-AA5D-1D20-E5CF-DA757C4E4D99}" dt="2024-03-19T14:12:14.574" v="291"/>
          <ac:spMkLst>
            <pc:docMk/>
            <pc:sldMk cId="529000677" sldId="401"/>
            <ac:spMk id="75" creationId="{8490BFBE-49B6-4718-34F6-FBD651D33227}"/>
          </ac:spMkLst>
        </pc:spChg>
        <pc:cxnChg chg="del mod">
          <ac:chgData name="Utente guest" userId="S::urn:spo:anon#00420febb5724f804584fb04da6eb3568f8f79000e24d17977383077912f9523::" providerId="AD" clId="Web-{C8B1AF86-AA5D-1D20-E5CF-DA757C4E4D99}" dt="2024-03-19T14:12:14.589" v="297"/>
          <ac:cxnSpMkLst>
            <pc:docMk/>
            <pc:sldMk cId="529000677" sldId="401"/>
            <ac:cxnSpMk id="9" creationId="{B49DABD2-E39A-136A-9E3C-7E32D5A1CDF5}"/>
          </ac:cxnSpMkLst>
        </pc:cxnChg>
        <pc:cxnChg chg="del">
          <ac:chgData name="Utente guest" userId="S::urn:spo:anon#00420febb5724f804584fb04da6eb3568f8f79000e24d17977383077912f9523::" providerId="AD" clId="Web-{C8B1AF86-AA5D-1D20-E5CF-DA757C4E4D99}" dt="2024-03-19T14:12:14.589" v="295"/>
          <ac:cxnSpMkLst>
            <pc:docMk/>
            <pc:sldMk cId="529000677" sldId="401"/>
            <ac:cxnSpMk id="21" creationId="{66C05931-C955-CCD8-1650-841B8E0FBA8C}"/>
          </ac:cxnSpMkLst>
        </pc:cxnChg>
        <pc:cxnChg chg="del mod">
          <ac:chgData name="Utente guest" userId="S::urn:spo:anon#00420febb5724f804584fb04da6eb3568f8f79000e24d17977383077912f9523::" providerId="AD" clId="Web-{C8B1AF86-AA5D-1D20-E5CF-DA757C4E4D99}" dt="2024-03-19T14:12:14.589" v="303"/>
          <ac:cxnSpMkLst>
            <pc:docMk/>
            <pc:sldMk cId="529000677" sldId="401"/>
            <ac:cxnSpMk id="42" creationId="{50EE5A07-5A69-BD3D-2984-D2EABD91CE0C}"/>
          </ac:cxnSpMkLst>
        </pc:cxnChg>
        <pc:cxnChg chg="del mod">
          <ac:chgData name="Utente guest" userId="S::urn:spo:anon#00420febb5724f804584fb04da6eb3568f8f79000e24d17977383077912f9523::" providerId="AD" clId="Web-{C8B1AF86-AA5D-1D20-E5CF-DA757C4E4D99}" dt="2024-03-19T14:12:14.589" v="302"/>
          <ac:cxnSpMkLst>
            <pc:docMk/>
            <pc:sldMk cId="529000677" sldId="401"/>
            <ac:cxnSpMk id="45" creationId="{EDAC0E68-6706-9C28-6C91-E8745080995B}"/>
          </ac:cxnSpMkLst>
        </pc:cxnChg>
        <pc:cxnChg chg="del mod">
          <ac:chgData name="Utente guest" userId="S::urn:spo:anon#00420febb5724f804584fb04da6eb3568f8f79000e24d17977383077912f9523::" providerId="AD" clId="Web-{C8B1AF86-AA5D-1D20-E5CF-DA757C4E4D99}" dt="2024-03-19T14:12:14.574" v="292"/>
          <ac:cxnSpMkLst>
            <pc:docMk/>
            <pc:sldMk cId="529000677" sldId="401"/>
            <ac:cxnSpMk id="66" creationId="{F99B4615-FBC1-8D99-314F-668EDE6FD421}"/>
          </ac:cxnSpMkLst>
        </pc:cxnChg>
      </pc:sldChg>
      <pc:sldChg chg="addSp modSp add replId">
        <pc:chgData name="Utente guest" userId="S::urn:spo:anon#00420febb5724f804584fb04da6eb3568f8f79000e24d17977383077912f9523::" providerId="AD" clId="Web-{C8B1AF86-AA5D-1D20-E5CF-DA757C4E4D99}" dt="2024-03-19T14:26:22.369" v="375"/>
        <pc:sldMkLst>
          <pc:docMk/>
          <pc:sldMk cId="1219500593" sldId="402"/>
        </pc:sldMkLst>
        <pc:spChg chg="mod">
          <ac:chgData name="Utente guest" userId="S::urn:spo:anon#00420febb5724f804584fb04da6eb3568f8f79000e24d17977383077912f9523::" providerId="AD" clId="Web-{C8B1AF86-AA5D-1D20-E5CF-DA757C4E4D99}" dt="2024-03-19T14:25:52.180" v="371" actId="20577"/>
          <ac:spMkLst>
            <pc:docMk/>
            <pc:sldMk cId="1219500593" sldId="402"/>
            <ac:spMk id="5" creationId="{DE2DE59B-E4C9-CB08-1E0D-2640E2826A09}"/>
          </ac:spMkLst>
        </pc:spChg>
        <pc:spChg chg="add mod">
          <ac:chgData name="Utente guest" userId="S::urn:spo:anon#00420febb5724f804584fb04da6eb3568f8f79000e24d17977383077912f9523::" providerId="AD" clId="Web-{C8B1AF86-AA5D-1D20-E5CF-DA757C4E4D99}" dt="2024-03-19T14:23:53.067" v="350" actId="14100"/>
          <ac:spMkLst>
            <pc:docMk/>
            <pc:sldMk cId="1219500593" sldId="402"/>
            <ac:spMk id="9" creationId="{8E4D138B-537D-2FFB-155F-00ADF6628936}"/>
          </ac:spMkLst>
        </pc:spChg>
        <pc:spChg chg="mod">
          <ac:chgData name="Utente guest" userId="S::urn:spo:anon#00420febb5724f804584fb04da6eb3568f8f79000e24d17977383077912f9523::" providerId="AD" clId="Web-{C8B1AF86-AA5D-1D20-E5CF-DA757C4E4D99}" dt="2024-03-19T14:25:49.336" v="369" actId="20577"/>
          <ac:spMkLst>
            <pc:docMk/>
            <pc:sldMk cId="1219500593" sldId="402"/>
            <ac:spMk id="10" creationId="{5CEAF4AB-C921-745B-785B-4A91B3A83A3B}"/>
          </ac:spMkLst>
        </pc:spChg>
        <pc:spChg chg="mod">
          <ac:chgData name="Utente guest" userId="S::urn:spo:anon#00420febb5724f804584fb04da6eb3568f8f79000e24d17977383077912f9523::" providerId="AD" clId="Web-{C8B1AF86-AA5D-1D20-E5CF-DA757C4E4D99}" dt="2024-03-19T14:26:22.369" v="375"/>
          <ac:spMkLst>
            <pc:docMk/>
            <pc:sldMk cId="1219500593" sldId="402"/>
            <ac:spMk id="13" creationId="{A473ACF9-F308-2065-E483-BDE4E4917D30}"/>
          </ac:spMkLst>
        </pc:spChg>
        <pc:spChg chg="add mod">
          <ac:chgData name="Utente guest" userId="S::urn:spo:anon#00420febb5724f804584fb04da6eb3568f8f79000e24d17977383077912f9523::" providerId="AD" clId="Web-{C8B1AF86-AA5D-1D20-E5CF-DA757C4E4D99}" dt="2024-03-19T14:24:19.036" v="357" actId="14100"/>
          <ac:spMkLst>
            <pc:docMk/>
            <pc:sldMk cId="1219500593" sldId="402"/>
            <ac:spMk id="16" creationId="{D8C72F90-A7EB-9EE6-724E-68B7DD10253D}"/>
          </ac:spMkLst>
        </pc:spChg>
        <pc:spChg chg="mod">
          <ac:chgData name="Utente guest" userId="S::urn:spo:anon#00420febb5724f804584fb04da6eb3568f8f79000e24d17977383077912f9523::" providerId="AD" clId="Web-{C8B1AF86-AA5D-1D20-E5CF-DA757C4E4D99}" dt="2024-03-19T14:21:37.562" v="331" actId="20577"/>
          <ac:spMkLst>
            <pc:docMk/>
            <pc:sldMk cId="1219500593" sldId="402"/>
            <ac:spMk id="24" creationId="{B0DD7B2A-B1AC-C9CD-49CA-773CDD42B0FA}"/>
          </ac:spMkLst>
        </pc:spChg>
        <pc:grpChg chg="add mod">
          <ac:chgData name="Utente guest" userId="S::urn:spo:anon#00420febb5724f804584fb04da6eb3568f8f79000e24d17977383077912f9523::" providerId="AD" clId="Web-{C8B1AF86-AA5D-1D20-E5CF-DA757C4E4D99}" dt="2024-03-19T14:23:58.661" v="351" actId="14100"/>
          <ac:grpSpMkLst>
            <pc:docMk/>
            <pc:sldMk cId="1219500593" sldId="402"/>
            <ac:grpSpMk id="6" creationId="{C7CACC60-0478-31BF-8176-3356E7868743}"/>
          </ac:grpSpMkLst>
        </pc:grpChg>
        <pc:grpChg chg="add">
          <ac:chgData name="Utente guest" userId="S::urn:spo:anon#00420febb5724f804584fb04da6eb3568f8f79000e24d17977383077912f9523::" providerId="AD" clId="Web-{C8B1AF86-AA5D-1D20-E5CF-DA757C4E4D99}" dt="2024-03-19T14:23:30.238" v="344"/>
          <ac:grpSpMkLst>
            <pc:docMk/>
            <pc:sldMk cId="1219500593" sldId="402"/>
            <ac:grpSpMk id="14" creationId="{2A5AA6A0-A2B8-B739-D2D9-3FD51070DFFB}"/>
          </ac:grpSpMkLst>
        </pc:grpChg>
      </pc:sldChg>
      <pc:sldChg chg="addSp delSp modSp add replId modNotes">
        <pc:chgData name="Utente guest" userId="S::urn:spo:anon#00420febb5724f804584fb04da6eb3568f8f79000e24d17977383077912f9523::" providerId="AD" clId="Web-{C8B1AF86-AA5D-1D20-E5CF-DA757C4E4D99}" dt="2024-03-19T14:34:44.511" v="504" actId="14100"/>
        <pc:sldMkLst>
          <pc:docMk/>
          <pc:sldMk cId="1607869487" sldId="403"/>
        </pc:sldMkLst>
        <pc:spChg chg="add del mod">
          <ac:chgData name="Utente guest" userId="S::urn:spo:anon#00420febb5724f804584fb04da6eb3568f8f79000e24d17977383077912f9523::" providerId="AD" clId="Web-{C8B1AF86-AA5D-1D20-E5CF-DA757C4E4D99}" dt="2024-03-19T14:28:45.889" v="410"/>
          <ac:spMkLst>
            <pc:docMk/>
            <pc:sldMk cId="1607869487" sldId="403"/>
            <ac:spMk id="3" creationId="{4F2CE654-64A0-15F8-7ED2-A14645A12D93}"/>
          </ac:spMkLst>
        </pc:spChg>
        <pc:spChg chg="mod">
          <ac:chgData name="Utente guest" userId="S::urn:spo:anon#00420febb5724f804584fb04da6eb3568f8f79000e24d17977383077912f9523::" providerId="AD" clId="Web-{C8B1AF86-AA5D-1D20-E5CF-DA757C4E4D99}" dt="2024-03-19T14:33:56.916" v="493" actId="1076"/>
          <ac:spMkLst>
            <pc:docMk/>
            <pc:sldMk cId="1607869487" sldId="403"/>
            <ac:spMk id="5" creationId="{DE2DE59B-E4C9-CB08-1E0D-2640E2826A09}"/>
          </ac:spMkLst>
        </pc:spChg>
        <pc:spChg chg="del topLvl">
          <ac:chgData name="Utente guest" userId="S::urn:spo:anon#00420febb5724f804584fb04da6eb3568f8f79000e24d17977383077912f9523::" providerId="AD" clId="Web-{C8B1AF86-AA5D-1D20-E5CF-DA757C4E4D99}" dt="2024-03-19T14:27:51.653" v="393"/>
          <ac:spMkLst>
            <pc:docMk/>
            <pc:sldMk cId="1607869487" sldId="403"/>
            <ac:spMk id="7" creationId="{999985BD-CCD1-F86D-817B-F71BD56D5553}"/>
          </ac:spMkLst>
        </pc:spChg>
        <pc:spChg chg="add mod">
          <ac:chgData name="Utente guest" userId="S::urn:spo:anon#00420febb5724f804584fb04da6eb3568f8f79000e24d17977383077912f9523::" providerId="AD" clId="Web-{C8B1AF86-AA5D-1D20-E5CF-DA757C4E4D99}" dt="2024-03-19T14:29:05.875" v="416" actId="20577"/>
          <ac:spMkLst>
            <pc:docMk/>
            <pc:sldMk cId="1607869487" sldId="403"/>
            <ac:spMk id="8" creationId="{A23D6456-250F-148C-CD84-0EA7D17E4E9B}"/>
          </ac:spMkLst>
        </pc:spChg>
        <pc:spChg chg="mod">
          <ac:chgData name="Utente guest" userId="S::urn:spo:anon#00420febb5724f804584fb04da6eb3568f8f79000e24d17977383077912f9523::" providerId="AD" clId="Web-{C8B1AF86-AA5D-1D20-E5CF-DA757C4E4D99}" dt="2024-03-19T14:28:33.420" v="405" actId="1076"/>
          <ac:spMkLst>
            <pc:docMk/>
            <pc:sldMk cId="1607869487" sldId="403"/>
            <ac:spMk id="9" creationId="{8E4D138B-537D-2FFB-155F-00ADF6628936}"/>
          </ac:spMkLst>
        </pc:spChg>
        <pc:spChg chg="del mod topLvl">
          <ac:chgData name="Utente guest" userId="S::urn:spo:anon#00420febb5724f804584fb04da6eb3568f8f79000e24d17977383077912f9523::" providerId="AD" clId="Web-{C8B1AF86-AA5D-1D20-E5CF-DA757C4E4D99}" dt="2024-03-19T14:30:14.893" v="430"/>
          <ac:spMkLst>
            <pc:docMk/>
            <pc:sldMk cId="1607869487" sldId="403"/>
            <ac:spMk id="10" creationId="{5CEAF4AB-C921-745B-785B-4A91B3A83A3B}"/>
          </ac:spMkLst>
        </pc:spChg>
        <pc:spChg chg="mod">
          <ac:chgData name="Utente guest" userId="S::urn:spo:anon#00420febb5724f804584fb04da6eb3568f8f79000e24d17977383077912f9523::" providerId="AD" clId="Web-{C8B1AF86-AA5D-1D20-E5CF-DA757C4E4D99}" dt="2024-03-19T14:33:29.884" v="487" actId="1076"/>
          <ac:spMkLst>
            <pc:docMk/>
            <pc:sldMk cId="1607869487" sldId="403"/>
            <ac:spMk id="13" creationId="{A473ACF9-F308-2065-E483-BDE4E4917D30}"/>
          </ac:spMkLst>
        </pc:spChg>
        <pc:spChg chg="mod">
          <ac:chgData name="Utente guest" userId="S::urn:spo:anon#00420febb5724f804584fb04da6eb3568f8f79000e24d17977383077912f9523::" providerId="AD" clId="Web-{C8B1AF86-AA5D-1D20-E5CF-DA757C4E4D99}" dt="2024-03-19T14:28:37.249" v="406" actId="1076"/>
          <ac:spMkLst>
            <pc:docMk/>
            <pc:sldMk cId="1607869487" sldId="403"/>
            <ac:spMk id="16" creationId="{D8C72F90-A7EB-9EE6-724E-68B7DD10253D}"/>
          </ac:spMkLst>
        </pc:spChg>
        <pc:spChg chg="mod">
          <ac:chgData name="Utente guest" userId="S::urn:spo:anon#00420febb5724f804584fb04da6eb3568f8f79000e24d17977383077912f9523::" providerId="AD" clId="Web-{C8B1AF86-AA5D-1D20-E5CF-DA757C4E4D99}" dt="2024-03-19T14:34:44.511" v="504" actId="14100"/>
          <ac:spMkLst>
            <pc:docMk/>
            <pc:sldMk cId="1607869487" sldId="403"/>
            <ac:spMk id="17" creationId="{A8168272-F410-B1A4-B4CD-B788D0F2D9CA}"/>
          </ac:spMkLst>
        </pc:spChg>
        <pc:spChg chg="mod">
          <ac:chgData name="Utente guest" userId="S::urn:spo:anon#00420febb5724f804584fb04da6eb3568f8f79000e24d17977383077912f9523::" providerId="AD" clId="Web-{C8B1AF86-AA5D-1D20-E5CF-DA757C4E4D99}" dt="2024-03-19T14:31:18.989" v="448" actId="1076"/>
          <ac:spMkLst>
            <pc:docMk/>
            <pc:sldMk cId="1607869487" sldId="403"/>
            <ac:spMk id="20" creationId="{1C90F019-8C1E-70B9-2E56-EE4CB654C0A6}"/>
          </ac:spMkLst>
        </pc:spChg>
        <pc:spChg chg="mod">
          <ac:chgData name="Utente guest" userId="S::urn:spo:anon#00420febb5724f804584fb04da6eb3568f8f79000e24d17977383077912f9523::" providerId="AD" clId="Web-{C8B1AF86-AA5D-1D20-E5CF-DA757C4E4D99}" dt="2024-03-19T14:27:28.684" v="388" actId="20577"/>
          <ac:spMkLst>
            <pc:docMk/>
            <pc:sldMk cId="1607869487" sldId="403"/>
            <ac:spMk id="24" creationId="{B0DD7B2A-B1AC-C9CD-49CA-773CDD42B0FA}"/>
          </ac:spMkLst>
        </pc:spChg>
        <pc:grpChg chg="mod">
          <ac:chgData name="Utente guest" userId="S::urn:spo:anon#00420febb5724f804584fb04da6eb3568f8f79000e24d17977383077912f9523::" providerId="AD" clId="Web-{C8B1AF86-AA5D-1D20-E5CF-DA757C4E4D99}" dt="2024-03-19T14:29:31.266" v="425" actId="1076"/>
          <ac:grpSpMkLst>
            <pc:docMk/>
            <pc:sldMk cId="1607869487" sldId="403"/>
            <ac:grpSpMk id="6" creationId="{C7CACC60-0478-31BF-8176-3356E7868743}"/>
          </ac:grpSpMkLst>
        </pc:grpChg>
        <pc:grpChg chg="add mod">
          <ac:chgData name="Utente guest" userId="S::urn:spo:anon#00420febb5724f804584fb04da6eb3568f8f79000e24d17977383077912f9523::" providerId="AD" clId="Web-{C8B1AF86-AA5D-1D20-E5CF-DA757C4E4D99}" dt="2024-03-19T14:29:45.001" v="428" actId="1076"/>
          <ac:grpSpMkLst>
            <pc:docMk/>
            <pc:sldMk cId="1607869487" sldId="403"/>
            <ac:grpSpMk id="11" creationId="{43DD18B8-FB46-0BF5-70C4-744D30042D03}"/>
          </ac:grpSpMkLst>
        </pc:grpChg>
        <pc:grpChg chg="mod">
          <ac:chgData name="Utente guest" userId="S::urn:spo:anon#00420febb5724f804584fb04da6eb3568f8f79000e24d17977383077912f9523::" providerId="AD" clId="Web-{C8B1AF86-AA5D-1D20-E5CF-DA757C4E4D99}" dt="2024-03-19T14:29:37.048" v="426" actId="1076"/>
          <ac:grpSpMkLst>
            <pc:docMk/>
            <pc:sldMk cId="1607869487" sldId="403"/>
            <ac:grpSpMk id="14" creationId="{2A5AA6A0-A2B8-B739-D2D9-3FD51070DFFB}"/>
          </ac:grpSpMkLst>
        </pc:grpChg>
        <pc:grpChg chg="add del mod">
          <ac:chgData name="Utente guest" userId="S::urn:spo:anon#00420febb5724f804584fb04da6eb3568f8f79000e24d17977383077912f9523::" providerId="AD" clId="Web-{C8B1AF86-AA5D-1D20-E5CF-DA757C4E4D99}" dt="2024-03-19T14:31:46.458" v="452" actId="1076"/>
          <ac:grpSpMkLst>
            <pc:docMk/>
            <pc:sldMk cId="1607869487" sldId="403"/>
            <ac:grpSpMk id="21" creationId="{0022A121-76A9-6D38-C801-7054BF5E5DFE}"/>
          </ac:grpSpMkLst>
        </pc:grpChg>
        <pc:grpChg chg="del">
          <ac:chgData name="Utente guest" userId="S::urn:spo:anon#00420febb5724f804584fb04da6eb3568f8f79000e24d17977383077912f9523::" providerId="AD" clId="Web-{C8B1AF86-AA5D-1D20-E5CF-DA757C4E4D99}" dt="2024-03-19T14:27:51.653" v="393"/>
          <ac:grpSpMkLst>
            <pc:docMk/>
            <pc:sldMk cId="1607869487" sldId="403"/>
            <ac:grpSpMk id="76" creationId="{692067D5-4FC1-2B56-921C-0E9280582221}"/>
          </ac:grpSpMkLst>
        </pc:grpChg>
      </pc:sldChg>
      <pc:sldChg chg="delSp modSp add replId">
        <pc:chgData name="Utente guest" userId="S::urn:spo:anon#00420febb5724f804584fb04da6eb3568f8f79000e24d17977383077912f9523::" providerId="AD" clId="Web-{C8B1AF86-AA5D-1D20-E5CF-DA757C4E4D99}" dt="2024-03-19T14:43:13.451" v="557" actId="1076"/>
        <pc:sldMkLst>
          <pc:docMk/>
          <pc:sldMk cId="1414199764" sldId="404"/>
        </pc:sldMkLst>
        <pc:spChg chg="mod">
          <ac:chgData name="Utente guest" userId="S::urn:spo:anon#00420febb5724f804584fb04da6eb3568f8f79000e24d17977383077912f9523::" providerId="AD" clId="Web-{C8B1AF86-AA5D-1D20-E5CF-DA757C4E4D99}" dt="2024-03-19T14:43:04.200" v="556" actId="14100"/>
          <ac:spMkLst>
            <pc:docMk/>
            <pc:sldMk cId="1414199764" sldId="404"/>
            <ac:spMk id="4" creationId="{3D14EEEA-0DF6-C4BC-9FBB-64FD9365DDC7}"/>
          </ac:spMkLst>
        </pc:spChg>
        <pc:spChg chg="mod">
          <ac:chgData name="Utente guest" userId="S::urn:spo:anon#00420febb5724f804584fb04da6eb3568f8f79000e24d17977383077912f9523::" providerId="AD" clId="Web-{C8B1AF86-AA5D-1D20-E5CF-DA757C4E4D99}" dt="2024-03-19T14:43:13.451" v="557" actId="1076"/>
          <ac:spMkLst>
            <pc:docMk/>
            <pc:sldMk cId="1414199764" sldId="404"/>
            <ac:spMk id="5" creationId="{DE2DE59B-E4C9-CB08-1E0D-2640E2826A09}"/>
          </ac:spMkLst>
        </pc:spChg>
        <pc:spChg chg="del">
          <ac:chgData name="Utente guest" userId="S::urn:spo:anon#00420febb5724f804584fb04da6eb3568f8f79000e24d17977383077912f9523::" providerId="AD" clId="Web-{C8B1AF86-AA5D-1D20-E5CF-DA757C4E4D99}" dt="2024-03-19T14:40:44.493" v="511"/>
          <ac:spMkLst>
            <pc:docMk/>
            <pc:sldMk cId="1414199764" sldId="404"/>
            <ac:spMk id="8" creationId="{A23D6456-250F-148C-CD84-0EA7D17E4E9B}"/>
          </ac:spMkLst>
        </pc:spChg>
        <pc:spChg chg="del">
          <ac:chgData name="Utente guest" userId="S::urn:spo:anon#00420febb5724f804584fb04da6eb3568f8f79000e24d17977383077912f9523::" providerId="AD" clId="Web-{C8B1AF86-AA5D-1D20-E5CF-DA757C4E4D99}" dt="2024-03-19T14:40:44.493" v="512"/>
          <ac:spMkLst>
            <pc:docMk/>
            <pc:sldMk cId="1414199764" sldId="404"/>
            <ac:spMk id="16" creationId="{D8C72F90-A7EB-9EE6-724E-68B7DD10253D}"/>
          </ac:spMkLst>
        </pc:spChg>
        <pc:spChg chg="mod">
          <ac:chgData name="Utente guest" userId="S::urn:spo:anon#00420febb5724f804584fb04da6eb3568f8f79000e24d17977383077912f9523::" providerId="AD" clId="Web-{C8B1AF86-AA5D-1D20-E5CF-DA757C4E4D99}" dt="2024-03-19T14:40:38.352" v="509" actId="20577"/>
          <ac:spMkLst>
            <pc:docMk/>
            <pc:sldMk cId="1414199764" sldId="404"/>
            <ac:spMk id="24" creationId="{B0DD7B2A-B1AC-C9CD-49CA-773CDD42B0FA}"/>
          </ac:spMkLst>
        </pc:spChg>
        <pc:grpChg chg="del">
          <ac:chgData name="Utente guest" userId="S::urn:spo:anon#00420febb5724f804584fb04da6eb3568f8f79000e24d17977383077912f9523::" providerId="AD" clId="Web-{C8B1AF86-AA5D-1D20-E5CF-DA757C4E4D99}" dt="2024-03-19T14:40:44.493" v="510"/>
          <ac:grpSpMkLst>
            <pc:docMk/>
            <pc:sldMk cId="1414199764" sldId="404"/>
            <ac:grpSpMk id="11" creationId="{43DD18B8-FB46-0BF5-70C4-744D30042D03}"/>
          </ac:grpSpMkLst>
        </pc:grpChg>
        <pc:grpChg chg="del">
          <ac:chgData name="Utente guest" userId="S::urn:spo:anon#00420febb5724f804584fb04da6eb3568f8f79000e24d17977383077912f9523::" providerId="AD" clId="Web-{C8B1AF86-AA5D-1D20-E5CF-DA757C4E4D99}" dt="2024-03-19T14:40:44.493" v="513"/>
          <ac:grpSpMkLst>
            <pc:docMk/>
            <pc:sldMk cId="1414199764" sldId="404"/>
            <ac:grpSpMk id="14" creationId="{2A5AA6A0-A2B8-B739-D2D9-3FD51070DFFB}"/>
          </ac:grpSpMkLst>
        </pc:grpChg>
      </pc:sldChg>
    </pc:docChg>
  </pc:docChgLst>
  <pc:docChgLst>
    <pc:chgData name="Utente guest" userId="S::urn:spo:anon#c5d6771a3ba36b58f4edff9daf362f3513f59b636ef21bb56c78d9ee80c4cfa5::" providerId="AD" clId="Web-{C21BF999-DED2-28F2-15F5-AA0D20D1D3D5}"/>
    <pc:docChg chg="modSld">
      <pc:chgData name="Utente guest" userId="S::urn:spo:anon#c5d6771a3ba36b58f4edff9daf362f3513f59b636ef21bb56c78d9ee80c4cfa5::" providerId="AD" clId="Web-{C21BF999-DED2-28F2-15F5-AA0D20D1D3D5}" dt="2024-03-19T17:38:49.615" v="119" actId="14100"/>
      <pc:docMkLst>
        <pc:docMk/>
      </pc:docMkLst>
      <pc:sldChg chg="addSp modSp">
        <pc:chgData name="Utente guest" userId="S::urn:spo:anon#c5d6771a3ba36b58f4edff9daf362f3513f59b636ef21bb56c78d9ee80c4cfa5::" providerId="AD" clId="Web-{C21BF999-DED2-28F2-15F5-AA0D20D1D3D5}" dt="2024-03-19T17:37:43.817" v="113" actId="20577"/>
        <pc:sldMkLst>
          <pc:docMk/>
          <pc:sldMk cId="2294936435" sldId="306"/>
        </pc:sldMkLst>
        <pc:spChg chg="mod">
          <ac:chgData name="Utente guest" userId="S::urn:spo:anon#c5d6771a3ba36b58f4edff9daf362f3513f59b636ef21bb56c78d9ee80c4cfa5::" providerId="AD" clId="Web-{C21BF999-DED2-28F2-15F5-AA0D20D1D3D5}" dt="2024-03-19T17:37:43.817" v="113" actId="20577"/>
          <ac:spMkLst>
            <pc:docMk/>
            <pc:sldMk cId="2294936435" sldId="306"/>
            <ac:spMk id="10" creationId="{416B3CF8-0A0C-480A-6F78-35CB70F97677}"/>
          </ac:spMkLst>
        </pc:spChg>
        <pc:spChg chg="mod">
          <ac:chgData name="Utente guest" userId="S::urn:spo:anon#c5d6771a3ba36b58f4edff9daf362f3513f59b636ef21bb56c78d9ee80c4cfa5::" providerId="AD" clId="Web-{C21BF999-DED2-28F2-15F5-AA0D20D1D3D5}" dt="2024-03-19T17:36:14.971" v="10" actId="20577"/>
          <ac:spMkLst>
            <pc:docMk/>
            <pc:sldMk cId="2294936435" sldId="306"/>
            <ac:spMk id="72" creationId="{16A27173-1505-A75F-961E-2C867659187E}"/>
          </ac:spMkLst>
        </pc:spChg>
        <pc:spChg chg="mod">
          <ac:chgData name="Utente guest" userId="S::urn:spo:anon#c5d6771a3ba36b58f4edff9daf362f3513f59b636ef21bb56c78d9ee80c4cfa5::" providerId="AD" clId="Web-{C21BF999-DED2-28F2-15F5-AA0D20D1D3D5}" dt="2024-03-19T17:36:30.612" v="17" actId="20577"/>
          <ac:spMkLst>
            <pc:docMk/>
            <pc:sldMk cId="2294936435" sldId="306"/>
            <ac:spMk id="77" creationId="{1294652E-F478-1867-8F4C-F27E3E835D5A}"/>
          </ac:spMkLst>
        </pc:spChg>
        <pc:grpChg chg="mod">
          <ac:chgData name="Utente guest" userId="S::urn:spo:anon#c5d6771a3ba36b58f4edff9daf362f3513f59b636ef21bb56c78d9ee80c4cfa5::" providerId="AD" clId="Web-{C21BF999-DED2-28F2-15F5-AA0D20D1D3D5}" dt="2024-03-19T17:37:08.503" v="29" actId="1076"/>
          <ac:grpSpMkLst>
            <pc:docMk/>
            <pc:sldMk cId="2294936435" sldId="306"/>
            <ac:grpSpMk id="2" creationId="{0A80C788-0706-BEE0-521A-866A4A16EED1}"/>
          </ac:grpSpMkLst>
        </pc:grpChg>
        <pc:grpChg chg="add mod">
          <ac:chgData name="Utente guest" userId="S::urn:spo:anon#c5d6771a3ba36b58f4edff9daf362f3513f59b636ef21bb56c78d9ee80c4cfa5::" providerId="AD" clId="Web-{C21BF999-DED2-28F2-15F5-AA0D20D1D3D5}" dt="2024-03-19T17:36:52.768" v="24" actId="1076"/>
          <ac:grpSpMkLst>
            <pc:docMk/>
            <pc:sldMk cId="2294936435" sldId="306"/>
            <ac:grpSpMk id="8" creationId="{682F01FA-8F2D-A61F-AD1B-ADE6A46D287A}"/>
          </ac:grpSpMkLst>
        </pc:grpChg>
        <pc:grpChg chg="mod">
          <ac:chgData name="Utente guest" userId="S::urn:spo:anon#c5d6771a3ba36b58f4edff9daf362f3513f59b636ef21bb56c78d9ee80c4cfa5::" providerId="AD" clId="Web-{C21BF999-DED2-28F2-15F5-AA0D20D1D3D5}" dt="2024-03-19T17:36:46.425" v="18" actId="1076"/>
          <ac:grpSpMkLst>
            <pc:docMk/>
            <pc:sldMk cId="2294936435" sldId="306"/>
            <ac:grpSpMk id="68" creationId="{B5BB41CE-3080-EDA1-16FF-6322B98B72F2}"/>
          </ac:grpSpMkLst>
        </pc:grpChg>
        <pc:grpChg chg="mod">
          <ac:chgData name="Utente guest" userId="S::urn:spo:anon#c5d6771a3ba36b58f4edff9daf362f3513f59b636ef21bb56c78d9ee80c4cfa5::" providerId="AD" clId="Web-{C21BF999-DED2-28F2-15F5-AA0D20D1D3D5}" dt="2024-03-19T17:36:46.471" v="19" actId="1076"/>
          <ac:grpSpMkLst>
            <pc:docMk/>
            <pc:sldMk cId="2294936435" sldId="306"/>
            <ac:grpSpMk id="73" creationId="{C61BA150-02EB-6CDC-2C75-04A6F630AF67}"/>
          </ac:grpSpMkLst>
        </pc:grpChg>
        <pc:picChg chg="mod">
          <ac:chgData name="Utente guest" userId="S::urn:spo:anon#c5d6771a3ba36b58f4edff9daf362f3513f59b636ef21bb56c78d9ee80c4cfa5::" providerId="AD" clId="Web-{C21BF999-DED2-28F2-15F5-AA0D20D1D3D5}" dt="2024-03-19T17:36:02.658" v="1" actId="1076"/>
          <ac:picMkLst>
            <pc:docMk/>
            <pc:sldMk cId="2294936435" sldId="306"/>
            <ac:picMk id="6" creationId="{1D635628-94BB-AA6A-7368-0E4C8B2F3D30}"/>
          </ac:picMkLst>
        </pc:picChg>
        <pc:cxnChg chg="add mod">
          <ac:chgData name="Utente guest" userId="S::urn:spo:anon#c5d6771a3ba36b58f4edff9daf362f3513f59b636ef21bb56c78d9ee80c4cfa5::" providerId="AD" clId="Web-{C21BF999-DED2-28F2-15F5-AA0D20D1D3D5}" dt="2024-03-19T17:37:17.816" v="30" actId="14100"/>
          <ac:cxnSpMkLst>
            <pc:docMk/>
            <pc:sldMk cId="2294936435" sldId="306"/>
            <ac:cxnSpMk id="11" creationId="{6FB19D6F-1BDE-CAC2-6C18-4372E9DFA938}"/>
          </ac:cxnSpMkLst>
        </pc:cxnChg>
        <pc:cxnChg chg="mod">
          <ac:chgData name="Utente guest" userId="S::urn:spo:anon#c5d6771a3ba36b58f4edff9daf362f3513f59b636ef21bb56c78d9ee80c4cfa5::" providerId="AD" clId="Web-{C21BF999-DED2-28F2-15F5-AA0D20D1D3D5}" dt="2024-03-19T17:36:46.471" v="20" actId="1076"/>
          <ac:cxnSpMkLst>
            <pc:docMk/>
            <pc:sldMk cId="2294936435" sldId="306"/>
            <ac:cxnSpMk id="83" creationId="{6EB7C703-1224-FC4B-7BF2-C43B61F3B176}"/>
          </ac:cxnSpMkLst>
        </pc:cxnChg>
        <pc:cxnChg chg="mod">
          <ac:chgData name="Utente guest" userId="S::urn:spo:anon#c5d6771a3ba36b58f4edff9daf362f3513f59b636ef21bb56c78d9ee80c4cfa5::" providerId="AD" clId="Web-{C21BF999-DED2-28F2-15F5-AA0D20D1D3D5}" dt="2024-03-19T17:36:46.487" v="21" actId="1076"/>
          <ac:cxnSpMkLst>
            <pc:docMk/>
            <pc:sldMk cId="2294936435" sldId="306"/>
            <ac:cxnSpMk id="84" creationId="{193B05C5-857F-3379-8331-F1965AA2268D}"/>
          </ac:cxnSpMkLst>
        </pc:cxnChg>
      </pc:sldChg>
      <pc:sldChg chg="modSp">
        <pc:chgData name="Utente guest" userId="S::urn:spo:anon#c5d6771a3ba36b58f4edff9daf362f3513f59b636ef21bb56c78d9ee80c4cfa5::" providerId="AD" clId="Web-{C21BF999-DED2-28F2-15F5-AA0D20D1D3D5}" dt="2024-03-19T17:38:37.084" v="118" actId="1076"/>
        <pc:sldMkLst>
          <pc:docMk/>
          <pc:sldMk cId="1610476751" sldId="397"/>
        </pc:sldMkLst>
        <pc:picChg chg="mod">
          <ac:chgData name="Utente guest" userId="S::urn:spo:anon#c5d6771a3ba36b58f4edff9daf362f3513f59b636ef21bb56c78d9ee80c4cfa5::" providerId="AD" clId="Web-{C21BF999-DED2-28F2-15F5-AA0D20D1D3D5}" dt="2024-03-19T17:38:37.084" v="118" actId="1076"/>
          <ac:picMkLst>
            <pc:docMk/>
            <pc:sldMk cId="1610476751" sldId="397"/>
            <ac:picMk id="2" creationId="{5865F820-9C27-BF93-8A13-B62870409250}"/>
          </ac:picMkLst>
        </pc:picChg>
      </pc:sldChg>
      <pc:sldChg chg="modSp">
        <pc:chgData name="Utente guest" userId="S::urn:spo:anon#c5d6771a3ba36b58f4edff9daf362f3513f59b636ef21bb56c78d9ee80c4cfa5::" providerId="AD" clId="Web-{C21BF999-DED2-28F2-15F5-AA0D20D1D3D5}" dt="2024-03-19T17:38:49.615" v="119" actId="14100"/>
        <pc:sldMkLst>
          <pc:docMk/>
          <pc:sldMk cId="1902636142" sldId="400"/>
        </pc:sldMkLst>
        <pc:picChg chg="mod">
          <ac:chgData name="Utente guest" userId="S::urn:spo:anon#c5d6771a3ba36b58f4edff9daf362f3513f59b636ef21bb56c78d9ee80c4cfa5::" providerId="AD" clId="Web-{C21BF999-DED2-28F2-15F5-AA0D20D1D3D5}" dt="2024-03-19T17:38:49.615" v="119" actId="14100"/>
          <ac:picMkLst>
            <pc:docMk/>
            <pc:sldMk cId="1902636142" sldId="400"/>
            <ac:picMk id="4098" creationId="{C6074344-6BC8-E08C-EF76-671A1F12E40A}"/>
          </ac:picMkLst>
        </pc:picChg>
      </pc:sldChg>
    </pc:docChg>
  </pc:docChgLst>
  <pc:docChgLst>
    <pc:chgData name="Utente guest" userId="S::urn:spo:anon#00420febb5724f804584fb04da6eb3568f8f79000e24d17977383077912f9523::" providerId="AD" clId="Web-{842E4F2C-591F-4753-DD48-09F8233FB12F}"/>
    <pc:docChg chg="addSld delSld modSld">
      <pc:chgData name="Utente guest" userId="S::urn:spo:anon#00420febb5724f804584fb04da6eb3568f8f79000e24d17977383077912f9523::" providerId="AD" clId="Web-{842E4F2C-591F-4753-DD48-09F8233FB12F}" dt="2024-03-19T17:11:16.376" v="488"/>
      <pc:docMkLst>
        <pc:docMk/>
      </pc:docMkLst>
      <pc:sldChg chg="addSp delSp modSp modNotes">
        <pc:chgData name="Utente guest" userId="S::urn:spo:anon#00420febb5724f804584fb04da6eb3568f8f79000e24d17977383077912f9523::" providerId="AD" clId="Web-{842E4F2C-591F-4753-DD48-09F8233FB12F}" dt="2024-03-19T16:16:47.072" v="166" actId="1076"/>
        <pc:sldMkLst>
          <pc:docMk/>
          <pc:sldMk cId="1414199764" sldId="404"/>
        </pc:sldMkLst>
        <pc:spChg chg="mod">
          <ac:chgData name="Utente guest" userId="S::urn:spo:anon#00420febb5724f804584fb04da6eb3568f8f79000e24d17977383077912f9523::" providerId="AD" clId="Web-{842E4F2C-591F-4753-DD48-09F8233FB12F}" dt="2024-03-19T14:51:56.035" v="42" actId="20577"/>
          <ac:spMkLst>
            <pc:docMk/>
            <pc:sldMk cId="1414199764" sldId="404"/>
            <ac:spMk id="5" creationId="{DE2DE59B-E4C9-CB08-1E0D-2640E2826A09}"/>
          </ac:spMkLst>
        </pc:spChg>
        <pc:spChg chg="add del mod">
          <ac:chgData name="Utente guest" userId="S::urn:spo:anon#00420febb5724f804584fb04da6eb3568f8f79000e24d17977383077912f9523::" providerId="AD" clId="Web-{842E4F2C-591F-4753-DD48-09F8233FB12F}" dt="2024-03-19T14:55:55.785" v="57"/>
          <ac:spMkLst>
            <pc:docMk/>
            <pc:sldMk cId="1414199764" sldId="404"/>
            <ac:spMk id="7" creationId="{05419227-0319-7A21-D5DA-C90A0877076A}"/>
          </ac:spMkLst>
        </pc:spChg>
        <pc:spChg chg="add mod">
          <ac:chgData name="Utente guest" userId="S::urn:spo:anon#00420febb5724f804584fb04da6eb3568f8f79000e24d17977383077912f9523::" providerId="AD" clId="Web-{842E4F2C-591F-4753-DD48-09F8233FB12F}" dt="2024-03-19T16:16:47.072" v="166" actId="1076"/>
          <ac:spMkLst>
            <pc:docMk/>
            <pc:sldMk cId="1414199764" sldId="404"/>
            <ac:spMk id="8" creationId="{925400EA-49B3-AAB3-F790-65AE83635699}"/>
          </ac:spMkLst>
        </pc:spChg>
        <pc:spChg chg="mod">
          <ac:chgData name="Utente guest" userId="S::urn:spo:anon#00420febb5724f804584fb04da6eb3568f8f79000e24d17977383077912f9523::" providerId="AD" clId="Web-{842E4F2C-591F-4753-DD48-09F8233FB12F}" dt="2024-03-19T16:10:13.976" v="125" actId="1076"/>
          <ac:spMkLst>
            <pc:docMk/>
            <pc:sldMk cId="1414199764" sldId="404"/>
            <ac:spMk id="9" creationId="{8E4D138B-537D-2FFB-155F-00ADF6628936}"/>
          </ac:spMkLst>
        </pc:spChg>
        <pc:spChg chg="mod">
          <ac:chgData name="Utente guest" userId="S::urn:spo:anon#00420febb5724f804584fb04da6eb3568f8f79000e24d17977383077912f9523::" providerId="AD" clId="Web-{842E4F2C-591F-4753-DD48-09F8233FB12F}" dt="2024-03-19T16:09:34.818" v="123" actId="1076"/>
          <ac:spMkLst>
            <pc:docMk/>
            <pc:sldMk cId="1414199764" sldId="404"/>
            <ac:spMk id="11" creationId="{1436BD75-BF0B-C415-D448-483635D2B801}"/>
          </ac:spMkLst>
        </pc:spChg>
        <pc:grpChg chg="mod">
          <ac:chgData name="Utente guest" userId="S::urn:spo:anon#00420febb5724f804584fb04da6eb3568f8f79000e24d17977383077912f9523::" providerId="AD" clId="Web-{842E4F2C-591F-4753-DD48-09F8233FB12F}" dt="2024-03-19T16:03:55.553" v="110" actId="1076"/>
          <ac:grpSpMkLst>
            <pc:docMk/>
            <pc:sldMk cId="1414199764" sldId="404"/>
            <ac:grpSpMk id="6" creationId="{C7CACC60-0478-31BF-8176-3356E7868743}"/>
          </ac:grpSpMkLst>
        </pc:grpChg>
        <pc:grpChg chg="add mod">
          <ac:chgData name="Utente guest" userId="S::urn:spo:anon#00420febb5724f804584fb04da6eb3568f8f79000e24d17977383077912f9523::" providerId="AD" clId="Web-{842E4F2C-591F-4753-DD48-09F8233FB12F}" dt="2024-03-19T16:09:04.832" v="120" actId="14100"/>
          <ac:grpSpMkLst>
            <pc:docMk/>
            <pc:sldMk cId="1414199764" sldId="404"/>
            <ac:grpSpMk id="12" creationId="{B60625DF-E753-E1C2-FC26-E2BD334B809F}"/>
          </ac:grpSpMkLst>
        </pc:grpChg>
        <pc:grpChg chg="del">
          <ac:chgData name="Utente guest" userId="S::urn:spo:anon#00420febb5724f804584fb04da6eb3568f8f79000e24d17977383077912f9523::" providerId="AD" clId="Web-{842E4F2C-591F-4753-DD48-09F8233FB12F}" dt="2024-03-19T15:03:12.374" v="90"/>
          <ac:grpSpMkLst>
            <pc:docMk/>
            <pc:sldMk cId="1414199764" sldId="404"/>
            <ac:grpSpMk id="21" creationId="{0022A121-76A9-6D38-C801-7054BF5E5DFE}"/>
          </ac:grpSpMkLst>
        </pc:grpChg>
        <pc:picChg chg="add mod">
          <ac:chgData name="Utente guest" userId="S::urn:spo:anon#00420febb5724f804584fb04da6eb3568f8f79000e24d17977383077912f9523::" providerId="AD" clId="Web-{842E4F2C-591F-4753-DD48-09F8233FB12F}" dt="2024-03-19T16:16:42.572" v="165" actId="1076"/>
          <ac:picMkLst>
            <pc:docMk/>
            <pc:sldMk cId="1414199764" sldId="404"/>
            <ac:picMk id="3" creationId="{8AF6C651-7056-3E26-6424-7BF11FFA005B}"/>
          </ac:picMkLst>
        </pc:picChg>
      </pc:sldChg>
      <pc:sldChg chg="addSp delSp modSp add replId modNotes">
        <pc:chgData name="Utente guest" userId="S::urn:spo:anon#00420febb5724f804584fb04da6eb3568f8f79000e24d17977383077912f9523::" providerId="AD" clId="Web-{842E4F2C-591F-4753-DD48-09F8233FB12F}" dt="2024-03-19T16:45:45.104" v="342"/>
        <pc:sldMkLst>
          <pc:docMk/>
          <pc:sldMk cId="1223410057" sldId="405"/>
        </pc:sldMkLst>
        <pc:spChg chg="mod">
          <ac:chgData name="Utente guest" userId="S::urn:spo:anon#00420febb5724f804584fb04da6eb3568f8f79000e24d17977383077912f9523::" providerId="AD" clId="Web-{842E4F2C-591F-4753-DD48-09F8233FB12F}" dt="2024-03-19T14:51:49.769" v="40" actId="20577"/>
          <ac:spMkLst>
            <pc:docMk/>
            <pc:sldMk cId="1223410057" sldId="405"/>
            <ac:spMk id="5" creationId="{DE2DE59B-E4C9-CB08-1E0D-2640E2826A09}"/>
          </ac:spMkLst>
        </pc:spChg>
        <pc:spChg chg="add mod">
          <ac:chgData name="Utente guest" userId="S::urn:spo:anon#00420febb5724f804584fb04da6eb3568f8f79000e24d17977383077912f9523::" providerId="AD" clId="Web-{842E4F2C-591F-4753-DD48-09F8233FB12F}" dt="2024-03-19T16:17:04.713" v="167" actId="1076"/>
          <ac:spMkLst>
            <pc:docMk/>
            <pc:sldMk cId="1223410057" sldId="405"/>
            <ac:spMk id="8" creationId="{32467947-12A0-C4AA-1B0F-BFFB1F33D8BF}"/>
          </ac:spMkLst>
        </pc:spChg>
        <pc:spChg chg="mod">
          <ac:chgData name="Utente guest" userId="S::urn:spo:anon#00420febb5724f804584fb04da6eb3568f8f79000e24d17977383077912f9523::" providerId="AD" clId="Web-{842E4F2C-591F-4753-DD48-09F8233FB12F}" dt="2024-03-19T16:15:52.304" v="155" actId="1076"/>
          <ac:spMkLst>
            <pc:docMk/>
            <pc:sldMk cId="1223410057" sldId="405"/>
            <ac:spMk id="9" creationId="{8E4D138B-537D-2FFB-155F-00ADF6628936}"/>
          </ac:spMkLst>
        </pc:spChg>
        <pc:spChg chg="mod">
          <ac:chgData name="Utente guest" userId="S::urn:spo:anon#00420febb5724f804584fb04da6eb3568f8f79000e24d17977383077912f9523::" providerId="AD" clId="Web-{842E4F2C-591F-4753-DD48-09F8233FB12F}" dt="2024-03-19T16:15:22.240" v="150" actId="1076"/>
          <ac:spMkLst>
            <pc:docMk/>
            <pc:sldMk cId="1223410057" sldId="405"/>
            <ac:spMk id="10" creationId="{8F7609BA-810B-1A79-AE61-FAA6D0164D18}"/>
          </ac:spMkLst>
        </pc:spChg>
        <pc:spChg chg="mod">
          <ac:chgData name="Utente guest" userId="S::urn:spo:anon#00420febb5724f804584fb04da6eb3568f8f79000e24d17977383077912f9523::" providerId="AD" clId="Web-{842E4F2C-591F-4753-DD48-09F8233FB12F}" dt="2024-03-19T14:47:55.661" v="22" actId="20577"/>
          <ac:spMkLst>
            <pc:docMk/>
            <pc:sldMk cId="1223410057" sldId="405"/>
            <ac:spMk id="20" creationId="{1C90F019-8C1E-70B9-2E56-EE4CB654C0A6}"/>
          </ac:spMkLst>
        </pc:spChg>
        <pc:spChg chg="mod">
          <ac:chgData name="Utente guest" userId="S::urn:spo:anon#00420febb5724f804584fb04da6eb3568f8f79000e24d17977383077912f9523::" providerId="AD" clId="Web-{842E4F2C-591F-4753-DD48-09F8233FB12F}" dt="2024-03-19T14:46:32.515" v="11" actId="20577"/>
          <ac:spMkLst>
            <pc:docMk/>
            <pc:sldMk cId="1223410057" sldId="405"/>
            <ac:spMk id="24" creationId="{B0DD7B2A-B1AC-C9CD-49CA-773CDD42B0FA}"/>
          </ac:spMkLst>
        </pc:spChg>
        <pc:grpChg chg="mod">
          <ac:chgData name="Utente guest" userId="S::urn:spo:anon#00420febb5724f804584fb04da6eb3568f8f79000e24d17977383077912f9523::" providerId="AD" clId="Web-{842E4F2C-591F-4753-DD48-09F8233FB12F}" dt="2024-03-19T16:15:52.288" v="154" actId="1076"/>
          <ac:grpSpMkLst>
            <pc:docMk/>
            <pc:sldMk cId="1223410057" sldId="405"/>
            <ac:grpSpMk id="6" creationId="{C7CACC60-0478-31BF-8176-3356E7868743}"/>
          </ac:grpSpMkLst>
        </pc:grpChg>
        <pc:grpChg chg="add mod">
          <ac:chgData name="Utente guest" userId="S::urn:spo:anon#00420febb5724f804584fb04da6eb3568f8f79000e24d17977383077912f9523::" providerId="AD" clId="Web-{842E4F2C-591F-4753-DD48-09F8233FB12F}" dt="2024-03-19T16:15:43.913" v="153" actId="14100"/>
          <ac:grpSpMkLst>
            <pc:docMk/>
            <pc:sldMk cId="1223410057" sldId="405"/>
            <ac:grpSpMk id="12" creationId="{3779543A-DF69-5252-B894-D26FE9850608}"/>
          </ac:grpSpMkLst>
        </pc:grpChg>
        <pc:grpChg chg="del">
          <ac:chgData name="Utente guest" userId="S::urn:spo:anon#00420febb5724f804584fb04da6eb3568f8f79000e24d17977383077912f9523::" providerId="AD" clId="Web-{842E4F2C-591F-4753-DD48-09F8233FB12F}" dt="2024-03-19T15:02:15.168" v="77"/>
          <ac:grpSpMkLst>
            <pc:docMk/>
            <pc:sldMk cId="1223410057" sldId="405"/>
            <ac:grpSpMk id="21" creationId="{0022A121-76A9-6D38-C801-7054BF5E5DFE}"/>
          </ac:grpSpMkLst>
        </pc:grpChg>
        <pc:picChg chg="del mod">
          <ac:chgData name="Utente guest" userId="S::urn:spo:anon#00420febb5724f804584fb04da6eb3568f8f79000e24d17977383077912f9523::" providerId="AD" clId="Web-{842E4F2C-591F-4753-DD48-09F8233FB12F}" dt="2024-03-19T15:03:48.205" v="95"/>
          <ac:picMkLst>
            <pc:docMk/>
            <pc:sldMk cId="1223410057" sldId="405"/>
            <ac:picMk id="3" creationId="{8AF6C651-7056-3E26-6424-7BF11FFA005B}"/>
          </ac:picMkLst>
        </pc:picChg>
        <pc:picChg chg="add mod ord">
          <ac:chgData name="Utente guest" userId="S::urn:spo:anon#00420febb5724f804584fb04da6eb3568f8f79000e24d17977383077912f9523::" providerId="AD" clId="Web-{842E4F2C-591F-4753-DD48-09F8233FB12F}" dt="2024-03-19T16:16:11.305" v="158" actId="1076"/>
          <ac:picMkLst>
            <pc:docMk/>
            <pc:sldMk cId="1223410057" sldId="405"/>
            <ac:picMk id="11" creationId="{5FDF7CC0-3F79-E99F-C6CA-945897294E3C}"/>
          </ac:picMkLst>
        </pc:picChg>
      </pc:sldChg>
      <pc:sldChg chg="addSp delSp modSp add replId modNotes">
        <pc:chgData name="Utente guest" userId="S::urn:spo:anon#00420febb5724f804584fb04da6eb3568f8f79000e24d17977383077912f9523::" providerId="AD" clId="Web-{842E4F2C-591F-4753-DD48-09F8233FB12F}" dt="2024-03-19T17:11:16.376" v="488"/>
        <pc:sldMkLst>
          <pc:docMk/>
          <pc:sldMk cId="3473310255" sldId="406"/>
        </pc:sldMkLst>
        <pc:spChg chg="mod">
          <ac:chgData name="Utente guest" userId="S::urn:spo:anon#00420febb5724f804584fb04da6eb3568f8f79000e24d17977383077912f9523::" providerId="AD" clId="Web-{842E4F2C-591F-4753-DD48-09F8233FB12F}" dt="2024-03-19T16:58:36.201" v="402" actId="20577"/>
          <ac:spMkLst>
            <pc:docMk/>
            <pc:sldMk cId="3473310255" sldId="406"/>
            <ac:spMk id="5" creationId="{DE2DE59B-E4C9-CB08-1E0D-2640E2826A09}"/>
          </ac:spMkLst>
        </pc:spChg>
        <pc:spChg chg="add del mod">
          <ac:chgData name="Utente guest" userId="S::urn:spo:anon#00420febb5724f804584fb04da6eb3568f8f79000e24d17977383077912f9523::" providerId="AD" clId="Web-{842E4F2C-591F-4753-DD48-09F8233FB12F}" dt="2024-03-19T17:03:48.418" v="406"/>
          <ac:spMkLst>
            <pc:docMk/>
            <pc:sldMk cId="3473310255" sldId="406"/>
            <ac:spMk id="7" creationId="{8E4D138B-537D-2FFB-155F-00ADF6628936}"/>
          </ac:spMkLst>
        </pc:spChg>
        <pc:spChg chg="del mod">
          <ac:chgData name="Utente guest" userId="S::urn:spo:anon#00420febb5724f804584fb04da6eb3568f8f79000e24d17977383077912f9523::" providerId="AD" clId="Web-{842E4F2C-591F-4753-DD48-09F8233FB12F}" dt="2024-03-19T16:55:55.038" v="374"/>
          <ac:spMkLst>
            <pc:docMk/>
            <pc:sldMk cId="3473310255" sldId="406"/>
            <ac:spMk id="9" creationId="{8E4D138B-537D-2FFB-155F-00ADF6628936}"/>
          </ac:spMkLst>
        </pc:spChg>
        <pc:spChg chg="add del mod">
          <ac:chgData name="Utente guest" userId="S::urn:spo:anon#00420febb5724f804584fb04da6eb3568f8f79000e24d17977383077912f9523::" providerId="AD" clId="Web-{842E4F2C-591F-4753-DD48-09F8233FB12F}" dt="2024-03-19T17:03:48.418" v="404"/>
          <ac:spMkLst>
            <pc:docMk/>
            <pc:sldMk cId="3473310255" sldId="406"/>
            <ac:spMk id="11" creationId="{F989EF13-9FC1-6BA8-1187-48E6627F5A0E}"/>
          </ac:spMkLst>
        </pc:spChg>
        <pc:spChg chg="add">
          <ac:chgData name="Utente guest" userId="S::urn:spo:anon#00420febb5724f804584fb04da6eb3568f8f79000e24d17977383077912f9523::" providerId="AD" clId="Web-{842E4F2C-591F-4753-DD48-09F8233FB12F}" dt="2024-03-19T16:55:27.583" v="373"/>
          <ac:spMkLst>
            <pc:docMk/>
            <pc:sldMk cId="3473310255" sldId="406"/>
            <ac:spMk id="12" creationId="{39ADCF14-6103-B8D2-0449-D694511F25FC}"/>
          </ac:spMkLst>
        </pc:spChg>
        <pc:spChg chg="add">
          <ac:chgData name="Utente guest" userId="S::urn:spo:anon#00420febb5724f804584fb04da6eb3568f8f79000e24d17977383077912f9523::" providerId="AD" clId="Web-{842E4F2C-591F-4753-DD48-09F8233FB12F}" dt="2024-03-19T16:55:27.583" v="373"/>
          <ac:spMkLst>
            <pc:docMk/>
            <pc:sldMk cId="3473310255" sldId="406"/>
            <ac:spMk id="13" creationId="{C11C5AC6-5188-5463-07E0-8EB6808369BF}"/>
          </ac:spMkLst>
        </pc:spChg>
        <pc:spChg chg="add">
          <ac:chgData name="Utente guest" userId="S::urn:spo:anon#00420febb5724f804584fb04da6eb3568f8f79000e24d17977383077912f9523::" providerId="AD" clId="Web-{842E4F2C-591F-4753-DD48-09F8233FB12F}" dt="2024-03-19T16:55:27.583" v="373"/>
          <ac:spMkLst>
            <pc:docMk/>
            <pc:sldMk cId="3473310255" sldId="406"/>
            <ac:spMk id="14" creationId="{A16CC818-864B-A3D2-AFB0-0BF0FFE59295}"/>
          </ac:spMkLst>
        </pc:spChg>
        <pc:spChg chg="add mod">
          <ac:chgData name="Utente guest" userId="S::urn:spo:anon#00420febb5724f804584fb04da6eb3568f8f79000e24d17977383077912f9523::" providerId="AD" clId="Web-{842E4F2C-591F-4753-DD48-09F8233FB12F}" dt="2024-03-19T16:56:50.384" v="384" actId="20577"/>
          <ac:spMkLst>
            <pc:docMk/>
            <pc:sldMk cId="3473310255" sldId="406"/>
            <ac:spMk id="15" creationId="{8F7609BA-810B-1A79-AE61-FAA6D0164D18}"/>
          </ac:spMkLst>
        </pc:spChg>
        <pc:spChg chg="add">
          <ac:chgData name="Utente guest" userId="S::urn:spo:anon#00420febb5724f804584fb04da6eb3568f8f79000e24d17977383077912f9523::" providerId="AD" clId="Web-{842E4F2C-591F-4753-DD48-09F8233FB12F}" dt="2024-03-19T16:55:27.583" v="373"/>
          <ac:spMkLst>
            <pc:docMk/>
            <pc:sldMk cId="3473310255" sldId="406"/>
            <ac:spMk id="16" creationId="{3D14EEEA-0DF6-C4BC-9FBB-64FD9365DDC7}"/>
          </ac:spMkLst>
        </pc:spChg>
        <pc:spChg chg="add mod">
          <ac:chgData name="Utente guest" userId="S::urn:spo:anon#00420febb5724f804584fb04da6eb3568f8f79000e24d17977383077912f9523::" providerId="AD" clId="Web-{842E4F2C-591F-4753-DD48-09F8233FB12F}" dt="2024-03-19T16:56:15.679" v="376" actId="20577"/>
          <ac:spMkLst>
            <pc:docMk/>
            <pc:sldMk cId="3473310255" sldId="406"/>
            <ac:spMk id="17" creationId="{DE2DE59B-E4C9-CB08-1E0D-2640E2826A09}"/>
          </ac:spMkLst>
        </pc:spChg>
        <pc:spChg chg="mod">
          <ac:chgData name="Utente guest" userId="S::urn:spo:anon#00420febb5724f804584fb04da6eb3568f8f79000e24d17977383077912f9523::" providerId="AD" clId="Web-{842E4F2C-591F-4753-DD48-09F8233FB12F}" dt="2024-03-19T14:46:54.860" v="15" actId="20577"/>
          <ac:spMkLst>
            <pc:docMk/>
            <pc:sldMk cId="3473310255" sldId="406"/>
            <ac:spMk id="24" creationId="{B0DD7B2A-B1AC-C9CD-49CA-773CDD42B0FA}"/>
          </ac:spMkLst>
        </pc:spChg>
        <pc:spChg chg="mod">
          <ac:chgData name="Utente guest" userId="S::urn:spo:anon#00420febb5724f804584fb04da6eb3568f8f79000e24d17977383077912f9523::" providerId="AD" clId="Web-{842E4F2C-591F-4753-DD48-09F8233FB12F}" dt="2024-03-19T17:04:19.388" v="414" actId="1076"/>
          <ac:spMkLst>
            <pc:docMk/>
            <pc:sldMk cId="3473310255" sldId="406"/>
            <ac:spMk id="25" creationId="{EB376F63-59AB-37B5-3D4E-652B5373AD48}"/>
          </ac:spMkLst>
        </pc:spChg>
        <pc:spChg chg="mod">
          <ac:chgData name="Utente guest" userId="S::urn:spo:anon#00420febb5724f804584fb04da6eb3568f8f79000e24d17977383077912f9523::" providerId="AD" clId="Web-{842E4F2C-591F-4753-DD48-09F8233FB12F}" dt="2024-03-19T17:08:36.556" v="457" actId="20577"/>
          <ac:spMkLst>
            <pc:docMk/>
            <pc:sldMk cId="3473310255" sldId="406"/>
            <ac:spMk id="37" creationId="{4DBDB8B5-9F31-F53E-0332-40183180C0F4}"/>
          </ac:spMkLst>
        </pc:spChg>
        <pc:spChg chg="mod">
          <ac:chgData name="Utente guest" userId="S::urn:spo:anon#00420febb5724f804584fb04da6eb3568f8f79000e24d17977383077912f9523::" providerId="AD" clId="Web-{842E4F2C-591F-4753-DD48-09F8233FB12F}" dt="2024-03-19T17:08:43.353" v="463" actId="20577"/>
          <ac:spMkLst>
            <pc:docMk/>
            <pc:sldMk cId="3473310255" sldId="406"/>
            <ac:spMk id="41" creationId="{D83D849B-FDD6-8970-2A51-56B0B85AD497}"/>
          </ac:spMkLst>
        </pc:spChg>
        <pc:spChg chg="mod">
          <ac:chgData name="Utente guest" userId="S::urn:spo:anon#00420febb5724f804584fb04da6eb3568f8f79000e24d17977383077912f9523::" providerId="AD" clId="Web-{842E4F2C-591F-4753-DD48-09F8233FB12F}" dt="2024-03-19T17:11:07.501" v="487" actId="20577"/>
          <ac:spMkLst>
            <pc:docMk/>
            <pc:sldMk cId="3473310255" sldId="406"/>
            <ac:spMk id="53" creationId="{FB1E2B2B-152A-6C65-919B-9866F27E74CF}"/>
          </ac:spMkLst>
        </pc:spChg>
        <pc:spChg chg="add del mod">
          <ac:chgData name="Utente guest" userId="S::urn:spo:anon#00420febb5724f804584fb04da6eb3568f8f79000e24d17977383077912f9523::" providerId="AD" clId="Web-{842E4F2C-591F-4753-DD48-09F8233FB12F}" dt="2024-03-19T17:09:30.012" v="468"/>
          <ac:spMkLst>
            <pc:docMk/>
            <pc:sldMk cId="3473310255" sldId="406"/>
            <ac:spMk id="55" creationId="{96174737-6432-5BFF-8827-752DB733FC6B}"/>
          </ac:spMkLst>
        </pc:spChg>
        <pc:spChg chg="add del">
          <ac:chgData name="Utente guest" userId="S::urn:spo:anon#00420febb5724f804584fb04da6eb3568f8f79000e24d17977383077912f9523::" providerId="AD" clId="Web-{842E4F2C-591F-4753-DD48-09F8233FB12F}" dt="2024-03-19T17:09:41.450" v="472"/>
          <ac:spMkLst>
            <pc:docMk/>
            <pc:sldMk cId="3473310255" sldId="406"/>
            <ac:spMk id="57" creationId="{8ABE5ACF-F0AD-2DE6-6158-8BBB72EAAF02}"/>
          </ac:spMkLst>
        </pc:spChg>
        <pc:spChg chg="mod">
          <ac:chgData name="Utente guest" userId="S::urn:spo:anon#00420febb5724f804584fb04da6eb3568f8f79000e24d17977383077912f9523::" providerId="AD" clId="Web-{842E4F2C-591F-4753-DD48-09F8233FB12F}" dt="2024-03-19T17:10:07.701" v="482" actId="20577"/>
          <ac:spMkLst>
            <pc:docMk/>
            <pc:sldMk cId="3473310255" sldId="406"/>
            <ac:spMk id="60" creationId="{168AE156-0399-EA19-9D17-226F6A47CF6D}"/>
          </ac:spMkLst>
        </pc:spChg>
        <pc:grpChg chg="add del mod">
          <ac:chgData name="Utente guest" userId="S::urn:spo:anon#00420febb5724f804584fb04da6eb3568f8f79000e24d17977383077912f9523::" providerId="AD" clId="Web-{842E4F2C-591F-4753-DD48-09F8233FB12F}" dt="2024-03-19T16:56:57.306" v="385"/>
          <ac:grpSpMkLst>
            <pc:docMk/>
            <pc:sldMk cId="3473310255" sldId="406"/>
            <ac:grpSpMk id="3" creationId="{C7CACC60-0478-31BF-8176-3356E7868743}"/>
          </ac:grpSpMkLst>
        </pc:grpChg>
        <pc:grpChg chg="del mod">
          <ac:chgData name="Utente guest" userId="S::urn:spo:anon#00420febb5724f804584fb04da6eb3568f8f79000e24d17977383077912f9523::" providerId="AD" clId="Web-{842E4F2C-591F-4753-DD48-09F8233FB12F}" dt="2024-03-19T17:03:48.418" v="407"/>
          <ac:grpSpMkLst>
            <pc:docMk/>
            <pc:sldMk cId="3473310255" sldId="406"/>
            <ac:grpSpMk id="6" creationId="{C7CACC60-0478-31BF-8176-3356E7868743}"/>
          </ac:grpSpMkLst>
        </pc:grpChg>
        <pc:grpChg chg="add">
          <ac:chgData name="Utente guest" userId="S::urn:spo:anon#00420febb5724f804584fb04da6eb3568f8f79000e24d17977383077912f9523::" providerId="AD" clId="Web-{842E4F2C-591F-4753-DD48-09F8233FB12F}" dt="2024-03-19T16:55:27.583" v="373"/>
          <ac:grpSpMkLst>
            <pc:docMk/>
            <pc:sldMk cId="3473310255" sldId="406"/>
            <ac:grpSpMk id="8" creationId="{3779543A-DF69-5252-B894-D26FE9850608}"/>
          </ac:grpSpMkLst>
        </pc:grpChg>
        <pc:grpChg chg="add del mod">
          <ac:chgData name="Utente guest" userId="S::urn:spo:anon#00420febb5724f804584fb04da6eb3568f8f79000e24d17977383077912f9523::" providerId="AD" clId="Web-{842E4F2C-591F-4753-DD48-09F8233FB12F}" dt="2024-03-19T17:03:48.418" v="405"/>
          <ac:grpSpMkLst>
            <pc:docMk/>
            <pc:sldMk cId="3473310255" sldId="406"/>
            <ac:grpSpMk id="10" creationId="{47787952-BDA3-7E50-C6FD-71AD25A6B75D}"/>
          </ac:grpSpMkLst>
        </pc:grpChg>
        <pc:grpChg chg="del">
          <ac:chgData name="Utente guest" userId="S::urn:spo:anon#00420febb5724f804584fb04da6eb3568f8f79000e24d17977383077912f9523::" providerId="AD" clId="Web-{842E4F2C-591F-4753-DD48-09F8233FB12F}" dt="2024-03-19T15:05:18.710" v="101"/>
          <ac:grpSpMkLst>
            <pc:docMk/>
            <pc:sldMk cId="3473310255" sldId="406"/>
            <ac:grpSpMk id="21" creationId="{0022A121-76A9-6D38-C801-7054BF5E5DFE}"/>
          </ac:grpSpMkLst>
        </pc:grpChg>
        <pc:grpChg chg="add del">
          <ac:chgData name="Utente guest" userId="S::urn:spo:anon#00420febb5724f804584fb04da6eb3568f8f79000e24d17977383077912f9523::" providerId="AD" clId="Web-{842E4F2C-591F-4753-DD48-09F8233FB12F}" dt="2024-03-19T17:04:20.685" v="419"/>
          <ac:grpSpMkLst>
            <pc:docMk/>
            <pc:sldMk cId="3473310255" sldId="406"/>
            <ac:grpSpMk id="21" creationId="{65F2BEC7-FDBC-10A8-98B6-FEE1A40EB386}"/>
          </ac:grpSpMkLst>
        </pc:grpChg>
        <pc:grpChg chg="add del">
          <ac:chgData name="Utente guest" userId="S::urn:spo:anon#00420febb5724f804584fb04da6eb3568f8f79000e24d17977383077912f9523::" providerId="AD" clId="Web-{842E4F2C-591F-4753-DD48-09F8233FB12F}" dt="2024-03-19T17:04:20.685" v="418"/>
          <ac:grpSpMkLst>
            <pc:docMk/>
            <pc:sldMk cId="3473310255" sldId="406"/>
            <ac:grpSpMk id="26" creationId="{90E064AC-95FA-65E1-100A-B291E8D53612}"/>
          </ac:grpSpMkLst>
        </pc:grpChg>
        <pc:grpChg chg="add del">
          <ac:chgData name="Utente guest" userId="S::urn:spo:anon#00420febb5724f804584fb04da6eb3568f8f79000e24d17977383077912f9523::" providerId="AD" clId="Web-{842E4F2C-591F-4753-DD48-09F8233FB12F}" dt="2024-03-19T17:04:20.685" v="415"/>
          <ac:grpSpMkLst>
            <pc:docMk/>
            <pc:sldMk cId="3473310255" sldId="406"/>
            <ac:grpSpMk id="34" creationId="{427C34A3-9BC1-032E-0858-684A30442FEB}"/>
          </ac:grpSpMkLst>
        </pc:grpChg>
        <pc:grpChg chg="add">
          <ac:chgData name="Utente guest" userId="S::urn:spo:anon#00420febb5724f804584fb04da6eb3568f8f79000e24d17977383077912f9523::" providerId="AD" clId="Web-{842E4F2C-591F-4753-DD48-09F8233FB12F}" dt="2024-03-19T17:04:22.717" v="420"/>
          <ac:grpSpMkLst>
            <pc:docMk/>
            <pc:sldMk cId="3473310255" sldId="406"/>
            <ac:grpSpMk id="38" creationId="{50B55565-6797-9994-BA70-8BC764F6F336}"/>
          </ac:grpSpMkLst>
        </pc:grpChg>
        <pc:grpChg chg="add mod">
          <ac:chgData name="Utente guest" userId="S::urn:spo:anon#00420febb5724f804584fb04da6eb3568f8f79000e24d17977383077912f9523::" providerId="AD" clId="Web-{842E4F2C-591F-4753-DD48-09F8233FB12F}" dt="2024-03-19T17:04:35.248" v="425" actId="1076"/>
          <ac:grpSpMkLst>
            <pc:docMk/>
            <pc:sldMk cId="3473310255" sldId="406"/>
            <ac:grpSpMk id="42" creationId="{992B22E8-D206-B537-EC6A-023A84217666}"/>
          </ac:grpSpMkLst>
        </pc:grpChg>
        <pc:grpChg chg="add del mod">
          <ac:chgData name="Utente guest" userId="S::urn:spo:anon#00420febb5724f804584fb04da6eb3568f8f79000e24d17977383077912f9523::" providerId="AD" clId="Web-{842E4F2C-591F-4753-DD48-09F8233FB12F}" dt="2024-03-19T17:09:24.262" v="464"/>
          <ac:grpSpMkLst>
            <pc:docMk/>
            <pc:sldMk cId="3473310255" sldId="406"/>
            <ac:grpSpMk id="50" creationId="{BF194CFC-6A09-5A77-9A7D-7ABB5D57D6A9}"/>
          </ac:grpSpMkLst>
        </pc:grpChg>
        <pc:grpChg chg="add mod">
          <ac:chgData name="Utente guest" userId="S::urn:spo:anon#00420febb5724f804584fb04da6eb3568f8f79000e24d17977383077912f9523::" providerId="AD" clId="Web-{842E4F2C-591F-4753-DD48-09F8233FB12F}" dt="2024-03-19T17:06:05.924" v="440" actId="1076"/>
          <ac:grpSpMkLst>
            <pc:docMk/>
            <pc:sldMk cId="3473310255" sldId="406"/>
            <ac:grpSpMk id="51" creationId="{71DB1779-90B0-9009-EEF5-61206B912E58}"/>
          </ac:grpSpMkLst>
        </pc:grpChg>
        <pc:grpChg chg="add mod">
          <ac:chgData name="Utente guest" userId="S::urn:spo:anon#00420febb5724f804584fb04da6eb3568f8f79000e24d17977383077912f9523::" providerId="AD" clId="Web-{842E4F2C-591F-4753-DD48-09F8233FB12F}" dt="2024-03-19T17:09:56.841" v="474" actId="1076"/>
          <ac:grpSpMkLst>
            <pc:docMk/>
            <pc:sldMk cId="3473310255" sldId="406"/>
            <ac:grpSpMk id="58" creationId="{C07B856C-D2B2-C451-74F8-85676F8F151C}"/>
          </ac:grpSpMkLst>
        </pc:grpChg>
        <pc:picChg chg="del">
          <ac:chgData name="Utente guest" userId="S::urn:spo:anon#00420febb5724f804584fb04da6eb3568f8f79000e24d17977383077912f9523::" providerId="AD" clId="Web-{842E4F2C-591F-4753-DD48-09F8233FB12F}" dt="2024-03-19T15:05:58.072" v="108"/>
          <ac:picMkLst>
            <pc:docMk/>
            <pc:sldMk cId="3473310255" sldId="406"/>
            <ac:picMk id="3" creationId="{8AF6C651-7056-3E26-6424-7BF11FFA005B}"/>
          </ac:picMkLst>
        </pc:picChg>
        <pc:cxnChg chg="add del">
          <ac:chgData name="Utente guest" userId="S::urn:spo:anon#00420febb5724f804584fb04da6eb3568f8f79000e24d17977383077912f9523::" providerId="AD" clId="Web-{842E4F2C-591F-4753-DD48-09F8233FB12F}" dt="2024-03-19T17:04:20.685" v="417"/>
          <ac:cxnSpMkLst>
            <pc:docMk/>
            <pc:sldMk cId="3473310255" sldId="406"/>
            <ac:cxnSpMk id="28" creationId="{979DF4F4-6366-A50F-6A23-C375AF3A78E1}"/>
          </ac:cxnSpMkLst>
        </pc:cxnChg>
        <pc:cxnChg chg="add del">
          <ac:chgData name="Utente guest" userId="S::urn:spo:anon#00420febb5724f804584fb04da6eb3568f8f79000e24d17977383077912f9523::" providerId="AD" clId="Web-{842E4F2C-591F-4753-DD48-09F8233FB12F}" dt="2024-03-19T17:04:20.685" v="416"/>
          <ac:cxnSpMkLst>
            <pc:docMk/>
            <pc:sldMk cId="3473310255" sldId="406"/>
            <ac:cxnSpMk id="30" creationId="{6573BDDA-823C-73F3-FAD7-6B3C84797E3F}"/>
          </ac:cxnSpMkLst>
        </pc:cxnChg>
        <pc:cxnChg chg="add mod">
          <ac:chgData name="Utente guest" userId="S::urn:spo:anon#00420febb5724f804584fb04da6eb3568f8f79000e24d17977383077912f9523::" providerId="AD" clId="Web-{842E4F2C-591F-4753-DD48-09F8233FB12F}" dt="2024-03-19T17:06:38.145" v="445" actId="14100"/>
          <ac:cxnSpMkLst>
            <pc:docMk/>
            <pc:sldMk cId="3473310255" sldId="406"/>
            <ac:cxnSpMk id="44" creationId="{37614F7D-6E72-A531-B48F-45F0961CC424}"/>
          </ac:cxnSpMkLst>
        </pc:cxnChg>
        <pc:cxnChg chg="add mod">
          <ac:chgData name="Utente guest" userId="S::urn:spo:anon#00420febb5724f804584fb04da6eb3568f8f79000e24d17977383077912f9523::" providerId="AD" clId="Web-{842E4F2C-591F-4753-DD48-09F8233FB12F}" dt="2024-03-19T17:07:06.068" v="449" actId="14100"/>
          <ac:cxnSpMkLst>
            <pc:docMk/>
            <pc:sldMk cId="3473310255" sldId="406"/>
            <ac:cxnSpMk id="46" creationId="{B3769B87-2F85-17C0-54A5-7DF245B6FDAC}"/>
          </ac:cxnSpMkLst>
        </pc:cxnChg>
        <pc:cxnChg chg="add mod">
          <ac:chgData name="Utente guest" userId="S::urn:spo:anon#00420febb5724f804584fb04da6eb3568f8f79000e24d17977383077912f9523::" providerId="AD" clId="Web-{842E4F2C-591F-4753-DD48-09F8233FB12F}" dt="2024-03-19T17:07:24.194" v="452" actId="14100"/>
          <ac:cxnSpMkLst>
            <pc:docMk/>
            <pc:sldMk cId="3473310255" sldId="406"/>
            <ac:cxnSpMk id="54" creationId="{FC9D8ED2-A312-2CBA-36C8-4F35AF74E807}"/>
          </ac:cxnSpMkLst>
        </pc:cxnChg>
      </pc:sldChg>
      <pc:sldChg chg="addSp delSp modSp add replId modNotes">
        <pc:chgData name="Utente guest" userId="S::urn:spo:anon#00420febb5724f804584fb04da6eb3568f8f79000e24d17977383077912f9523::" providerId="AD" clId="Web-{842E4F2C-591F-4753-DD48-09F8233FB12F}" dt="2024-03-19T16:54:46.847" v="370"/>
        <pc:sldMkLst>
          <pc:docMk/>
          <pc:sldMk cId="3106199601" sldId="414"/>
        </pc:sldMkLst>
        <pc:spChg chg="mod">
          <ac:chgData name="Utente guest" userId="S::urn:spo:anon#00420febb5724f804584fb04da6eb3568f8f79000e24d17977383077912f9523::" providerId="AD" clId="Web-{842E4F2C-591F-4753-DD48-09F8233FB12F}" dt="2024-03-19T16:47:02.748" v="350" actId="1076"/>
          <ac:spMkLst>
            <pc:docMk/>
            <pc:sldMk cId="3106199601" sldId="414"/>
            <ac:spMk id="5" creationId="{DE2DE59B-E4C9-CB08-1E0D-2640E2826A09}"/>
          </ac:spMkLst>
        </pc:spChg>
        <pc:spChg chg="del">
          <ac:chgData name="Utente guest" userId="S::urn:spo:anon#00420febb5724f804584fb04da6eb3568f8f79000e24d17977383077912f9523::" providerId="AD" clId="Web-{842E4F2C-591F-4753-DD48-09F8233FB12F}" dt="2024-03-19T16:27:58.696" v="178"/>
          <ac:spMkLst>
            <pc:docMk/>
            <pc:sldMk cId="3106199601" sldId="414"/>
            <ac:spMk id="8" creationId="{32467947-12A0-C4AA-1B0F-BFFB1F33D8BF}"/>
          </ac:spMkLst>
        </pc:spChg>
        <pc:spChg chg="mod">
          <ac:chgData name="Utente guest" userId="S::urn:spo:anon#00420febb5724f804584fb04da6eb3568f8f79000e24d17977383077912f9523::" providerId="AD" clId="Web-{842E4F2C-591F-4753-DD48-09F8233FB12F}" dt="2024-03-19T16:30:14.405" v="195" actId="20577"/>
          <ac:spMkLst>
            <pc:docMk/>
            <pc:sldMk cId="3106199601" sldId="414"/>
            <ac:spMk id="9" creationId="{8E4D138B-537D-2FFB-155F-00ADF6628936}"/>
          </ac:spMkLst>
        </pc:spChg>
        <pc:spChg chg="mod">
          <ac:chgData name="Utente guest" userId="S::urn:spo:anon#00420febb5724f804584fb04da6eb3568f8f79000e24d17977383077912f9523::" providerId="AD" clId="Web-{842E4F2C-591F-4753-DD48-09F8233FB12F}" dt="2024-03-19T16:34:48.215" v="224" actId="1076"/>
          <ac:spMkLst>
            <pc:docMk/>
            <pc:sldMk cId="3106199601" sldId="414"/>
            <ac:spMk id="14" creationId="{C11C5AC6-5188-5463-07E0-8EB6808369BF}"/>
          </ac:spMkLst>
        </pc:spChg>
        <pc:spChg chg="add mod">
          <ac:chgData name="Utente guest" userId="S::urn:spo:anon#00420febb5724f804584fb04da6eb3568f8f79000e24d17977383077912f9523::" providerId="AD" clId="Web-{842E4F2C-591F-4753-DD48-09F8233FB12F}" dt="2024-03-19T16:41:46.187" v="303" actId="1076"/>
          <ac:spMkLst>
            <pc:docMk/>
            <pc:sldMk cId="3106199601" sldId="414"/>
            <ac:spMk id="15" creationId="{F989EF13-9FC1-6BA8-1187-48E6627F5A0E}"/>
          </ac:spMkLst>
        </pc:spChg>
        <pc:spChg chg="mod">
          <ac:chgData name="Utente guest" userId="S::urn:spo:anon#00420febb5724f804584fb04da6eb3568f8f79000e24d17977383077912f9523::" providerId="AD" clId="Web-{842E4F2C-591F-4753-DD48-09F8233FB12F}" dt="2024-03-19T16:41:16.123" v="276" actId="20577"/>
          <ac:spMkLst>
            <pc:docMk/>
            <pc:sldMk cId="3106199601" sldId="414"/>
            <ac:spMk id="18" creationId="{386C4CBA-C6FB-30CA-63D0-C5D2AAA80970}"/>
          </ac:spMkLst>
        </pc:spChg>
        <pc:spChg chg="add del mod">
          <ac:chgData name="Utente guest" userId="S::urn:spo:anon#00420febb5724f804584fb04da6eb3568f8f79000e24d17977383077912f9523::" providerId="AD" clId="Web-{842E4F2C-591F-4753-DD48-09F8233FB12F}" dt="2024-03-19T16:41:24.920" v="298"/>
          <ac:spMkLst>
            <pc:docMk/>
            <pc:sldMk cId="3106199601" sldId="414"/>
            <ac:spMk id="19" creationId="{EA8B9089-D202-F005-4E89-E25F4F73ABDA}"/>
          </ac:spMkLst>
        </pc:spChg>
        <pc:spChg chg="add del mod">
          <ac:chgData name="Utente guest" userId="S::urn:spo:anon#00420febb5724f804584fb04da6eb3568f8f79000e24d17977383077912f9523::" providerId="AD" clId="Web-{842E4F2C-591F-4753-DD48-09F8233FB12F}" dt="2024-03-19T16:40:53.106" v="262"/>
          <ac:spMkLst>
            <pc:docMk/>
            <pc:sldMk cId="3106199601" sldId="414"/>
            <ac:spMk id="20" creationId="{81EEBA70-8913-531E-27A1-2FDFB2972D84}"/>
          </ac:spMkLst>
        </pc:spChg>
        <pc:grpChg chg="add mod">
          <ac:chgData name="Utente guest" userId="S::urn:spo:anon#00420febb5724f804584fb04da6eb3568f8f79000e24d17977383077912f9523::" providerId="AD" clId="Web-{842E4F2C-591F-4753-DD48-09F8233FB12F}" dt="2024-03-19T16:41:46.171" v="302" actId="1076"/>
          <ac:grpSpMkLst>
            <pc:docMk/>
            <pc:sldMk cId="3106199601" sldId="414"/>
            <ac:grpSpMk id="3" creationId="{47787952-BDA3-7E50-C6FD-71AD25A6B75D}"/>
          </ac:grpSpMkLst>
        </pc:grpChg>
        <pc:grpChg chg="add del mod">
          <ac:chgData name="Utente guest" userId="S::urn:spo:anon#00420febb5724f804584fb04da6eb3568f8f79000e24d17977383077912f9523::" providerId="AD" clId="Web-{842E4F2C-591F-4753-DD48-09F8233FB12F}" dt="2024-03-19T16:46:44.700" v="348" actId="14100"/>
          <ac:grpSpMkLst>
            <pc:docMk/>
            <pc:sldMk cId="3106199601" sldId="414"/>
            <ac:grpSpMk id="6" creationId="{C7CACC60-0478-31BF-8176-3356E7868743}"/>
          </ac:grpSpMkLst>
        </pc:grpChg>
        <pc:grpChg chg="add del mod">
          <ac:chgData name="Utente guest" userId="S::urn:spo:anon#00420febb5724f804584fb04da6eb3568f8f79000e24d17977383077912f9523::" providerId="AD" clId="Web-{842E4F2C-591F-4753-DD48-09F8233FB12F}" dt="2024-03-19T16:41:24.920" v="299"/>
          <ac:grpSpMkLst>
            <pc:docMk/>
            <pc:sldMk cId="3106199601" sldId="414"/>
            <ac:grpSpMk id="16" creationId="{61E61AAF-DCA7-7125-E6CB-32CD5214F3EB}"/>
          </ac:grpSpMkLst>
        </pc:grpChg>
        <pc:picChg chg="del">
          <ac:chgData name="Utente guest" userId="S::urn:spo:anon#00420febb5724f804584fb04da6eb3568f8f79000e24d17977383077912f9523::" providerId="AD" clId="Web-{842E4F2C-591F-4753-DD48-09F8233FB12F}" dt="2024-03-19T16:27:56.727" v="177"/>
          <ac:picMkLst>
            <pc:docMk/>
            <pc:sldMk cId="3106199601" sldId="414"/>
            <ac:picMk id="11" creationId="{5FDF7CC0-3F79-E99F-C6CA-945897294E3C}"/>
          </ac:picMkLst>
        </pc:picChg>
      </pc:sldChg>
      <pc:sldChg chg="addSp delSp modSp add replId modNotes">
        <pc:chgData name="Utente guest" userId="S::urn:spo:anon#00420febb5724f804584fb04da6eb3568f8f79000e24d17977383077912f9523::" providerId="AD" clId="Web-{842E4F2C-591F-4753-DD48-09F8233FB12F}" dt="2024-03-19T16:57:29.432" v="391" actId="20577"/>
        <pc:sldMkLst>
          <pc:docMk/>
          <pc:sldMk cId="3877030633" sldId="415"/>
        </pc:sldMkLst>
        <pc:spChg chg="mod">
          <ac:chgData name="Utente guest" userId="S::urn:spo:anon#00420febb5724f804584fb04da6eb3568f8f79000e24d17977383077912f9523::" providerId="AD" clId="Web-{842E4F2C-591F-4753-DD48-09F8233FB12F}" dt="2024-03-19T16:46:28.293" v="347" actId="1076"/>
          <ac:spMkLst>
            <pc:docMk/>
            <pc:sldMk cId="3877030633" sldId="415"/>
            <ac:spMk id="5" creationId="{DE2DE59B-E4C9-CB08-1E0D-2640E2826A09}"/>
          </ac:spMkLst>
        </pc:spChg>
        <pc:spChg chg="add del mod">
          <ac:chgData name="Utente guest" userId="S::urn:spo:anon#00420febb5724f804584fb04da6eb3568f8f79000e24d17977383077912f9523::" providerId="AD" clId="Web-{842E4F2C-591F-4753-DD48-09F8233FB12F}" dt="2024-03-19T16:48:00.157" v="354"/>
          <ac:spMkLst>
            <pc:docMk/>
            <pc:sldMk cId="3877030633" sldId="415"/>
            <ac:spMk id="8" creationId="{9FCDFA3D-A5E5-B7AD-3331-4105924BA2AE}"/>
          </ac:spMkLst>
        </pc:spChg>
        <pc:spChg chg="add del mod">
          <ac:chgData name="Utente guest" userId="S::urn:spo:anon#00420febb5724f804584fb04da6eb3568f8f79000e24d17977383077912f9523::" providerId="AD" clId="Web-{842E4F2C-591F-4753-DD48-09F8233FB12F}" dt="2024-03-19T16:57:21.823" v="389"/>
          <ac:spMkLst>
            <pc:docMk/>
            <pc:sldMk cId="3877030633" sldId="415"/>
            <ac:spMk id="9" creationId="{8E4D138B-537D-2FFB-155F-00ADF6628936}"/>
          </ac:spMkLst>
        </pc:spChg>
        <pc:spChg chg="add del mod">
          <ac:chgData name="Utente guest" userId="S::urn:spo:anon#00420febb5724f804584fb04da6eb3568f8f79000e24d17977383077912f9523::" providerId="AD" clId="Web-{842E4F2C-591F-4753-DD48-09F8233FB12F}" dt="2024-03-19T16:48:04.829" v="358"/>
          <ac:spMkLst>
            <pc:docMk/>
            <pc:sldMk cId="3877030633" sldId="415"/>
            <ac:spMk id="11" creationId="{00672093-1C36-921B-FCB1-73F02B6B4F9A}"/>
          </ac:spMkLst>
        </pc:spChg>
        <pc:spChg chg="mod">
          <ac:chgData name="Utente guest" userId="S::urn:spo:anon#00420febb5724f804584fb04da6eb3568f8f79000e24d17977383077912f9523::" providerId="AD" clId="Web-{842E4F2C-591F-4753-DD48-09F8233FB12F}" dt="2024-03-19T16:48:13.454" v="366" actId="20577"/>
          <ac:spMkLst>
            <pc:docMk/>
            <pc:sldMk cId="3877030633" sldId="415"/>
            <ac:spMk id="14" creationId="{C11C5AC6-5188-5463-07E0-8EB6808369BF}"/>
          </ac:spMkLst>
        </pc:spChg>
        <pc:spChg chg="mod">
          <ac:chgData name="Utente guest" userId="S::urn:spo:anon#00420febb5724f804584fb04da6eb3568f8f79000e24d17977383077912f9523::" providerId="AD" clId="Web-{842E4F2C-591F-4753-DD48-09F8233FB12F}" dt="2024-03-19T16:57:29.432" v="391" actId="20577"/>
          <ac:spMkLst>
            <pc:docMk/>
            <pc:sldMk cId="3877030633" sldId="415"/>
            <ac:spMk id="15" creationId="{F989EF13-9FC1-6BA8-1187-48E6627F5A0E}"/>
          </ac:spMkLst>
        </pc:spChg>
        <pc:grpChg chg="mod">
          <ac:chgData name="Utente guest" userId="S::urn:spo:anon#00420febb5724f804584fb04da6eb3568f8f79000e24d17977383077912f9523::" providerId="AD" clId="Web-{842E4F2C-591F-4753-DD48-09F8233FB12F}" dt="2024-03-19T16:48:23.017" v="368" actId="14100"/>
          <ac:grpSpMkLst>
            <pc:docMk/>
            <pc:sldMk cId="3877030633" sldId="415"/>
            <ac:grpSpMk id="3" creationId="{47787952-BDA3-7E50-C6FD-71AD25A6B75D}"/>
          </ac:grpSpMkLst>
        </pc:grpChg>
        <pc:grpChg chg="mod">
          <ac:chgData name="Utente guest" userId="S::urn:spo:anon#00420febb5724f804584fb04da6eb3568f8f79000e24d17977383077912f9523::" providerId="AD" clId="Web-{842E4F2C-591F-4753-DD48-09F8233FB12F}" dt="2024-03-19T16:46:11.496" v="346" actId="1076"/>
          <ac:grpSpMkLst>
            <pc:docMk/>
            <pc:sldMk cId="3877030633" sldId="415"/>
            <ac:grpSpMk id="6" creationId="{C7CACC60-0478-31BF-8176-3356E7868743}"/>
          </ac:grpSpMkLst>
        </pc:grpChg>
      </pc:sldChg>
      <pc:sldChg chg="add del replId">
        <pc:chgData name="Utente guest" userId="S::urn:spo:anon#00420febb5724f804584fb04da6eb3568f8f79000e24d17977383077912f9523::" providerId="AD" clId="Web-{842E4F2C-591F-4753-DD48-09F8233FB12F}" dt="2024-03-19T16:55:25.083" v="372"/>
        <pc:sldMkLst>
          <pc:docMk/>
          <pc:sldMk cId="3094494017" sldId="416"/>
        </pc:sldMkLst>
      </pc:sldChg>
    </pc:docChg>
  </pc:docChgLst>
  <pc:docChgLst>
    <pc:chgData name="Utente guest" userId="S::urn:spo:anon#c5d6771a3ba36b58f4edff9daf362f3513f59b636ef21bb56c78d9ee80c4cfa5::" providerId="AD" clId="Web-{D4E2623E-1DA4-FA7F-1CC1-8A48F43EA846}"/>
    <pc:docChg chg="modSld">
      <pc:chgData name="Utente guest" userId="S::urn:spo:anon#c5d6771a3ba36b58f4edff9daf362f3513f59b636ef21bb56c78d9ee80c4cfa5::" providerId="AD" clId="Web-{D4E2623E-1DA4-FA7F-1CC1-8A48F43EA846}" dt="2024-03-20T08:13:41.260" v="66" actId="20577"/>
      <pc:docMkLst>
        <pc:docMk/>
      </pc:docMkLst>
      <pc:sldChg chg="modSp">
        <pc:chgData name="Utente guest" userId="S::urn:spo:anon#c5d6771a3ba36b58f4edff9daf362f3513f59b636ef21bb56c78d9ee80c4cfa5::" providerId="AD" clId="Web-{D4E2623E-1DA4-FA7F-1CC1-8A48F43EA846}" dt="2024-03-20T08:13:41.260" v="66" actId="20577"/>
        <pc:sldMkLst>
          <pc:docMk/>
          <pc:sldMk cId="1349279169" sldId="394"/>
        </pc:sldMkLst>
        <pc:spChg chg="mod">
          <ac:chgData name="Utente guest" userId="S::urn:spo:anon#c5d6771a3ba36b58f4edff9daf362f3513f59b636ef21bb56c78d9ee80c4cfa5::" providerId="AD" clId="Web-{D4E2623E-1DA4-FA7F-1CC1-8A48F43EA846}" dt="2024-03-20T08:13:41.260" v="66" actId="20577"/>
          <ac:spMkLst>
            <pc:docMk/>
            <pc:sldMk cId="1349279169" sldId="394"/>
            <ac:spMk id="22" creationId="{D1E5039D-8E54-ECEF-F5EB-960D2912B499}"/>
          </ac:spMkLst>
        </pc:spChg>
      </pc:sldChg>
    </pc:docChg>
  </pc:docChgLst>
  <pc:docChgLst>
    <pc:chgData name="Biagio BOI" userId="5d6ea920-c727-4d79-9131-2fed32e19764" providerId="ADAL" clId="{E8F091B9-3C74-7D4D-83DA-FB37D03D5949}"/>
    <pc:docChg chg="undo custSel addSld delSld modSld modMainMaster">
      <pc:chgData name="Biagio BOI" userId="5d6ea920-c727-4d79-9131-2fed32e19764" providerId="ADAL" clId="{E8F091B9-3C74-7D4D-83DA-FB37D03D5949}" dt="2024-03-21T07:37:08.536" v="1314" actId="1076"/>
      <pc:docMkLst>
        <pc:docMk/>
      </pc:docMkLst>
      <pc:sldChg chg="addSp modSp mod">
        <pc:chgData name="Biagio BOI" userId="5d6ea920-c727-4d79-9131-2fed32e19764" providerId="ADAL" clId="{E8F091B9-3C74-7D4D-83DA-FB37D03D5949}" dt="2024-03-21T07:37:08.536" v="1314" actId="1076"/>
        <pc:sldMkLst>
          <pc:docMk/>
          <pc:sldMk cId="3027720857" sldId="280"/>
        </pc:sldMkLst>
        <pc:spChg chg="mod">
          <ac:chgData name="Biagio BOI" userId="5d6ea920-c727-4d79-9131-2fed32e19764" providerId="ADAL" clId="{E8F091B9-3C74-7D4D-83DA-FB37D03D5949}" dt="2024-03-20T13:38:54.688" v="1247" actId="6549"/>
          <ac:spMkLst>
            <pc:docMk/>
            <pc:sldMk cId="3027720857" sldId="280"/>
            <ac:spMk id="2" creationId="{13F59326-1FF4-8A48-B0C7-29D2079E1DAC}"/>
          </ac:spMkLst>
        </pc:spChg>
        <pc:spChg chg="mod">
          <ac:chgData name="Biagio BOI" userId="5d6ea920-c727-4d79-9131-2fed32e19764" providerId="ADAL" clId="{E8F091B9-3C74-7D4D-83DA-FB37D03D5949}" dt="2024-03-20T14:19:20.153" v="1308" actId="20577"/>
          <ac:spMkLst>
            <pc:docMk/>
            <pc:sldMk cId="3027720857" sldId="280"/>
            <ac:spMk id="4" creationId="{CB159F88-FA53-EB9C-68B5-93A6045CF54A}"/>
          </ac:spMkLst>
        </pc:spChg>
        <pc:picChg chg="add">
          <ac:chgData name="Biagio BOI" userId="5d6ea920-c727-4d79-9131-2fed32e19764" providerId="ADAL" clId="{E8F091B9-3C74-7D4D-83DA-FB37D03D5949}" dt="2024-03-20T13:38:50.471" v="1243"/>
          <ac:picMkLst>
            <pc:docMk/>
            <pc:sldMk cId="3027720857" sldId="280"/>
            <ac:picMk id="3" creationId="{26501A74-6B19-CBC3-FC63-23EF78FFBEDD}"/>
          </ac:picMkLst>
        </pc:picChg>
        <pc:picChg chg="add mod">
          <ac:chgData name="Biagio BOI" userId="5d6ea920-c727-4d79-9131-2fed32e19764" providerId="ADAL" clId="{E8F091B9-3C74-7D4D-83DA-FB37D03D5949}" dt="2024-03-21T07:37:08.536" v="1314" actId="1076"/>
          <ac:picMkLst>
            <pc:docMk/>
            <pc:sldMk cId="3027720857" sldId="280"/>
            <ac:picMk id="5" creationId="{F145ECF8-74A6-5FA8-C132-B7A96CC63C39}"/>
          </ac:picMkLst>
        </pc:picChg>
      </pc:sldChg>
      <pc:sldChg chg="addSp modSp mod">
        <pc:chgData name="Biagio BOI" userId="5d6ea920-c727-4d79-9131-2fed32e19764" providerId="ADAL" clId="{E8F091B9-3C74-7D4D-83DA-FB37D03D5949}" dt="2024-03-20T13:38:42.620" v="1242" actId="6549"/>
        <pc:sldMkLst>
          <pc:docMk/>
          <pc:sldMk cId="2294936435" sldId="306"/>
        </pc:sldMkLst>
        <pc:spChg chg="mod">
          <ac:chgData name="Biagio BOI" userId="5d6ea920-c727-4d79-9131-2fed32e19764" providerId="ADAL" clId="{E8F091B9-3C74-7D4D-83DA-FB37D03D5949}" dt="2024-03-20T13:38:42.620" v="1242" actId="6549"/>
          <ac:spMkLst>
            <pc:docMk/>
            <pc:sldMk cId="2294936435" sldId="306"/>
            <ac:spMk id="77" creationId="{1294652E-F478-1867-8F4C-F27E3E835D5A}"/>
          </ac:spMkLst>
        </pc:spChg>
        <pc:picChg chg="add">
          <ac:chgData name="Biagio BOI" userId="5d6ea920-c727-4d79-9131-2fed32e19764" providerId="ADAL" clId="{E8F091B9-3C74-7D4D-83DA-FB37D03D5949}" dt="2024-03-20T13:38:39.336" v="1238"/>
          <ac:picMkLst>
            <pc:docMk/>
            <pc:sldMk cId="2294936435" sldId="306"/>
            <ac:picMk id="12" creationId="{09C27B3F-47DF-EC8B-568B-26E6B355C046}"/>
          </ac:picMkLst>
        </pc:picChg>
      </pc:sldChg>
      <pc:sldChg chg="addSp delSp modSp add mod modNotesTx">
        <pc:chgData name="Biagio BOI" userId="5d6ea920-c727-4d79-9131-2fed32e19764" providerId="ADAL" clId="{E8F091B9-3C74-7D4D-83DA-FB37D03D5949}" dt="2024-03-20T14:07:02.619" v="1290" actId="20577"/>
        <pc:sldMkLst>
          <pc:docMk/>
          <pc:sldMk cId="3195839976" sldId="346"/>
        </pc:sldMkLst>
        <pc:spChg chg="del">
          <ac:chgData name="Biagio BOI" userId="5d6ea920-c727-4d79-9131-2fed32e19764" providerId="ADAL" clId="{E8F091B9-3C74-7D4D-83DA-FB37D03D5949}" dt="2024-03-20T13:51:23.661" v="1286" actId="478"/>
          <ac:spMkLst>
            <pc:docMk/>
            <pc:sldMk cId="3195839976" sldId="346"/>
            <ac:spMk id="2" creationId="{5BD222B8-2FBF-EFE8-C4C1-7F90E09ACA42}"/>
          </ac:spMkLst>
        </pc:spChg>
        <pc:spChg chg="add del mod">
          <ac:chgData name="Biagio BOI" userId="5d6ea920-c727-4d79-9131-2fed32e19764" providerId="ADAL" clId="{E8F091B9-3C74-7D4D-83DA-FB37D03D5949}" dt="2024-03-20T13:51:26.120" v="1288" actId="478"/>
          <ac:spMkLst>
            <pc:docMk/>
            <pc:sldMk cId="3195839976" sldId="346"/>
            <ac:spMk id="5" creationId="{789C94F9-5BEC-41B4-EC2C-C1180FDF0D01}"/>
          </ac:spMkLst>
        </pc:spChg>
        <pc:spChg chg="add mod">
          <ac:chgData name="Biagio BOI" userId="5d6ea920-c727-4d79-9131-2fed32e19764" providerId="ADAL" clId="{E8F091B9-3C74-7D4D-83DA-FB37D03D5949}" dt="2024-03-20T13:51:24.082" v="1287"/>
          <ac:spMkLst>
            <pc:docMk/>
            <pc:sldMk cId="3195839976" sldId="346"/>
            <ac:spMk id="6" creationId="{0A4F633F-2194-EE2F-3A2F-8EFF06BACD12}"/>
          </ac:spMkLst>
        </pc:spChg>
        <pc:spChg chg="add mod">
          <ac:chgData name="Biagio BOI" userId="5d6ea920-c727-4d79-9131-2fed32e19764" providerId="ADAL" clId="{E8F091B9-3C74-7D4D-83DA-FB37D03D5949}" dt="2024-03-20T13:51:26.525" v="1289"/>
          <ac:spMkLst>
            <pc:docMk/>
            <pc:sldMk cId="3195839976" sldId="346"/>
            <ac:spMk id="7" creationId="{A37A8D78-9EB4-70E9-FC8F-66E20F4BCA02}"/>
          </ac:spMkLst>
        </pc:spChg>
        <pc:spChg chg="mod">
          <ac:chgData name="Biagio BOI" userId="5d6ea920-c727-4d79-9131-2fed32e19764" providerId="ADAL" clId="{E8F091B9-3C74-7D4D-83DA-FB37D03D5949}" dt="2024-03-20T13:51:18.240" v="1285" actId="20577"/>
          <ac:spMkLst>
            <pc:docMk/>
            <pc:sldMk cId="3195839976" sldId="346"/>
            <ac:spMk id="24" creationId="{5E004436-4AC9-DD42-8E79-027B09A649FB}"/>
          </ac:spMkLst>
        </pc:spChg>
      </pc:sldChg>
      <pc:sldChg chg="modSp mod">
        <pc:chgData name="Biagio BOI" userId="5d6ea920-c727-4d79-9131-2fed32e19764" providerId="ADAL" clId="{E8F091B9-3C74-7D4D-83DA-FB37D03D5949}" dt="2024-03-20T07:38:01.912" v="353" actId="1076"/>
        <pc:sldMkLst>
          <pc:docMk/>
          <pc:sldMk cId="3931191458" sldId="390"/>
        </pc:sldMkLst>
        <pc:spChg chg="mod">
          <ac:chgData name="Biagio BOI" userId="5d6ea920-c727-4d79-9131-2fed32e19764" providerId="ADAL" clId="{E8F091B9-3C74-7D4D-83DA-FB37D03D5949}" dt="2024-03-20T07:38:01.912" v="353" actId="1076"/>
          <ac:spMkLst>
            <pc:docMk/>
            <pc:sldMk cId="3931191458" sldId="390"/>
            <ac:spMk id="9" creationId="{8173B595-444B-2DF0-0B0F-4F8B836483F1}"/>
          </ac:spMkLst>
        </pc:spChg>
      </pc:sldChg>
      <pc:sldChg chg="addSp delSp modSp mod">
        <pc:chgData name="Biagio BOI" userId="5d6ea920-c727-4d79-9131-2fed32e19764" providerId="ADAL" clId="{E8F091B9-3C74-7D4D-83DA-FB37D03D5949}" dt="2024-03-20T07:41:35.696" v="400" actId="1076"/>
        <pc:sldMkLst>
          <pc:docMk/>
          <pc:sldMk cId="884764676" sldId="393"/>
        </pc:sldMkLst>
        <pc:spChg chg="add del mod">
          <ac:chgData name="Biagio BOI" userId="5d6ea920-c727-4d79-9131-2fed32e19764" providerId="ADAL" clId="{E8F091B9-3C74-7D4D-83DA-FB37D03D5949}" dt="2024-03-20T07:39:54.395" v="374"/>
          <ac:spMkLst>
            <pc:docMk/>
            <pc:sldMk cId="884764676" sldId="393"/>
            <ac:spMk id="4" creationId="{04B6EAFF-DACE-BA57-B136-C8DB9375721C}"/>
          </ac:spMkLst>
        </pc:spChg>
        <pc:spChg chg="add del mod">
          <ac:chgData name="Biagio BOI" userId="5d6ea920-c727-4d79-9131-2fed32e19764" providerId="ADAL" clId="{E8F091B9-3C74-7D4D-83DA-FB37D03D5949}" dt="2024-03-20T07:41:06.587" v="392" actId="478"/>
          <ac:spMkLst>
            <pc:docMk/>
            <pc:sldMk cId="884764676" sldId="393"/>
            <ac:spMk id="19" creationId="{95133D22-8559-C348-3CB4-69689A13A64F}"/>
          </ac:spMkLst>
        </pc:spChg>
        <pc:spChg chg="add del mod">
          <ac:chgData name="Biagio BOI" userId="5d6ea920-c727-4d79-9131-2fed32e19764" providerId="ADAL" clId="{E8F091B9-3C74-7D4D-83DA-FB37D03D5949}" dt="2024-03-20T07:41:08.573" v="393" actId="478"/>
          <ac:spMkLst>
            <pc:docMk/>
            <pc:sldMk cId="884764676" sldId="393"/>
            <ac:spMk id="21" creationId="{3078F7F7-617F-EF3B-9AAE-56D8A2788189}"/>
          </ac:spMkLst>
        </pc:spChg>
        <pc:picChg chg="del">
          <ac:chgData name="Biagio BOI" userId="5d6ea920-c727-4d79-9131-2fed32e19764" providerId="ADAL" clId="{E8F091B9-3C74-7D4D-83DA-FB37D03D5949}" dt="2024-03-20T07:40:20.131" v="378" actId="478"/>
          <ac:picMkLst>
            <pc:docMk/>
            <pc:sldMk cId="884764676" sldId="393"/>
            <ac:picMk id="5" creationId="{A90D2AF5-4D75-F497-719B-8E549B53C51C}"/>
          </ac:picMkLst>
        </pc:picChg>
        <pc:picChg chg="add mod">
          <ac:chgData name="Biagio BOI" userId="5d6ea920-c727-4d79-9131-2fed32e19764" providerId="ADAL" clId="{E8F091B9-3C74-7D4D-83DA-FB37D03D5949}" dt="2024-03-20T07:38:39.477" v="359"/>
          <ac:picMkLst>
            <pc:docMk/>
            <pc:sldMk cId="884764676" sldId="393"/>
            <ac:picMk id="7" creationId="{C77462FC-E514-E0EA-AF60-DDCE44C65F57}"/>
          </ac:picMkLst>
        </pc:picChg>
        <pc:picChg chg="del">
          <ac:chgData name="Biagio BOI" userId="5d6ea920-c727-4d79-9131-2fed32e19764" providerId="ADAL" clId="{E8F091B9-3C74-7D4D-83DA-FB37D03D5949}" dt="2024-03-20T07:40:36.346" v="388" actId="478"/>
          <ac:picMkLst>
            <pc:docMk/>
            <pc:sldMk cId="884764676" sldId="393"/>
            <ac:picMk id="8" creationId="{53D6223B-C78E-833A-B4FF-770376266E83}"/>
          </ac:picMkLst>
        </pc:picChg>
        <pc:picChg chg="del">
          <ac:chgData name="Biagio BOI" userId="5d6ea920-c727-4d79-9131-2fed32e19764" providerId="ADAL" clId="{E8F091B9-3C74-7D4D-83DA-FB37D03D5949}" dt="2024-03-20T07:38:33.137" v="354" actId="478"/>
          <ac:picMkLst>
            <pc:docMk/>
            <pc:sldMk cId="884764676" sldId="393"/>
            <ac:picMk id="10" creationId="{68B41788-0643-7E75-8C38-CF2978D0DBFA}"/>
          </ac:picMkLst>
        </pc:picChg>
        <pc:picChg chg="add mod">
          <ac:chgData name="Biagio BOI" userId="5d6ea920-c727-4d79-9131-2fed32e19764" providerId="ADAL" clId="{E8F091B9-3C74-7D4D-83DA-FB37D03D5949}" dt="2024-03-20T07:39:12.573" v="367"/>
          <ac:picMkLst>
            <pc:docMk/>
            <pc:sldMk cId="884764676" sldId="393"/>
            <ac:picMk id="11" creationId="{96EF2287-4177-7892-40F7-993A4FF9B120}"/>
          </ac:picMkLst>
        </pc:picChg>
        <pc:picChg chg="add mod">
          <ac:chgData name="Biagio BOI" userId="5d6ea920-c727-4d79-9131-2fed32e19764" providerId="ADAL" clId="{E8F091B9-3C74-7D4D-83DA-FB37D03D5949}" dt="2024-03-20T07:39:40.422" v="373"/>
          <ac:picMkLst>
            <pc:docMk/>
            <pc:sldMk cId="884764676" sldId="393"/>
            <ac:picMk id="13" creationId="{5164F50D-5B4A-8407-A886-092A6B314CBF}"/>
          </ac:picMkLst>
        </pc:picChg>
        <pc:picChg chg="add mod">
          <ac:chgData name="Biagio BOI" userId="5d6ea920-c727-4d79-9131-2fed32e19764" providerId="ADAL" clId="{E8F091B9-3C74-7D4D-83DA-FB37D03D5949}" dt="2024-03-20T07:39:58.582" v="375" actId="27614"/>
          <ac:picMkLst>
            <pc:docMk/>
            <pc:sldMk cId="884764676" sldId="393"/>
            <ac:picMk id="15" creationId="{B60E8A7C-16C4-5379-2C18-61BE54F6E235}"/>
          </ac:picMkLst>
        </pc:picChg>
        <pc:picChg chg="add mod">
          <ac:chgData name="Biagio BOI" userId="5d6ea920-c727-4d79-9131-2fed32e19764" providerId="ADAL" clId="{E8F091B9-3C74-7D4D-83DA-FB37D03D5949}" dt="2024-03-20T07:40:48.066" v="389" actId="1076"/>
          <ac:picMkLst>
            <pc:docMk/>
            <pc:sldMk cId="884764676" sldId="393"/>
            <ac:picMk id="17" creationId="{86B48B4F-58DC-78C6-C893-C5BBDAE125E7}"/>
          </ac:picMkLst>
        </pc:picChg>
        <pc:picChg chg="add mod">
          <ac:chgData name="Biagio BOI" userId="5d6ea920-c727-4d79-9131-2fed32e19764" providerId="ADAL" clId="{E8F091B9-3C74-7D4D-83DA-FB37D03D5949}" dt="2024-03-20T07:41:03.351" v="391"/>
          <ac:picMkLst>
            <pc:docMk/>
            <pc:sldMk cId="884764676" sldId="393"/>
            <ac:picMk id="23" creationId="{FB9C7596-82B9-3C72-482E-B983A1E8A2C2}"/>
          </ac:picMkLst>
        </pc:picChg>
        <pc:picChg chg="add mod">
          <ac:chgData name="Biagio BOI" userId="5d6ea920-c727-4d79-9131-2fed32e19764" providerId="ADAL" clId="{E8F091B9-3C74-7D4D-83DA-FB37D03D5949}" dt="2024-03-20T07:41:35.696" v="400" actId="1076"/>
          <ac:picMkLst>
            <pc:docMk/>
            <pc:sldMk cId="884764676" sldId="393"/>
            <ac:picMk id="25" creationId="{E668D8FE-F56E-BB8A-BCD9-8655F0C1C13E}"/>
          </ac:picMkLst>
        </pc:picChg>
      </pc:sldChg>
      <pc:sldChg chg="addSp delSp modSp mod modNotesTx">
        <pc:chgData name="Biagio BOI" userId="5d6ea920-c727-4d79-9131-2fed32e19764" providerId="ADAL" clId="{E8F091B9-3C74-7D4D-83DA-FB37D03D5949}" dt="2024-03-20T13:27:04.696" v="1236" actId="20577"/>
        <pc:sldMkLst>
          <pc:docMk/>
          <pc:sldMk cId="1349279169" sldId="394"/>
        </pc:sldMkLst>
        <pc:spChg chg="mod">
          <ac:chgData name="Biagio BOI" userId="5d6ea920-c727-4d79-9131-2fed32e19764" providerId="ADAL" clId="{E8F091B9-3C74-7D4D-83DA-FB37D03D5949}" dt="2024-03-20T07:46:34.774" v="701"/>
          <ac:spMkLst>
            <pc:docMk/>
            <pc:sldMk cId="1349279169" sldId="394"/>
            <ac:spMk id="4" creationId="{AE37B06F-5B6B-E929-8A39-7F9BE136B397}"/>
          </ac:spMkLst>
        </pc:spChg>
        <pc:spChg chg="mod">
          <ac:chgData name="Biagio BOI" userId="5d6ea920-c727-4d79-9131-2fed32e19764" providerId="ADAL" clId="{E8F091B9-3C74-7D4D-83DA-FB37D03D5949}" dt="2024-03-20T07:50:31.061" v="971" actId="14100"/>
          <ac:spMkLst>
            <pc:docMk/>
            <pc:sldMk cId="1349279169" sldId="394"/>
            <ac:spMk id="5" creationId="{251D5A62-15DB-4BBB-355A-4F6A0E3B0902}"/>
          </ac:spMkLst>
        </pc:spChg>
        <pc:spChg chg="mod">
          <ac:chgData name="Biagio BOI" userId="5d6ea920-c727-4d79-9131-2fed32e19764" providerId="ADAL" clId="{E8F091B9-3C74-7D4D-83DA-FB37D03D5949}" dt="2024-03-20T07:50:39.105" v="973" actId="14100"/>
          <ac:spMkLst>
            <pc:docMk/>
            <pc:sldMk cId="1349279169" sldId="394"/>
            <ac:spMk id="6" creationId="{D2D786F0-D564-9517-6056-2C2EF2DF7836}"/>
          </ac:spMkLst>
        </pc:spChg>
        <pc:spChg chg="mod">
          <ac:chgData name="Biagio BOI" userId="5d6ea920-c727-4d79-9131-2fed32e19764" providerId="ADAL" clId="{E8F091B9-3C74-7D4D-83DA-FB37D03D5949}" dt="2024-03-20T07:44:24.617" v="582" actId="14100"/>
          <ac:spMkLst>
            <pc:docMk/>
            <pc:sldMk cId="1349279169" sldId="394"/>
            <ac:spMk id="12" creationId="{18DD9B30-1D14-7EB6-7ABE-1D5EEA70FAA3}"/>
          </ac:spMkLst>
        </pc:spChg>
        <pc:spChg chg="mod">
          <ac:chgData name="Biagio BOI" userId="5d6ea920-c727-4d79-9131-2fed32e19764" providerId="ADAL" clId="{E8F091B9-3C74-7D4D-83DA-FB37D03D5949}" dt="2024-03-20T07:51:10.379" v="984" actId="14100"/>
          <ac:spMkLst>
            <pc:docMk/>
            <pc:sldMk cId="1349279169" sldId="394"/>
            <ac:spMk id="14" creationId="{DD144E36-2909-32E8-0AC6-B3B265C9F4AB}"/>
          </ac:spMkLst>
        </pc:spChg>
        <pc:spChg chg="mod">
          <ac:chgData name="Biagio BOI" userId="5d6ea920-c727-4d79-9131-2fed32e19764" providerId="ADAL" clId="{E8F091B9-3C74-7D4D-83DA-FB37D03D5949}" dt="2024-03-20T07:51:20.114" v="987" actId="14100"/>
          <ac:spMkLst>
            <pc:docMk/>
            <pc:sldMk cId="1349279169" sldId="394"/>
            <ac:spMk id="15" creationId="{5169D37B-C428-FC50-78CF-6F5503A6C872}"/>
          </ac:spMkLst>
        </pc:spChg>
        <pc:spChg chg="mod">
          <ac:chgData name="Biagio BOI" userId="5d6ea920-c727-4d79-9131-2fed32e19764" providerId="ADAL" clId="{E8F091B9-3C74-7D4D-83DA-FB37D03D5949}" dt="2024-03-20T07:49:58.144" v="962" actId="14100"/>
          <ac:spMkLst>
            <pc:docMk/>
            <pc:sldMk cId="1349279169" sldId="394"/>
            <ac:spMk id="19" creationId="{14DB85ED-A8E7-87D9-606A-F10AD5C94C54}"/>
          </ac:spMkLst>
        </pc:spChg>
        <pc:spChg chg="mod">
          <ac:chgData name="Biagio BOI" userId="5d6ea920-c727-4d79-9131-2fed32e19764" providerId="ADAL" clId="{E8F091B9-3C74-7D4D-83DA-FB37D03D5949}" dt="2024-03-20T07:47:52.256" v="800"/>
          <ac:spMkLst>
            <pc:docMk/>
            <pc:sldMk cId="1349279169" sldId="394"/>
            <ac:spMk id="21" creationId="{E9305893-2878-7890-8F23-D405B4EED268}"/>
          </ac:spMkLst>
        </pc:spChg>
        <pc:spChg chg="mod">
          <ac:chgData name="Biagio BOI" userId="5d6ea920-c727-4d79-9131-2fed32e19764" providerId="ADAL" clId="{E8F091B9-3C74-7D4D-83DA-FB37D03D5949}" dt="2024-03-20T13:26:57.301" v="1235" actId="20577"/>
          <ac:spMkLst>
            <pc:docMk/>
            <pc:sldMk cId="1349279169" sldId="394"/>
            <ac:spMk id="22" creationId="{D1E5039D-8E54-ECEF-F5EB-960D2912B499}"/>
          </ac:spMkLst>
        </pc:spChg>
        <pc:spChg chg="mod">
          <ac:chgData name="Biagio BOI" userId="5d6ea920-c727-4d79-9131-2fed32e19764" providerId="ADAL" clId="{E8F091B9-3C74-7D4D-83DA-FB37D03D5949}" dt="2024-03-20T07:47:52.256" v="800"/>
          <ac:spMkLst>
            <pc:docMk/>
            <pc:sldMk cId="1349279169" sldId="394"/>
            <ac:spMk id="23" creationId="{0D76D15A-5B16-DE3E-2DD8-61A0C21F3074}"/>
          </ac:spMkLst>
        </pc:spChg>
        <pc:spChg chg="mod">
          <ac:chgData name="Biagio BOI" userId="5d6ea920-c727-4d79-9131-2fed32e19764" providerId="ADAL" clId="{E8F091B9-3C74-7D4D-83DA-FB37D03D5949}" dt="2024-03-20T07:41:59.431" v="437" actId="20577"/>
          <ac:spMkLst>
            <pc:docMk/>
            <pc:sldMk cId="1349279169" sldId="394"/>
            <ac:spMk id="24" creationId="{B0DD7B2A-B1AC-C9CD-49CA-773CDD42B0FA}"/>
          </ac:spMkLst>
        </pc:spChg>
        <pc:spChg chg="mod">
          <ac:chgData name="Biagio BOI" userId="5d6ea920-c727-4d79-9131-2fed32e19764" providerId="ADAL" clId="{E8F091B9-3C74-7D4D-83DA-FB37D03D5949}" dt="2024-03-20T07:47:52.256" v="800"/>
          <ac:spMkLst>
            <pc:docMk/>
            <pc:sldMk cId="1349279169" sldId="394"/>
            <ac:spMk id="26" creationId="{AEAF8E58-56E3-A457-7A50-28BB8681E70F}"/>
          </ac:spMkLst>
        </pc:spChg>
        <pc:spChg chg="mod">
          <ac:chgData name="Biagio BOI" userId="5d6ea920-c727-4d79-9131-2fed32e19764" providerId="ADAL" clId="{E8F091B9-3C74-7D4D-83DA-FB37D03D5949}" dt="2024-03-20T07:47:59.243" v="801"/>
          <ac:spMkLst>
            <pc:docMk/>
            <pc:sldMk cId="1349279169" sldId="394"/>
            <ac:spMk id="28" creationId="{9A21E410-FA62-302D-88CA-88C1231D7810}"/>
          </ac:spMkLst>
        </pc:spChg>
        <pc:spChg chg="mod">
          <ac:chgData name="Biagio BOI" userId="5d6ea920-c727-4d79-9131-2fed32e19764" providerId="ADAL" clId="{E8F091B9-3C74-7D4D-83DA-FB37D03D5949}" dt="2024-03-20T07:52:07.444" v="997" actId="14100"/>
          <ac:spMkLst>
            <pc:docMk/>
            <pc:sldMk cId="1349279169" sldId="394"/>
            <ac:spMk id="29" creationId="{1822E0E1-51B3-CD83-6723-C31637E37DC2}"/>
          </ac:spMkLst>
        </pc:spChg>
        <pc:spChg chg="mod">
          <ac:chgData name="Biagio BOI" userId="5d6ea920-c727-4d79-9131-2fed32e19764" providerId="ADAL" clId="{E8F091B9-3C74-7D4D-83DA-FB37D03D5949}" dt="2024-03-20T07:52:14.220" v="999" actId="14100"/>
          <ac:spMkLst>
            <pc:docMk/>
            <pc:sldMk cId="1349279169" sldId="394"/>
            <ac:spMk id="30" creationId="{EFAF6C20-E9B6-A7CD-CC93-63170CA0F8AC}"/>
          </ac:spMkLst>
        </pc:spChg>
        <pc:spChg chg="mod">
          <ac:chgData name="Biagio BOI" userId="5d6ea920-c727-4d79-9131-2fed32e19764" providerId="ADAL" clId="{E8F091B9-3C74-7D4D-83DA-FB37D03D5949}" dt="2024-03-20T07:50:56.026" v="980"/>
          <ac:spMkLst>
            <pc:docMk/>
            <pc:sldMk cId="1349279169" sldId="394"/>
            <ac:spMk id="35" creationId="{E6D2A138-BE43-83FB-1C36-FD196F43AE58}"/>
          </ac:spMkLst>
        </pc:spChg>
        <pc:spChg chg="mod">
          <ac:chgData name="Biagio BOI" userId="5d6ea920-c727-4d79-9131-2fed32e19764" providerId="ADAL" clId="{E8F091B9-3C74-7D4D-83DA-FB37D03D5949}" dt="2024-03-20T07:50:56.026" v="980"/>
          <ac:spMkLst>
            <pc:docMk/>
            <pc:sldMk cId="1349279169" sldId="394"/>
            <ac:spMk id="36" creationId="{0994C7BE-BA0F-0D42-846F-658DB82D21AF}"/>
          </ac:spMkLst>
        </pc:spChg>
        <pc:spChg chg="del">
          <ac:chgData name="Biagio BOI" userId="5d6ea920-c727-4d79-9131-2fed32e19764" providerId="ADAL" clId="{E8F091B9-3C74-7D4D-83DA-FB37D03D5949}" dt="2024-03-20T07:52:30.888" v="1009" actId="478"/>
          <ac:spMkLst>
            <pc:docMk/>
            <pc:sldMk cId="1349279169" sldId="394"/>
            <ac:spMk id="37" creationId="{DD7D676F-EBE2-0053-67F0-C98870BA3B0D}"/>
          </ac:spMkLst>
        </pc:spChg>
        <pc:spChg chg="mod">
          <ac:chgData name="Biagio BOI" userId="5d6ea920-c727-4d79-9131-2fed32e19764" providerId="ADAL" clId="{E8F091B9-3C74-7D4D-83DA-FB37D03D5949}" dt="2024-03-20T07:50:56.026" v="980"/>
          <ac:spMkLst>
            <pc:docMk/>
            <pc:sldMk cId="1349279169" sldId="394"/>
            <ac:spMk id="38" creationId="{E6D7F23E-F198-89CB-3604-5FC12B9BC7F2}"/>
          </ac:spMkLst>
        </pc:spChg>
        <pc:spChg chg="mod">
          <ac:chgData name="Biagio BOI" userId="5d6ea920-c727-4d79-9131-2fed32e19764" providerId="ADAL" clId="{E8F091B9-3C74-7D4D-83DA-FB37D03D5949}" dt="2024-03-20T07:52:51.098" v="1011"/>
          <ac:spMkLst>
            <pc:docMk/>
            <pc:sldMk cId="1349279169" sldId="394"/>
            <ac:spMk id="41" creationId="{25731EF4-786E-67FA-2C14-8C9B6760340D}"/>
          </ac:spMkLst>
        </pc:spChg>
        <pc:spChg chg="mod">
          <ac:chgData name="Biagio BOI" userId="5d6ea920-c727-4d79-9131-2fed32e19764" providerId="ADAL" clId="{E8F091B9-3C74-7D4D-83DA-FB37D03D5949}" dt="2024-03-20T07:52:51.098" v="1011"/>
          <ac:spMkLst>
            <pc:docMk/>
            <pc:sldMk cId="1349279169" sldId="394"/>
            <ac:spMk id="42" creationId="{C9042B08-7419-ABF6-11D7-8861FECE13ED}"/>
          </ac:spMkLst>
        </pc:spChg>
        <pc:spChg chg="mod">
          <ac:chgData name="Biagio BOI" userId="5d6ea920-c727-4d79-9131-2fed32e19764" providerId="ADAL" clId="{E8F091B9-3C74-7D4D-83DA-FB37D03D5949}" dt="2024-03-20T13:26:21.509" v="1203" actId="113"/>
          <ac:spMkLst>
            <pc:docMk/>
            <pc:sldMk cId="1349279169" sldId="394"/>
            <ac:spMk id="43" creationId="{1F6C67F7-DD18-6F9E-A459-4F7D1435B565}"/>
          </ac:spMkLst>
        </pc:spChg>
        <pc:grpChg chg="add del mod">
          <ac:chgData name="Biagio BOI" userId="5d6ea920-c727-4d79-9131-2fed32e19764" providerId="ADAL" clId="{E8F091B9-3C74-7D4D-83DA-FB37D03D5949}" dt="2024-03-20T07:53:03.983" v="1013" actId="1076"/>
          <ac:grpSpMkLst>
            <pc:docMk/>
            <pc:sldMk cId="1349279169" sldId="394"/>
            <ac:grpSpMk id="3" creationId="{314BA786-E953-6EBB-A3C5-F234AB3D27EA}"/>
          </ac:grpSpMkLst>
        </pc:grpChg>
        <pc:grpChg chg="mod">
          <ac:chgData name="Biagio BOI" userId="5d6ea920-c727-4d79-9131-2fed32e19764" providerId="ADAL" clId="{E8F091B9-3C74-7D4D-83DA-FB37D03D5949}" dt="2024-03-20T07:51:39.844" v="990" actId="1076"/>
          <ac:grpSpMkLst>
            <pc:docMk/>
            <pc:sldMk cId="1349279169" sldId="394"/>
            <ac:grpSpMk id="11" creationId="{364F27B6-6D84-FB48-B1B3-22C3EB67EE55}"/>
          </ac:grpSpMkLst>
        </pc:grpChg>
        <pc:grpChg chg="mod">
          <ac:chgData name="Biagio BOI" userId="5d6ea920-c727-4d79-9131-2fed32e19764" providerId="ADAL" clId="{E8F091B9-3C74-7D4D-83DA-FB37D03D5949}" dt="2024-03-20T07:50:05.703" v="964" actId="14100"/>
          <ac:grpSpMkLst>
            <pc:docMk/>
            <pc:sldMk cId="1349279169" sldId="394"/>
            <ac:grpSpMk id="17" creationId="{75748303-F5BA-6D64-9010-20F5786057FC}"/>
          </ac:grpSpMkLst>
        </pc:grpChg>
        <pc:grpChg chg="add mod">
          <ac:chgData name="Biagio BOI" userId="5d6ea920-c727-4d79-9131-2fed32e19764" providerId="ADAL" clId="{E8F091B9-3C74-7D4D-83DA-FB37D03D5949}" dt="2024-03-20T07:47:52.256" v="800"/>
          <ac:grpSpMkLst>
            <pc:docMk/>
            <pc:sldMk cId="1349279169" sldId="394"/>
            <ac:grpSpMk id="20" creationId="{62550A0D-1975-F152-A989-94D5824572AB}"/>
          </ac:grpSpMkLst>
        </pc:grpChg>
        <pc:grpChg chg="add mod">
          <ac:chgData name="Biagio BOI" userId="5d6ea920-c727-4d79-9131-2fed32e19764" providerId="ADAL" clId="{E8F091B9-3C74-7D4D-83DA-FB37D03D5949}" dt="2024-03-20T07:52:49.659" v="1010" actId="1076"/>
          <ac:grpSpMkLst>
            <pc:docMk/>
            <pc:sldMk cId="1349279169" sldId="394"/>
            <ac:grpSpMk id="27" creationId="{E6F41D59-CB08-2ADA-2208-687464792A6B}"/>
          </ac:grpSpMkLst>
        </pc:grpChg>
        <pc:grpChg chg="add mod">
          <ac:chgData name="Biagio BOI" userId="5d6ea920-c727-4d79-9131-2fed32e19764" providerId="ADAL" clId="{E8F091B9-3C74-7D4D-83DA-FB37D03D5949}" dt="2024-03-20T07:51:00.195" v="981" actId="1076"/>
          <ac:grpSpMkLst>
            <pc:docMk/>
            <pc:sldMk cId="1349279169" sldId="394"/>
            <ac:grpSpMk id="34" creationId="{E3233639-CAFA-D01E-6BD8-BEBFE2F88B5E}"/>
          </ac:grpSpMkLst>
        </pc:grpChg>
        <pc:grpChg chg="add mod">
          <ac:chgData name="Biagio BOI" userId="5d6ea920-c727-4d79-9131-2fed32e19764" providerId="ADAL" clId="{E8F091B9-3C74-7D4D-83DA-FB37D03D5949}" dt="2024-03-20T07:52:58.268" v="1012" actId="1076"/>
          <ac:grpSpMkLst>
            <pc:docMk/>
            <pc:sldMk cId="1349279169" sldId="394"/>
            <ac:grpSpMk id="40" creationId="{FC2E9D28-F9CB-F6C0-363F-25232B41FDB6}"/>
          </ac:grpSpMkLst>
        </pc:grpChg>
        <pc:grpChg chg="del">
          <ac:chgData name="Biagio BOI" userId="5d6ea920-c727-4d79-9131-2fed32e19764" providerId="ADAL" clId="{E8F091B9-3C74-7D4D-83DA-FB37D03D5949}" dt="2024-03-20T07:47:36.231" v="799" actId="478"/>
          <ac:grpSpMkLst>
            <pc:docMk/>
            <pc:sldMk cId="1349279169" sldId="394"/>
            <ac:grpSpMk id="76" creationId="{692067D5-4FC1-2B56-921C-0E9280582221}"/>
          </ac:grpSpMkLst>
        </pc:grpChg>
        <pc:picChg chg="del mod">
          <ac:chgData name="Biagio BOI" userId="5d6ea920-c727-4d79-9131-2fed32e19764" providerId="ADAL" clId="{E8F091B9-3C74-7D4D-83DA-FB37D03D5949}" dt="2024-03-20T07:47:19.978" v="793" actId="478"/>
          <ac:picMkLst>
            <pc:docMk/>
            <pc:sldMk cId="1349279169" sldId="394"/>
            <ac:picMk id="8" creationId="{343BA6B1-E2D6-1CFC-074D-9D91F471F4EB}"/>
          </ac:picMkLst>
        </pc:picChg>
        <pc:picChg chg="add mod">
          <ac:chgData name="Biagio BOI" userId="5d6ea920-c727-4d79-9131-2fed32e19764" providerId="ADAL" clId="{E8F091B9-3C74-7D4D-83DA-FB37D03D5949}" dt="2024-03-20T07:53:06.244" v="1014" actId="1076"/>
          <ac:picMkLst>
            <pc:docMk/>
            <pc:sldMk cId="1349279169" sldId="394"/>
            <ac:picMk id="9" creationId="{128DDFEF-B366-40B6-F2F6-89055711D4B5}"/>
          </ac:picMkLst>
        </pc:picChg>
        <pc:picChg chg="del">
          <ac:chgData name="Biagio BOI" userId="5d6ea920-c727-4d79-9131-2fed32e19764" providerId="ADAL" clId="{E8F091B9-3C74-7D4D-83DA-FB37D03D5949}" dt="2024-03-20T07:44:28.033" v="584" actId="478"/>
          <ac:picMkLst>
            <pc:docMk/>
            <pc:sldMk cId="1349279169" sldId="394"/>
            <ac:picMk id="13" creationId="{020012A1-0C7B-AFC9-48FC-5D34C1881BB2}"/>
          </ac:picMkLst>
        </pc:picChg>
        <pc:picChg chg="del mod">
          <ac:chgData name="Biagio BOI" userId="5d6ea920-c727-4d79-9131-2fed32e19764" providerId="ADAL" clId="{E8F091B9-3C74-7D4D-83DA-FB37D03D5949}" dt="2024-03-20T07:49:35.916" v="954" actId="478"/>
          <ac:picMkLst>
            <pc:docMk/>
            <pc:sldMk cId="1349279169" sldId="394"/>
            <ac:picMk id="16" creationId="{43061D0B-C1F2-5791-8205-A114089838B5}"/>
          </ac:picMkLst>
        </pc:picChg>
        <pc:picChg chg="del">
          <ac:chgData name="Biagio BOI" userId="5d6ea920-c727-4d79-9131-2fed32e19764" providerId="ADAL" clId="{E8F091B9-3C74-7D4D-83DA-FB37D03D5949}" dt="2024-03-20T07:49:54.707" v="961" actId="478"/>
          <ac:picMkLst>
            <pc:docMk/>
            <pc:sldMk cId="1349279169" sldId="394"/>
            <ac:picMk id="25" creationId="{9C6A6C1F-B680-9CE3-9134-B40A7A8B63E7}"/>
          </ac:picMkLst>
        </pc:picChg>
        <pc:picChg chg="add mod">
          <ac:chgData name="Biagio BOI" userId="5d6ea920-c727-4d79-9131-2fed32e19764" providerId="ADAL" clId="{E8F091B9-3C74-7D4D-83DA-FB37D03D5949}" dt="2024-03-20T07:52:49.659" v="1010" actId="1076"/>
          <ac:picMkLst>
            <pc:docMk/>
            <pc:sldMk cId="1349279169" sldId="394"/>
            <ac:picMk id="31" creationId="{81CF471D-C499-2808-2F5E-B35FDB7A126D}"/>
          </ac:picMkLst>
        </pc:picChg>
        <pc:picChg chg="add mod">
          <ac:chgData name="Biagio BOI" userId="5d6ea920-c727-4d79-9131-2fed32e19764" providerId="ADAL" clId="{E8F091B9-3C74-7D4D-83DA-FB37D03D5949}" dt="2024-03-20T07:51:39.844" v="990" actId="1076"/>
          <ac:picMkLst>
            <pc:docMk/>
            <pc:sldMk cId="1349279169" sldId="394"/>
            <ac:picMk id="32" creationId="{C4419701-5E1B-4AEA-91F5-ED4A80FB5CFA}"/>
          </ac:picMkLst>
        </pc:picChg>
        <pc:picChg chg="add mod">
          <ac:chgData name="Biagio BOI" userId="5d6ea920-c727-4d79-9131-2fed32e19764" providerId="ADAL" clId="{E8F091B9-3C74-7D4D-83DA-FB37D03D5949}" dt="2024-03-20T07:50:11.031" v="966" actId="1076"/>
          <ac:picMkLst>
            <pc:docMk/>
            <pc:sldMk cId="1349279169" sldId="394"/>
            <ac:picMk id="33" creationId="{3979402E-FE1B-0E0B-A33C-FEAB544C876F}"/>
          </ac:picMkLst>
        </pc:picChg>
        <pc:picChg chg="add mod">
          <ac:chgData name="Biagio BOI" userId="5d6ea920-c727-4d79-9131-2fed32e19764" providerId="ADAL" clId="{E8F091B9-3C74-7D4D-83DA-FB37D03D5949}" dt="2024-03-20T07:51:47.329" v="992" actId="1076"/>
          <ac:picMkLst>
            <pc:docMk/>
            <pc:sldMk cId="1349279169" sldId="394"/>
            <ac:picMk id="39" creationId="{44A4A6FA-423D-9A9E-F2CB-37DE7CA976A7}"/>
          </ac:picMkLst>
        </pc:picChg>
        <pc:picChg chg="add mod">
          <ac:chgData name="Biagio BOI" userId="5d6ea920-c727-4d79-9131-2fed32e19764" providerId="ADAL" clId="{E8F091B9-3C74-7D4D-83DA-FB37D03D5949}" dt="2024-03-20T07:53:10.650" v="1016" actId="1076"/>
          <ac:picMkLst>
            <pc:docMk/>
            <pc:sldMk cId="1349279169" sldId="394"/>
            <ac:picMk id="44" creationId="{F97231BC-1F11-3966-A570-B9261BCDB598}"/>
          </ac:picMkLst>
        </pc:picChg>
      </pc:sldChg>
      <pc:sldChg chg="del">
        <pc:chgData name="Biagio BOI" userId="5d6ea920-c727-4d79-9131-2fed32e19764" providerId="ADAL" clId="{E8F091B9-3C74-7D4D-83DA-FB37D03D5949}" dt="2024-03-20T07:34:27.751" v="196" actId="2696"/>
        <pc:sldMkLst>
          <pc:docMk/>
          <pc:sldMk cId="1529736715" sldId="396"/>
        </pc:sldMkLst>
      </pc:sldChg>
      <pc:sldChg chg="modNotesTx">
        <pc:chgData name="Biagio BOI" userId="5d6ea920-c727-4d79-9131-2fed32e19764" providerId="ADAL" clId="{E8F091B9-3C74-7D4D-83DA-FB37D03D5949}" dt="2024-03-20T13:28:32.247" v="1237" actId="20577"/>
        <pc:sldMkLst>
          <pc:docMk/>
          <pc:sldMk cId="1610476751" sldId="397"/>
        </pc:sldMkLst>
      </pc:sldChg>
      <pc:sldChg chg="modSp mod">
        <pc:chgData name="Biagio BOI" userId="5d6ea920-c727-4d79-9131-2fed32e19764" providerId="ADAL" clId="{E8F091B9-3C74-7D4D-83DA-FB37D03D5949}" dt="2024-03-20T07:30:35.925" v="144" actId="20577"/>
        <pc:sldMkLst>
          <pc:docMk/>
          <pc:sldMk cId="629681576" sldId="399"/>
        </pc:sldMkLst>
        <pc:spChg chg="mod">
          <ac:chgData name="Biagio BOI" userId="5d6ea920-c727-4d79-9131-2fed32e19764" providerId="ADAL" clId="{E8F091B9-3C74-7D4D-83DA-FB37D03D5949}" dt="2024-03-20T07:30:22.771" v="110" actId="14100"/>
          <ac:spMkLst>
            <pc:docMk/>
            <pc:sldMk cId="629681576" sldId="399"/>
            <ac:spMk id="8" creationId="{E58A5867-016A-A3A1-911B-1144F3F268ED}"/>
          </ac:spMkLst>
        </pc:spChg>
        <pc:spChg chg="mod">
          <ac:chgData name="Biagio BOI" userId="5d6ea920-c727-4d79-9131-2fed32e19764" providerId="ADAL" clId="{E8F091B9-3C74-7D4D-83DA-FB37D03D5949}" dt="2024-03-20T07:30:35.925" v="144" actId="20577"/>
          <ac:spMkLst>
            <pc:docMk/>
            <pc:sldMk cId="629681576" sldId="399"/>
            <ac:spMk id="11" creationId="{6AEA8696-707F-2002-CD63-D38D19B1E94F}"/>
          </ac:spMkLst>
        </pc:spChg>
        <pc:spChg chg="mod">
          <ac:chgData name="Biagio BOI" userId="5d6ea920-c727-4d79-9131-2fed32e19764" providerId="ADAL" clId="{E8F091B9-3C74-7D4D-83DA-FB37D03D5949}" dt="2024-03-20T07:26:01.614" v="73" actId="20577"/>
          <ac:spMkLst>
            <pc:docMk/>
            <pc:sldMk cId="629681576" sldId="399"/>
            <ac:spMk id="13" creationId="{8518CA3F-F2D6-6AFA-5424-9D0BB2C3B817}"/>
          </ac:spMkLst>
        </pc:spChg>
        <pc:spChg chg="mod">
          <ac:chgData name="Biagio BOI" userId="5d6ea920-c727-4d79-9131-2fed32e19764" providerId="ADAL" clId="{E8F091B9-3C74-7D4D-83DA-FB37D03D5949}" dt="2024-03-20T07:25:45.785" v="46" actId="20577"/>
          <ac:spMkLst>
            <pc:docMk/>
            <pc:sldMk cId="629681576" sldId="399"/>
            <ac:spMk id="19" creationId="{5120C2FE-5096-4E16-7CDD-4A9DFF415546}"/>
          </ac:spMkLst>
        </pc:spChg>
      </pc:sldChg>
      <pc:sldChg chg="addSp delSp modSp mod">
        <pc:chgData name="Biagio BOI" userId="5d6ea920-c727-4d79-9131-2fed32e19764" providerId="ADAL" clId="{E8F091B9-3C74-7D4D-83DA-FB37D03D5949}" dt="2024-03-20T07:30:58.800" v="157"/>
        <pc:sldMkLst>
          <pc:docMk/>
          <pc:sldMk cId="1902636142" sldId="400"/>
        </pc:sldMkLst>
        <pc:spChg chg="mod">
          <ac:chgData name="Biagio BOI" userId="5d6ea920-c727-4d79-9131-2fed32e19764" providerId="ADAL" clId="{E8F091B9-3C74-7D4D-83DA-FB37D03D5949}" dt="2024-03-20T07:30:58.800" v="157"/>
          <ac:spMkLst>
            <pc:docMk/>
            <pc:sldMk cId="1902636142" sldId="400"/>
            <ac:spMk id="6" creationId="{500531D1-B328-012F-7B2F-81CB88BEA19E}"/>
          </ac:spMkLst>
        </pc:spChg>
        <pc:spChg chg="del">
          <ac:chgData name="Biagio BOI" userId="5d6ea920-c727-4d79-9131-2fed32e19764" providerId="ADAL" clId="{E8F091B9-3C74-7D4D-83DA-FB37D03D5949}" dt="2024-03-20T07:23:33.616" v="8" actId="478"/>
          <ac:spMkLst>
            <pc:docMk/>
            <pc:sldMk cId="1902636142" sldId="400"/>
            <ac:spMk id="7" creationId="{9C1A0A86-76BA-2706-B445-D7033D796755}"/>
          </ac:spMkLst>
        </pc:spChg>
        <pc:spChg chg="mod">
          <ac:chgData name="Biagio BOI" userId="5d6ea920-c727-4d79-9131-2fed32e19764" providerId="ADAL" clId="{E8F091B9-3C74-7D4D-83DA-FB37D03D5949}" dt="2024-03-20T07:25:12.771" v="30" actId="1076"/>
          <ac:spMkLst>
            <pc:docMk/>
            <pc:sldMk cId="1902636142" sldId="400"/>
            <ac:spMk id="8" creationId="{C8CB1FEA-19C9-753D-27BC-E5D268058071}"/>
          </ac:spMkLst>
        </pc:spChg>
        <pc:spChg chg="mod">
          <ac:chgData name="Biagio BOI" userId="5d6ea920-c727-4d79-9131-2fed32e19764" providerId="ADAL" clId="{E8F091B9-3C74-7D4D-83DA-FB37D03D5949}" dt="2024-03-20T07:25:12.771" v="30" actId="1076"/>
          <ac:spMkLst>
            <pc:docMk/>
            <pc:sldMk cId="1902636142" sldId="400"/>
            <ac:spMk id="9" creationId="{E12CFA30-6EEE-C856-046A-5B612B9FAD83}"/>
          </ac:spMkLst>
        </pc:spChg>
        <pc:spChg chg="add mod">
          <ac:chgData name="Biagio BOI" userId="5d6ea920-c727-4d79-9131-2fed32e19764" providerId="ADAL" clId="{E8F091B9-3C74-7D4D-83DA-FB37D03D5949}" dt="2024-03-20T07:29:03.016" v="107" actId="1076"/>
          <ac:spMkLst>
            <pc:docMk/>
            <pc:sldMk cId="1902636142" sldId="400"/>
            <ac:spMk id="13" creationId="{6002850E-7701-C8AA-672B-6D01598972A9}"/>
          </ac:spMkLst>
        </pc:spChg>
        <pc:spChg chg="mod">
          <ac:chgData name="Biagio BOI" userId="5d6ea920-c727-4d79-9131-2fed32e19764" providerId="ADAL" clId="{E8F091B9-3C74-7D4D-83DA-FB37D03D5949}" dt="2024-03-20T07:25:12.771" v="30" actId="1076"/>
          <ac:spMkLst>
            <pc:docMk/>
            <pc:sldMk cId="1902636142" sldId="400"/>
            <ac:spMk id="72" creationId="{9CED0FC8-0C9A-5639-1C73-B4A1C87F3AD5}"/>
          </ac:spMkLst>
        </pc:spChg>
        <pc:spChg chg="mod">
          <ac:chgData name="Biagio BOI" userId="5d6ea920-c727-4d79-9131-2fed32e19764" providerId="ADAL" clId="{E8F091B9-3C74-7D4D-83DA-FB37D03D5949}" dt="2024-03-20T07:25:12.771" v="30" actId="1076"/>
          <ac:spMkLst>
            <pc:docMk/>
            <pc:sldMk cId="1902636142" sldId="400"/>
            <ac:spMk id="86" creationId="{D3F74698-7390-8782-343E-0CBE37B33A4A}"/>
          </ac:spMkLst>
        </pc:spChg>
        <pc:spChg chg="del">
          <ac:chgData name="Biagio BOI" userId="5d6ea920-c727-4d79-9131-2fed32e19764" providerId="ADAL" clId="{E8F091B9-3C74-7D4D-83DA-FB37D03D5949}" dt="2024-03-20T07:19:54.776" v="0" actId="478"/>
          <ac:spMkLst>
            <pc:docMk/>
            <pc:sldMk cId="1902636142" sldId="400"/>
            <ac:spMk id="93" creationId="{524C4286-6987-4493-276A-E7AD46266A8E}"/>
          </ac:spMkLst>
        </pc:spChg>
        <pc:grpChg chg="mod">
          <ac:chgData name="Biagio BOI" userId="5d6ea920-c727-4d79-9131-2fed32e19764" providerId="ADAL" clId="{E8F091B9-3C74-7D4D-83DA-FB37D03D5949}" dt="2024-03-20T07:25:12.771" v="30" actId="1076"/>
          <ac:grpSpMkLst>
            <pc:docMk/>
            <pc:sldMk cId="1902636142" sldId="400"/>
            <ac:grpSpMk id="4" creationId="{1577D3B0-9481-E24D-CF53-B4539106CFE1}"/>
          </ac:grpSpMkLst>
        </pc:grpChg>
        <pc:grpChg chg="mod">
          <ac:chgData name="Biagio BOI" userId="5d6ea920-c727-4d79-9131-2fed32e19764" providerId="ADAL" clId="{E8F091B9-3C74-7D4D-83DA-FB37D03D5949}" dt="2024-03-20T07:25:12.771" v="30" actId="1076"/>
          <ac:grpSpMkLst>
            <pc:docMk/>
            <pc:sldMk cId="1902636142" sldId="400"/>
            <ac:grpSpMk id="73" creationId="{BA8EDCA9-745B-9AF1-03F7-269FFC1A80FB}"/>
          </ac:grpSpMkLst>
        </pc:grpChg>
        <pc:grpChg chg="del">
          <ac:chgData name="Biagio BOI" userId="5d6ea920-c727-4d79-9131-2fed32e19764" providerId="ADAL" clId="{E8F091B9-3C74-7D4D-83DA-FB37D03D5949}" dt="2024-03-20T07:19:54.776" v="0" actId="478"/>
          <ac:grpSpMkLst>
            <pc:docMk/>
            <pc:sldMk cId="1902636142" sldId="400"/>
            <ac:grpSpMk id="95" creationId="{5A785DDB-2A21-6947-288C-B7C309B32351}"/>
          </ac:grpSpMkLst>
        </pc:grpChg>
        <pc:picChg chg="add mod">
          <ac:chgData name="Biagio BOI" userId="5d6ea920-c727-4d79-9131-2fed32e19764" providerId="ADAL" clId="{E8F091B9-3C74-7D4D-83DA-FB37D03D5949}" dt="2024-03-20T07:25:32.908" v="36" actId="1076"/>
          <ac:picMkLst>
            <pc:docMk/>
            <pc:sldMk cId="1902636142" sldId="400"/>
            <ac:picMk id="3" creationId="{EF226C57-7B8A-41DF-9D0E-FA7CB1AD84ED}"/>
          </ac:picMkLst>
        </pc:picChg>
        <pc:picChg chg="mod">
          <ac:chgData name="Biagio BOI" userId="5d6ea920-c727-4d79-9131-2fed32e19764" providerId="ADAL" clId="{E8F091B9-3C74-7D4D-83DA-FB37D03D5949}" dt="2024-03-20T07:25:12.771" v="30" actId="1076"/>
          <ac:picMkLst>
            <pc:docMk/>
            <pc:sldMk cId="1902636142" sldId="400"/>
            <ac:picMk id="10" creationId="{8950D346-931D-2B7D-59D1-A940EFDEC5BF}"/>
          </ac:picMkLst>
        </pc:picChg>
        <pc:picChg chg="mod">
          <ac:chgData name="Biagio BOI" userId="5d6ea920-c727-4d79-9131-2fed32e19764" providerId="ADAL" clId="{E8F091B9-3C74-7D4D-83DA-FB37D03D5949}" dt="2024-03-20T07:25:12.771" v="30" actId="1076"/>
          <ac:picMkLst>
            <pc:docMk/>
            <pc:sldMk cId="1902636142" sldId="400"/>
            <ac:picMk id="11" creationId="{54EB86EC-E5A0-0C42-12DC-B2DB6315D129}"/>
          </ac:picMkLst>
        </pc:picChg>
        <pc:picChg chg="add mod">
          <ac:chgData name="Biagio BOI" userId="5d6ea920-c727-4d79-9131-2fed32e19764" providerId="ADAL" clId="{E8F091B9-3C74-7D4D-83DA-FB37D03D5949}" dt="2024-03-20T07:25:31.348" v="35" actId="1076"/>
          <ac:picMkLst>
            <pc:docMk/>
            <pc:sldMk cId="1902636142" sldId="400"/>
            <ac:picMk id="12" creationId="{B3329CB6-5DFC-E106-29AD-AA6F23B827AC}"/>
          </ac:picMkLst>
        </pc:picChg>
        <pc:picChg chg="del">
          <ac:chgData name="Biagio BOI" userId="5d6ea920-c727-4d79-9131-2fed32e19764" providerId="ADAL" clId="{E8F091B9-3C74-7D4D-83DA-FB37D03D5949}" dt="2024-03-20T07:23:26.676" v="7" actId="478"/>
          <ac:picMkLst>
            <pc:docMk/>
            <pc:sldMk cId="1902636142" sldId="400"/>
            <ac:picMk id="4098" creationId="{C6074344-6BC8-E08C-EF76-671A1F12E40A}"/>
          </ac:picMkLst>
        </pc:picChg>
        <pc:cxnChg chg="mod">
          <ac:chgData name="Biagio BOI" userId="5d6ea920-c727-4d79-9131-2fed32e19764" providerId="ADAL" clId="{E8F091B9-3C74-7D4D-83DA-FB37D03D5949}" dt="2024-03-20T07:25:12.771" v="30" actId="1076"/>
          <ac:cxnSpMkLst>
            <pc:docMk/>
            <pc:sldMk cId="1902636142" sldId="400"/>
            <ac:cxnSpMk id="100" creationId="{E7D24C31-4545-4053-816A-114B1526E471}"/>
          </ac:cxnSpMkLst>
        </pc:cxnChg>
        <pc:cxnChg chg="del mod">
          <ac:chgData name="Biagio BOI" userId="5d6ea920-c727-4d79-9131-2fed32e19764" providerId="ADAL" clId="{E8F091B9-3C74-7D4D-83DA-FB37D03D5949}" dt="2024-03-20T07:19:54.776" v="0" actId="478"/>
          <ac:cxnSpMkLst>
            <pc:docMk/>
            <pc:sldMk cId="1902636142" sldId="400"/>
            <ac:cxnSpMk id="101" creationId="{E8CBA400-C47D-46D6-61E8-DB585C154F66}"/>
          </ac:cxnSpMkLst>
        </pc:cxnChg>
      </pc:sldChg>
      <pc:sldChg chg="modSp del mod">
        <pc:chgData name="Biagio BOI" userId="5d6ea920-c727-4d79-9131-2fed32e19764" providerId="ADAL" clId="{E8F091B9-3C74-7D4D-83DA-FB37D03D5949}" dt="2024-03-20T07:32:45.271" v="177" actId="2696"/>
        <pc:sldMkLst>
          <pc:docMk/>
          <pc:sldMk cId="1607869487" sldId="403"/>
        </pc:sldMkLst>
        <pc:spChg chg="mod">
          <ac:chgData name="Biagio BOI" userId="5d6ea920-c727-4d79-9131-2fed32e19764" providerId="ADAL" clId="{E8F091B9-3C74-7D4D-83DA-FB37D03D5949}" dt="2024-03-20T07:32:34.424" v="176" actId="108"/>
          <ac:spMkLst>
            <pc:docMk/>
            <pc:sldMk cId="1607869487" sldId="403"/>
            <ac:spMk id="20" creationId="{1C90F019-8C1E-70B9-2E56-EE4CB654C0A6}"/>
          </ac:spMkLst>
        </pc:spChg>
        <pc:grpChg chg="mod">
          <ac:chgData name="Biagio BOI" userId="5d6ea920-c727-4d79-9131-2fed32e19764" providerId="ADAL" clId="{E8F091B9-3C74-7D4D-83DA-FB37D03D5949}" dt="2024-03-20T07:32:28.020" v="175" actId="1076"/>
          <ac:grpSpMkLst>
            <pc:docMk/>
            <pc:sldMk cId="1607869487" sldId="403"/>
            <ac:grpSpMk id="21" creationId="{0022A121-76A9-6D38-C801-7054BF5E5DFE}"/>
          </ac:grpSpMkLst>
        </pc:grpChg>
      </pc:sldChg>
      <pc:sldChg chg="modSp mod modNotesTx">
        <pc:chgData name="Biagio BOI" userId="5d6ea920-c727-4d79-9131-2fed32e19764" providerId="ADAL" clId="{E8F091B9-3C74-7D4D-83DA-FB37D03D5949}" dt="2024-03-20T07:33:48.360" v="193" actId="20577"/>
        <pc:sldMkLst>
          <pc:docMk/>
          <pc:sldMk cId="1414199764" sldId="404"/>
        </pc:sldMkLst>
        <pc:spChg chg="mod">
          <ac:chgData name="Biagio BOI" userId="5d6ea920-c727-4d79-9131-2fed32e19764" providerId="ADAL" clId="{E8F091B9-3C74-7D4D-83DA-FB37D03D5949}" dt="2024-03-20T07:33:30.315" v="189" actId="108"/>
          <ac:spMkLst>
            <pc:docMk/>
            <pc:sldMk cId="1414199764" sldId="404"/>
            <ac:spMk id="5" creationId="{DE2DE59B-E4C9-CB08-1E0D-2640E2826A09}"/>
          </ac:spMkLst>
        </pc:spChg>
        <pc:spChg chg="mod">
          <ac:chgData name="Biagio BOI" userId="5d6ea920-c727-4d79-9131-2fed32e19764" providerId="ADAL" clId="{E8F091B9-3C74-7D4D-83DA-FB37D03D5949}" dt="2024-03-20T07:33:39.553" v="192" actId="1076"/>
          <ac:spMkLst>
            <pc:docMk/>
            <pc:sldMk cId="1414199764" sldId="404"/>
            <ac:spMk id="9" creationId="{8E4D138B-537D-2FFB-155F-00ADF6628936}"/>
          </ac:spMkLst>
        </pc:spChg>
        <pc:spChg chg="mod">
          <ac:chgData name="Biagio BOI" userId="5d6ea920-c727-4d79-9131-2fed32e19764" providerId="ADAL" clId="{E8F091B9-3C74-7D4D-83DA-FB37D03D5949}" dt="2024-03-20T07:33:12.602" v="184" actId="1076"/>
          <ac:spMkLst>
            <pc:docMk/>
            <pc:sldMk cId="1414199764" sldId="404"/>
            <ac:spMk id="10" creationId="{43D5350C-9723-26B7-3AA3-C9E9EFEEA36F}"/>
          </ac:spMkLst>
        </pc:spChg>
        <pc:spChg chg="mod">
          <ac:chgData name="Biagio BOI" userId="5d6ea920-c727-4d79-9131-2fed32e19764" providerId="ADAL" clId="{E8F091B9-3C74-7D4D-83DA-FB37D03D5949}" dt="2024-03-20T07:33:06.857" v="182"/>
          <ac:spMkLst>
            <pc:docMk/>
            <pc:sldMk cId="1414199764" sldId="404"/>
            <ac:spMk id="11" creationId="{1436BD75-BF0B-C415-D448-483635D2B801}"/>
          </ac:spMkLst>
        </pc:spChg>
        <pc:grpChg chg="mod">
          <ac:chgData name="Biagio BOI" userId="5d6ea920-c727-4d79-9131-2fed32e19764" providerId="ADAL" clId="{E8F091B9-3C74-7D4D-83DA-FB37D03D5949}" dt="2024-03-20T07:33:36.541" v="191" actId="1076"/>
          <ac:grpSpMkLst>
            <pc:docMk/>
            <pc:sldMk cId="1414199764" sldId="404"/>
            <ac:grpSpMk id="6" creationId="{C7CACC60-0478-31BF-8176-3356E7868743}"/>
          </ac:grpSpMkLst>
        </pc:grpChg>
        <pc:grpChg chg="mod">
          <ac:chgData name="Biagio BOI" userId="5d6ea920-c727-4d79-9131-2fed32e19764" providerId="ADAL" clId="{E8F091B9-3C74-7D4D-83DA-FB37D03D5949}" dt="2024-03-20T07:33:17.648" v="185" actId="1076"/>
          <ac:grpSpMkLst>
            <pc:docMk/>
            <pc:sldMk cId="1414199764" sldId="404"/>
            <ac:grpSpMk id="12" creationId="{B60625DF-E753-E1C2-FC26-E2BD334B809F}"/>
          </ac:grpSpMkLst>
        </pc:grpChg>
      </pc:sldChg>
      <pc:sldChg chg="addSp delSp modSp mod">
        <pc:chgData name="Biagio BOI" userId="5d6ea920-c727-4d79-9131-2fed32e19764" providerId="ADAL" clId="{E8F091B9-3C74-7D4D-83DA-FB37D03D5949}" dt="2024-03-20T08:08:23.523" v="1154" actId="1076"/>
        <pc:sldMkLst>
          <pc:docMk/>
          <pc:sldMk cId="1223410057" sldId="405"/>
        </pc:sldMkLst>
        <pc:spChg chg="mod">
          <ac:chgData name="Biagio BOI" userId="5d6ea920-c727-4d79-9131-2fed32e19764" providerId="ADAL" clId="{E8F091B9-3C74-7D4D-83DA-FB37D03D5949}" dt="2024-03-20T08:08:23.523" v="1154" actId="1076"/>
          <ac:spMkLst>
            <pc:docMk/>
            <pc:sldMk cId="1223410057" sldId="405"/>
            <ac:spMk id="9" creationId="{8E4D138B-537D-2FFB-155F-00ADF6628936}"/>
          </ac:spMkLst>
        </pc:spChg>
        <pc:spChg chg="mod">
          <ac:chgData name="Biagio BOI" userId="5d6ea920-c727-4d79-9131-2fed32e19764" providerId="ADAL" clId="{E8F091B9-3C74-7D4D-83DA-FB37D03D5949}" dt="2024-03-20T08:08:20.152" v="1153"/>
          <ac:spMkLst>
            <pc:docMk/>
            <pc:sldMk cId="1223410057" sldId="405"/>
            <ac:spMk id="13" creationId="{8A65CDC6-865A-D5F5-1BF7-2C54CD989F4B}"/>
          </ac:spMkLst>
        </pc:spChg>
        <pc:spChg chg="mod">
          <ac:chgData name="Biagio BOI" userId="5d6ea920-c727-4d79-9131-2fed32e19764" providerId="ADAL" clId="{E8F091B9-3C74-7D4D-83DA-FB37D03D5949}" dt="2024-03-20T08:08:20.152" v="1153"/>
          <ac:spMkLst>
            <pc:docMk/>
            <pc:sldMk cId="1223410057" sldId="405"/>
            <ac:spMk id="14" creationId="{18ACCF33-6A43-EF0A-C652-76CEFE057E17}"/>
          </ac:spMkLst>
        </pc:spChg>
        <pc:grpChg chg="add mod">
          <ac:chgData name="Biagio BOI" userId="5d6ea920-c727-4d79-9131-2fed32e19764" providerId="ADAL" clId="{E8F091B9-3C74-7D4D-83DA-FB37D03D5949}" dt="2024-03-20T08:08:20.152" v="1153"/>
          <ac:grpSpMkLst>
            <pc:docMk/>
            <pc:sldMk cId="1223410057" sldId="405"/>
            <ac:grpSpMk id="3" creationId="{1475BA6D-089D-1BFE-C891-F0C9AA061376}"/>
          </ac:grpSpMkLst>
        </pc:grpChg>
        <pc:grpChg chg="del">
          <ac:chgData name="Biagio BOI" userId="5d6ea920-c727-4d79-9131-2fed32e19764" providerId="ADAL" clId="{E8F091B9-3C74-7D4D-83DA-FB37D03D5949}" dt="2024-03-20T08:08:19.925" v="1152" actId="478"/>
          <ac:grpSpMkLst>
            <pc:docMk/>
            <pc:sldMk cId="1223410057" sldId="405"/>
            <ac:grpSpMk id="12" creationId="{3779543A-DF69-5252-B894-D26FE9850608}"/>
          </ac:grpSpMkLst>
        </pc:grpChg>
      </pc:sldChg>
      <pc:sldChg chg="modSp mod">
        <pc:chgData name="Biagio BOI" userId="5d6ea920-c727-4d79-9131-2fed32e19764" providerId="ADAL" clId="{E8F091B9-3C74-7D4D-83DA-FB37D03D5949}" dt="2024-03-20T08:07:00.920" v="1143" actId="1035"/>
        <pc:sldMkLst>
          <pc:docMk/>
          <pc:sldMk cId="3473310255" sldId="406"/>
        </pc:sldMkLst>
        <pc:spChg chg="mod">
          <ac:chgData name="Biagio BOI" userId="5d6ea920-c727-4d79-9131-2fed32e19764" providerId="ADAL" clId="{E8F091B9-3C74-7D4D-83DA-FB37D03D5949}" dt="2024-03-20T08:06:52.223" v="1114" actId="14100"/>
          <ac:spMkLst>
            <pc:docMk/>
            <pc:sldMk cId="3473310255" sldId="406"/>
            <ac:spMk id="14" creationId="{A16CC818-864B-A3D2-AFB0-0BF0FFE59295}"/>
          </ac:spMkLst>
        </pc:spChg>
        <pc:spChg chg="mod">
          <ac:chgData name="Biagio BOI" userId="5d6ea920-c727-4d79-9131-2fed32e19764" providerId="ADAL" clId="{E8F091B9-3C74-7D4D-83DA-FB37D03D5949}" dt="2024-03-20T08:06:48.524" v="1113" actId="403"/>
          <ac:spMkLst>
            <pc:docMk/>
            <pc:sldMk cId="3473310255" sldId="406"/>
            <ac:spMk id="15" creationId="{8F7609BA-810B-1A79-AE61-FAA6D0164D18}"/>
          </ac:spMkLst>
        </pc:spChg>
        <pc:spChg chg="mod">
          <ac:chgData name="Biagio BOI" userId="5d6ea920-c727-4d79-9131-2fed32e19764" providerId="ADAL" clId="{E8F091B9-3C74-7D4D-83DA-FB37D03D5949}" dt="2024-03-20T08:06:31.375" v="1109" actId="1076"/>
          <ac:spMkLst>
            <pc:docMk/>
            <pc:sldMk cId="3473310255" sldId="406"/>
            <ac:spMk id="36" creationId="{F04EFB0D-34A2-E112-D553-9A61230E335B}"/>
          </ac:spMkLst>
        </pc:spChg>
        <pc:spChg chg="mod">
          <ac:chgData name="Biagio BOI" userId="5d6ea920-c727-4d79-9131-2fed32e19764" providerId="ADAL" clId="{E8F091B9-3C74-7D4D-83DA-FB37D03D5949}" dt="2024-03-20T08:05:23.715" v="1070" actId="20577"/>
          <ac:spMkLst>
            <pc:docMk/>
            <pc:sldMk cId="3473310255" sldId="406"/>
            <ac:spMk id="37" creationId="{4DBDB8B5-9F31-F53E-0332-40183180C0F4}"/>
          </ac:spMkLst>
        </pc:spChg>
        <pc:spChg chg="mod">
          <ac:chgData name="Biagio BOI" userId="5d6ea920-c727-4d79-9131-2fed32e19764" providerId="ADAL" clId="{E8F091B9-3C74-7D4D-83DA-FB37D03D5949}" dt="2024-03-20T08:05:10.359" v="1065" actId="14100"/>
          <ac:spMkLst>
            <pc:docMk/>
            <pc:sldMk cId="3473310255" sldId="406"/>
            <ac:spMk id="41" creationId="{D83D849B-FDD6-8970-2A51-56B0B85AD497}"/>
          </ac:spMkLst>
        </pc:spChg>
        <pc:spChg chg="mod">
          <ac:chgData name="Biagio BOI" userId="5d6ea920-c727-4d79-9131-2fed32e19764" providerId="ADAL" clId="{E8F091B9-3C74-7D4D-83DA-FB37D03D5949}" dt="2024-03-20T08:05:55.621" v="1097" actId="1076"/>
          <ac:spMkLst>
            <pc:docMk/>
            <pc:sldMk cId="3473310255" sldId="406"/>
            <ac:spMk id="53" creationId="{FB1E2B2B-152A-6C65-919B-9866F27E74CF}"/>
          </ac:spMkLst>
        </pc:spChg>
        <pc:spChg chg="mod">
          <ac:chgData name="Biagio BOI" userId="5d6ea920-c727-4d79-9131-2fed32e19764" providerId="ADAL" clId="{E8F091B9-3C74-7D4D-83DA-FB37D03D5949}" dt="2024-03-20T08:05:48.046" v="1087" actId="1076"/>
          <ac:spMkLst>
            <pc:docMk/>
            <pc:sldMk cId="3473310255" sldId="406"/>
            <ac:spMk id="60" creationId="{168AE156-0399-EA19-9D17-226F6A47CF6D}"/>
          </ac:spMkLst>
        </pc:spChg>
        <pc:grpChg chg="mod">
          <ac:chgData name="Biagio BOI" userId="5d6ea920-c727-4d79-9131-2fed32e19764" providerId="ADAL" clId="{E8F091B9-3C74-7D4D-83DA-FB37D03D5949}" dt="2024-03-20T08:06:27.384" v="1108" actId="1076"/>
          <ac:grpSpMkLst>
            <pc:docMk/>
            <pc:sldMk cId="3473310255" sldId="406"/>
            <ac:grpSpMk id="8" creationId="{3779543A-DF69-5252-B894-D26FE9850608}"/>
          </ac:grpSpMkLst>
        </pc:grpChg>
        <pc:grpChg chg="mod">
          <ac:chgData name="Biagio BOI" userId="5d6ea920-c727-4d79-9131-2fed32e19764" providerId="ADAL" clId="{E8F091B9-3C74-7D4D-83DA-FB37D03D5949}" dt="2024-03-20T08:07:00.920" v="1143" actId="1035"/>
          <ac:grpSpMkLst>
            <pc:docMk/>
            <pc:sldMk cId="3473310255" sldId="406"/>
            <ac:grpSpMk id="38" creationId="{50B55565-6797-9994-BA70-8BC764F6F336}"/>
          </ac:grpSpMkLst>
        </pc:grpChg>
        <pc:grpChg chg="mod">
          <ac:chgData name="Biagio BOI" userId="5d6ea920-c727-4d79-9131-2fed32e19764" providerId="ADAL" clId="{E8F091B9-3C74-7D4D-83DA-FB37D03D5949}" dt="2024-03-20T08:07:00.920" v="1143" actId="1035"/>
          <ac:grpSpMkLst>
            <pc:docMk/>
            <pc:sldMk cId="3473310255" sldId="406"/>
            <ac:grpSpMk id="42" creationId="{992B22E8-D206-B537-EC6A-023A84217666}"/>
          </ac:grpSpMkLst>
        </pc:grpChg>
        <pc:grpChg chg="mod">
          <ac:chgData name="Biagio BOI" userId="5d6ea920-c727-4d79-9131-2fed32e19764" providerId="ADAL" clId="{E8F091B9-3C74-7D4D-83DA-FB37D03D5949}" dt="2024-03-20T08:07:00.920" v="1143" actId="1035"/>
          <ac:grpSpMkLst>
            <pc:docMk/>
            <pc:sldMk cId="3473310255" sldId="406"/>
            <ac:grpSpMk id="51" creationId="{71DB1779-90B0-9009-EEF5-61206B912E58}"/>
          </ac:grpSpMkLst>
        </pc:grpChg>
        <pc:grpChg chg="mod">
          <ac:chgData name="Biagio BOI" userId="5d6ea920-c727-4d79-9131-2fed32e19764" providerId="ADAL" clId="{E8F091B9-3C74-7D4D-83DA-FB37D03D5949}" dt="2024-03-20T08:07:00.920" v="1143" actId="1035"/>
          <ac:grpSpMkLst>
            <pc:docMk/>
            <pc:sldMk cId="3473310255" sldId="406"/>
            <ac:grpSpMk id="58" creationId="{C07B856C-D2B2-C451-74F8-85676F8F151C}"/>
          </ac:grpSpMkLst>
        </pc:grpChg>
        <pc:cxnChg chg="mod">
          <ac:chgData name="Biagio BOI" userId="5d6ea920-c727-4d79-9131-2fed32e19764" providerId="ADAL" clId="{E8F091B9-3C74-7D4D-83DA-FB37D03D5949}" dt="2024-03-20T08:07:00.920" v="1143" actId="1035"/>
          <ac:cxnSpMkLst>
            <pc:docMk/>
            <pc:sldMk cId="3473310255" sldId="406"/>
            <ac:cxnSpMk id="44" creationId="{37614F7D-6E72-A531-B48F-45F0961CC424}"/>
          </ac:cxnSpMkLst>
        </pc:cxnChg>
        <pc:cxnChg chg="mod">
          <ac:chgData name="Biagio BOI" userId="5d6ea920-c727-4d79-9131-2fed32e19764" providerId="ADAL" clId="{E8F091B9-3C74-7D4D-83DA-FB37D03D5949}" dt="2024-03-20T08:07:00.920" v="1143" actId="1035"/>
          <ac:cxnSpMkLst>
            <pc:docMk/>
            <pc:sldMk cId="3473310255" sldId="406"/>
            <ac:cxnSpMk id="46" creationId="{B3769B87-2F85-17C0-54A5-7DF245B6FDAC}"/>
          </ac:cxnSpMkLst>
        </pc:cxnChg>
        <pc:cxnChg chg="mod">
          <ac:chgData name="Biagio BOI" userId="5d6ea920-c727-4d79-9131-2fed32e19764" providerId="ADAL" clId="{E8F091B9-3C74-7D4D-83DA-FB37D03D5949}" dt="2024-03-20T08:07:00.920" v="1143" actId="1035"/>
          <ac:cxnSpMkLst>
            <pc:docMk/>
            <pc:sldMk cId="3473310255" sldId="406"/>
            <ac:cxnSpMk id="54" creationId="{FC9D8ED2-A312-2CBA-36C8-4F35AF74E807}"/>
          </ac:cxnSpMkLst>
        </pc:cxnChg>
      </pc:sldChg>
      <pc:sldChg chg="modSp mod">
        <pc:chgData name="Biagio BOI" userId="5d6ea920-c727-4d79-9131-2fed32e19764" providerId="ADAL" clId="{E8F091B9-3C74-7D4D-83DA-FB37D03D5949}" dt="2024-03-20T07:32:14.362" v="173" actId="122"/>
        <pc:sldMkLst>
          <pc:docMk/>
          <pc:sldMk cId="2845813505" sldId="407"/>
        </pc:sldMkLst>
        <pc:spChg chg="mod">
          <ac:chgData name="Biagio BOI" userId="5d6ea920-c727-4d79-9131-2fed32e19764" providerId="ADAL" clId="{E8F091B9-3C74-7D4D-83DA-FB37D03D5949}" dt="2024-03-20T07:31:18.220" v="158" actId="122"/>
          <ac:spMkLst>
            <pc:docMk/>
            <pc:sldMk cId="2845813505" sldId="407"/>
            <ac:spMk id="5" creationId="{EDE68770-90F6-784F-B24B-F89DC6B942E4}"/>
          </ac:spMkLst>
        </pc:spChg>
        <pc:spChg chg="mod">
          <ac:chgData name="Biagio BOI" userId="5d6ea920-c727-4d79-9131-2fed32e19764" providerId="ADAL" clId="{E8F091B9-3C74-7D4D-83DA-FB37D03D5949}" dt="2024-03-20T07:31:30.515" v="162" actId="20577"/>
          <ac:spMkLst>
            <pc:docMk/>
            <pc:sldMk cId="2845813505" sldId="407"/>
            <ac:spMk id="6" creationId="{1A0CB204-5E5E-874E-4B42-E101AB087958}"/>
          </ac:spMkLst>
        </pc:spChg>
        <pc:spChg chg="mod">
          <ac:chgData name="Biagio BOI" userId="5d6ea920-c727-4d79-9131-2fed32e19764" providerId="ADAL" clId="{E8F091B9-3C74-7D4D-83DA-FB37D03D5949}" dt="2024-03-20T07:31:33.595" v="163" actId="113"/>
          <ac:spMkLst>
            <pc:docMk/>
            <pc:sldMk cId="2845813505" sldId="407"/>
            <ac:spMk id="9" creationId="{951BCD24-F99C-A435-5688-CAD98B58E5BC}"/>
          </ac:spMkLst>
        </pc:spChg>
        <pc:spChg chg="mod">
          <ac:chgData name="Biagio BOI" userId="5d6ea920-c727-4d79-9131-2fed32e19764" providerId="ADAL" clId="{E8F091B9-3C74-7D4D-83DA-FB37D03D5949}" dt="2024-03-20T07:32:14.362" v="173" actId="122"/>
          <ac:spMkLst>
            <pc:docMk/>
            <pc:sldMk cId="2845813505" sldId="407"/>
            <ac:spMk id="11" creationId="{615D946A-2889-9913-028C-91F1C4092D17}"/>
          </ac:spMkLst>
        </pc:spChg>
        <pc:spChg chg="mod">
          <ac:chgData name="Biagio BOI" userId="5d6ea920-c727-4d79-9131-2fed32e19764" providerId="ADAL" clId="{E8F091B9-3C74-7D4D-83DA-FB37D03D5949}" dt="2024-03-20T07:32:03.268" v="172" actId="1076"/>
          <ac:spMkLst>
            <pc:docMk/>
            <pc:sldMk cId="2845813505" sldId="407"/>
            <ac:spMk id="12" creationId="{E194FC71-BF6E-AB11-3398-8B74157232D2}"/>
          </ac:spMkLst>
        </pc:spChg>
        <pc:grpChg chg="mod">
          <ac:chgData name="Biagio BOI" userId="5d6ea920-c727-4d79-9131-2fed32e19764" providerId="ADAL" clId="{E8F091B9-3C74-7D4D-83DA-FB37D03D5949}" dt="2024-03-20T07:31:24.437" v="159" actId="14100"/>
          <ac:grpSpMkLst>
            <pc:docMk/>
            <pc:sldMk cId="2845813505" sldId="407"/>
            <ac:grpSpMk id="3" creationId="{B1284BC5-FBE2-BC27-E851-01D65C5275E2}"/>
          </ac:grpSpMkLst>
        </pc:grpChg>
        <pc:grpChg chg="mod">
          <ac:chgData name="Biagio BOI" userId="5d6ea920-c727-4d79-9131-2fed32e19764" providerId="ADAL" clId="{E8F091B9-3C74-7D4D-83DA-FB37D03D5949}" dt="2024-03-20T07:31:59.935" v="171" actId="1076"/>
          <ac:grpSpMkLst>
            <pc:docMk/>
            <pc:sldMk cId="2845813505" sldId="407"/>
            <ac:grpSpMk id="8" creationId="{B186B93B-38AA-A902-A0C4-BB175703CED9}"/>
          </ac:grpSpMkLst>
        </pc:grpChg>
      </pc:sldChg>
      <pc:sldChg chg="modSp mod">
        <pc:chgData name="Biagio BOI" userId="5d6ea920-c727-4d79-9131-2fed32e19764" providerId="ADAL" clId="{E8F091B9-3C74-7D4D-83DA-FB37D03D5949}" dt="2024-03-20T07:34:15.922" v="195" actId="14100"/>
        <pc:sldMkLst>
          <pc:docMk/>
          <pc:sldMk cId="4184285045" sldId="408"/>
        </pc:sldMkLst>
        <pc:grpChg chg="mod">
          <ac:chgData name="Biagio BOI" userId="5d6ea920-c727-4d79-9131-2fed32e19764" providerId="ADAL" clId="{E8F091B9-3C74-7D4D-83DA-FB37D03D5949}" dt="2024-03-20T07:34:15.922" v="195" actId="14100"/>
          <ac:grpSpMkLst>
            <pc:docMk/>
            <pc:sldMk cId="4184285045" sldId="408"/>
            <ac:grpSpMk id="76" creationId="{692067D5-4FC1-2B56-921C-0E9280582221}"/>
          </ac:grpSpMkLst>
        </pc:grpChg>
      </pc:sldChg>
      <pc:sldChg chg="modSp mod">
        <pc:chgData name="Biagio BOI" userId="5d6ea920-c727-4d79-9131-2fed32e19764" providerId="ADAL" clId="{E8F091B9-3C74-7D4D-83DA-FB37D03D5949}" dt="2024-03-20T08:07:38.660" v="1151" actId="14100"/>
        <pc:sldMkLst>
          <pc:docMk/>
          <pc:sldMk cId="3106199601" sldId="414"/>
        </pc:sldMkLst>
        <pc:spChg chg="mod">
          <ac:chgData name="Biagio BOI" userId="5d6ea920-c727-4d79-9131-2fed32e19764" providerId="ADAL" clId="{E8F091B9-3C74-7D4D-83DA-FB37D03D5949}" dt="2024-03-20T08:07:26.451" v="1148" actId="1076"/>
          <ac:spMkLst>
            <pc:docMk/>
            <pc:sldMk cId="3106199601" sldId="414"/>
            <ac:spMk id="9" creationId="{8E4D138B-537D-2FFB-155F-00ADF6628936}"/>
          </ac:spMkLst>
        </pc:spChg>
        <pc:spChg chg="mod">
          <ac:chgData name="Biagio BOI" userId="5d6ea920-c727-4d79-9131-2fed32e19764" providerId="ADAL" clId="{E8F091B9-3C74-7D4D-83DA-FB37D03D5949}" dt="2024-03-20T08:07:33.898" v="1150" actId="108"/>
          <ac:spMkLst>
            <pc:docMk/>
            <pc:sldMk cId="3106199601" sldId="414"/>
            <ac:spMk id="10" creationId="{8F7609BA-810B-1A79-AE61-FAA6D0164D18}"/>
          </ac:spMkLst>
        </pc:spChg>
        <pc:spChg chg="mod">
          <ac:chgData name="Biagio BOI" userId="5d6ea920-c727-4d79-9131-2fed32e19764" providerId="ADAL" clId="{E8F091B9-3C74-7D4D-83DA-FB37D03D5949}" dt="2024-03-20T08:07:28.433" v="1149" actId="1076"/>
          <ac:spMkLst>
            <pc:docMk/>
            <pc:sldMk cId="3106199601" sldId="414"/>
            <ac:spMk id="15" creationId="{F989EF13-9FC1-6BA8-1187-48E6627F5A0E}"/>
          </ac:spMkLst>
        </pc:spChg>
        <pc:grpChg chg="mod">
          <ac:chgData name="Biagio BOI" userId="5d6ea920-c727-4d79-9131-2fed32e19764" providerId="ADAL" clId="{E8F091B9-3C74-7D4D-83DA-FB37D03D5949}" dt="2024-03-20T08:07:38.660" v="1151" actId="14100"/>
          <ac:grpSpMkLst>
            <pc:docMk/>
            <pc:sldMk cId="3106199601" sldId="414"/>
            <ac:grpSpMk id="12" creationId="{3779543A-DF69-5252-B894-D26FE9850608}"/>
          </ac:grpSpMkLst>
        </pc:grpChg>
      </pc:sldChg>
      <pc:sldChg chg="addSp delSp modSp mod">
        <pc:chgData name="Biagio BOI" userId="5d6ea920-c727-4d79-9131-2fed32e19764" providerId="ADAL" clId="{E8F091B9-3C74-7D4D-83DA-FB37D03D5949}" dt="2024-03-20T08:08:34.655" v="1156"/>
        <pc:sldMkLst>
          <pc:docMk/>
          <pc:sldMk cId="3877030633" sldId="415"/>
        </pc:sldMkLst>
        <pc:spChg chg="mod">
          <ac:chgData name="Biagio BOI" userId="5d6ea920-c727-4d79-9131-2fed32e19764" providerId="ADAL" clId="{E8F091B9-3C74-7D4D-83DA-FB37D03D5949}" dt="2024-03-20T08:07:20.419" v="1147" actId="1076"/>
          <ac:spMkLst>
            <pc:docMk/>
            <pc:sldMk cId="3877030633" sldId="415"/>
            <ac:spMk id="9" creationId="{8E4D138B-537D-2FFB-155F-00ADF6628936}"/>
          </ac:spMkLst>
        </pc:spChg>
        <pc:spChg chg="mod">
          <ac:chgData name="Biagio BOI" userId="5d6ea920-c727-4d79-9131-2fed32e19764" providerId="ADAL" clId="{E8F091B9-3C74-7D4D-83DA-FB37D03D5949}" dt="2024-03-20T08:07:09.914" v="1144" actId="108"/>
          <ac:spMkLst>
            <pc:docMk/>
            <pc:sldMk cId="3877030633" sldId="415"/>
            <ac:spMk id="10" creationId="{8F7609BA-810B-1A79-AE61-FAA6D0164D18}"/>
          </ac:spMkLst>
        </pc:spChg>
        <pc:spChg chg="mod">
          <ac:chgData name="Biagio BOI" userId="5d6ea920-c727-4d79-9131-2fed32e19764" providerId="ADAL" clId="{E8F091B9-3C74-7D4D-83DA-FB37D03D5949}" dt="2024-03-20T08:08:34.655" v="1156"/>
          <ac:spMkLst>
            <pc:docMk/>
            <pc:sldMk cId="3877030633" sldId="415"/>
            <ac:spMk id="11" creationId="{15CFA410-34EC-5F79-1E6C-F15A1252DF10}"/>
          </ac:spMkLst>
        </pc:spChg>
        <pc:spChg chg="mod">
          <ac:chgData name="Biagio BOI" userId="5d6ea920-c727-4d79-9131-2fed32e19764" providerId="ADAL" clId="{E8F091B9-3C74-7D4D-83DA-FB37D03D5949}" dt="2024-03-20T08:07:18.868" v="1146" actId="1076"/>
          <ac:spMkLst>
            <pc:docMk/>
            <pc:sldMk cId="3877030633" sldId="415"/>
            <ac:spMk id="15" creationId="{F989EF13-9FC1-6BA8-1187-48E6627F5A0E}"/>
          </ac:spMkLst>
        </pc:spChg>
        <pc:spChg chg="mod">
          <ac:chgData name="Biagio BOI" userId="5d6ea920-c727-4d79-9131-2fed32e19764" providerId="ADAL" clId="{E8F091B9-3C74-7D4D-83DA-FB37D03D5949}" dt="2024-03-20T08:08:34.655" v="1156"/>
          <ac:spMkLst>
            <pc:docMk/>
            <pc:sldMk cId="3877030633" sldId="415"/>
            <ac:spMk id="16" creationId="{74FEF2E3-FB03-06CB-957F-B1443D45727E}"/>
          </ac:spMkLst>
        </pc:spChg>
        <pc:grpChg chg="add mod">
          <ac:chgData name="Biagio BOI" userId="5d6ea920-c727-4d79-9131-2fed32e19764" providerId="ADAL" clId="{E8F091B9-3C74-7D4D-83DA-FB37D03D5949}" dt="2024-03-20T08:08:34.655" v="1156"/>
          <ac:grpSpMkLst>
            <pc:docMk/>
            <pc:sldMk cId="3877030633" sldId="415"/>
            <ac:grpSpMk id="8" creationId="{E9BDDD7F-673D-031B-0F5A-E76F6043F562}"/>
          </ac:grpSpMkLst>
        </pc:grpChg>
        <pc:grpChg chg="del mod">
          <ac:chgData name="Biagio BOI" userId="5d6ea920-c727-4d79-9131-2fed32e19764" providerId="ADAL" clId="{E8F091B9-3C74-7D4D-83DA-FB37D03D5949}" dt="2024-03-20T08:08:32.270" v="1155" actId="478"/>
          <ac:grpSpMkLst>
            <pc:docMk/>
            <pc:sldMk cId="3877030633" sldId="415"/>
            <ac:grpSpMk id="12" creationId="{3779543A-DF69-5252-B894-D26FE9850608}"/>
          </ac:grpSpMkLst>
        </pc:grpChg>
      </pc:sldChg>
      <pc:sldMasterChg chg="modSldLayout">
        <pc:chgData name="Biagio BOI" userId="5d6ea920-c727-4d79-9131-2fed32e19764" providerId="ADAL" clId="{E8F091B9-3C74-7D4D-83DA-FB37D03D5949}" dt="2024-03-21T07:36:58.704" v="1313" actId="1076"/>
        <pc:sldMasterMkLst>
          <pc:docMk/>
          <pc:sldMasterMk cId="0" sldId="2147483680"/>
        </pc:sldMasterMkLst>
        <pc:sldLayoutChg chg="delSp modSp mod">
          <pc:chgData name="Biagio BOI" userId="5d6ea920-c727-4d79-9131-2fed32e19764" providerId="ADAL" clId="{E8F091B9-3C74-7D4D-83DA-FB37D03D5949}" dt="2024-03-21T07:36:58.704" v="1313" actId="1076"/>
          <pc:sldLayoutMkLst>
            <pc:docMk/>
            <pc:sldMasterMk cId="0" sldId="2147483680"/>
            <pc:sldLayoutMk cId="0" sldId="2147483648"/>
          </pc:sldLayoutMkLst>
          <pc:spChg chg="mod">
            <ac:chgData name="Biagio BOI" userId="5d6ea920-c727-4d79-9131-2fed32e19764" providerId="ADAL" clId="{E8F091B9-3C74-7D4D-83DA-FB37D03D5949}" dt="2024-03-21T07:36:49.227" v="1310" actId="1076"/>
            <ac:spMkLst>
              <pc:docMk/>
              <pc:sldMasterMk cId="0" sldId="2147483680"/>
              <pc:sldLayoutMk cId="0" sldId="2147483648"/>
              <ac:spMk id="4" creationId="{9924F62F-76EB-A2B2-2615-07E1D4A4A50C}"/>
            </ac:spMkLst>
          </pc:spChg>
          <pc:spChg chg="del">
            <ac:chgData name="Biagio BOI" userId="5d6ea920-c727-4d79-9131-2fed32e19764" providerId="ADAL" clId="{E8F091B9-3C74-7D4D-83DA-FB37D03D5949}" dt="2024-03-20T13:40:17.202" v="1259" actId="478"/>
            <ac:spMkLst>
              <pc:docMk/>
              <pc:sldMasterMk cId="0" sldId="2147483680"/>
              <pc:sldLayoutMk cId="0" sldId="2147483648"/>
              <ac:spMk id="25" creationId="{00000000-0000-0000-0000-000000000000}"/>
            </ac:spMkLst>
          </pc:spChg>
          <pc:spChg chg="del">
            <ac:chgData name="Biagio BOI" userId="5d6ea920-c727-4d79-9131-2fed32e19764" providerId="ADAL" clId="{E8F091B9-3C74-7D4D-83DA-FB37D03D5949}" dt="2024-03-20T13:40:14.927" v="1257" actId="478"/>
            <ac:spMkLst>
              <pc:docMk/>
              <pc:sldMasterMk cId="0" sldId="2147483680"/>
              <pc:sldLayoutMk cId="0" sldId="2147483648"/>
              <ac:spMk id="26" creationId="{00000000-0000-0000-0000-000000000000}"/>
            </ac:spMkLst>
          </pc:spChg>
          <pc:spChg chg="del">
            <ac:chgData name="Biagio BOI" userId="5d6ea920-c727-4d79-9131-2fed32e19764" providerId="ADAL" clId="{E8F091B9-3C74-7D4D-83DA-FB37D03D5949}" dt="2024-03-20T13:40:16.306" v="1258" actId="478"/>
            <ac:spMkLst>
              <pc:docMk/>
              <pc:sldMasterMk cId="0" sldId="2147483680"/>
              <pc:sldLayoutMk cId="0" sldId="2147483648"/>
              <ac:spMk id="27" creationId="{00000000-0000-0000-0000-000000000000}"/>
            </ac:spMkLst>
          </pc:spChg>
          <pc:spChg chg="del">
            <ac:chgData name="Biagio BOI" userId="5d6ea920-c727-4d79-9131-2fed32e19764" providerId="ADAL" clId="{E8F091B9-3C74-7D4D-83DA-FB37D03D5949}" dt="2024-03-20T13:40:20.324" v="1262" actId="478"/>
            <ac:spMkLst>
              <pc:docMk/>
              <pc:sldMasterMk cId="0" sldId="2147483680"/>
              <pc:sldLayoutMk cId="0" sldId="2147483648"/>
              <ac:spMk id="28" creationId="{00000000-0000-0000-0000-000000000000}"/>
            </ac:spMkLst>
          </pc:spChg>
          <pc:spChg chg="del">
            <ac:chgData name="Biagio BOI" userId="5d6ea920-c727-4d79-9131-2fed32e19764" providerId="ADAL" clId="{E8F091B9-3C74-7D4D-83DA-FB37D03D5949}" dt="2024-03-20T13:40:18.604" v="1261" actId="478"/>
            <ac:spMkLst>
              <pc:docMk/>
              <pc:sldMasterMk cId="0" sldId="2147483680"/>
              <pc:sldLayoutMk cId="0" sldId="2147483648"/>
              <ac:spMk id="29" creationId="{00000000-0000-0000-0000-000000000000}"/>
            </ac:spMkLst>
          </pc:spChg>
          <pc:spChg chg="del">
            <ac:chgData name="Biagio BOI" userId="5d6ea920-c727-4d79-9131-2fed32e19764" providerId="ADAL" clId="{E8F091B9-3C74-7D4D-83DA-FB37D03D5949}" dt="2024-03-20T13:40:17.912" v="1260" actId="478"/>
            <ac:spMkLst>
              <pc:docMk/>
              <pc:sldMasterMk cId="0" sldId="2147483680"/>
              <pc:sldLayoutMk cId="0" sldId="2147483648"/>
              <ac:spMk id="30" creationId="{00000000-0000-0000-0000-000000000000}"/>
            </ac:spMkLst>
          </pc:spChg>
          <pc:grpChg chg="del">
            <ac:chgData name="Biagio BOI" userId="5d6ea920-c727-4d79-9131-2fed32e19764" providerId="ADAL" clId="{E8F091B9-3C74-7D4D-83DA-FB37D03D5949}" dt="2024-03-20T13:40:20.324" v="1262" actId="478"/>
            <ac:grpSpMkLst>
              <pc:docMk/>
              <pc:sldMasterMk cId="0" sldId="2147483680"/>
              <pc:sldLayoutMk cId="0" sldId="2147483648"/>
              <ac:grpSpMk id="13" creationId="{00000000-0000-0000-0000-000000000000}"/>
            </ac:grpSpMkLst>
          </pc:grpChg>
          <pc:grpChg chg="del">
            <ac:chgData name="Biagio BOI" userId="5d6ea920-c727-4d79-9131-2fed32e19764" providerId="ADAL" clId="{E8F091B9-3C74-7D4D-83DA-FB37D03D5949}" dt="2024-03-20T13:40:20.324" v="1262" actId="478"/>
            <ac:grpSpMkLst>
              <pc:docMk/>
              <pc:sldMasterMk cId="0" sldId="2147483680"/>
              <pc:sldLayoutMk cId="0" sldId="2147483648"/>
              <ac:grpSpMk id="20" creationId="{00000000-0000-0000-0000-000000000000}"/>
            </ac:grpSpMkLst>
          </pc:grpChg>
          <pc:picChg chg="mod">
            <ac:chgData name="Biagio BOI" userId="5d6ea920-c727-4d79-9131-2fed32e19764" providerId="ADAL" clId="{E8F091B9-3C74-7D4D-83DA-FB37D03D5949}" dt="2024-03-21T07:36:49.227" v="1310" actId="1076"/>
            <ac:picMkLst>
              <pc:docMk/>
              <pc:sldMasterMk cId="0" sldId="2147483680"/>
              <pc:sldLayoutMk cId="0" sldId="2147483648"/>
              <ac:picMk id="2" creationId="{068197D9-A436-8C0D-1A18-5E9BE536352B}"/>
            </ac:picMkLst>
          </pc:picChg>
          <pc:picChg chg="mod">
            <ac:chgData name="Biagio BOI" userId="5d6ea920-c727-4d79-9131-2fed32e19764" providerId="ADAL" clId="{E8F091B9-3C74-7D4D-83DA-FB37D03D5949}" dt="2024-03-21T07:36:57.448" v="1312" actId="1076"/>
            <ac:picMkLst>
              <pc:docMk/>
              <pc:sldMasterMk cId="0" sldId="2147483680"/>
              <pc:sldLayoutMk cId="0" sldId="2147483648"/>
              <ac:picMk id="3" creationId="{44D10FF3-2EC3-0CB8-A823-82ADF08D3737}"/>
            </ac:picMkLst>
          </pc:picChg>
          <pc:picChg chg="mod">
            <ac:chgData name="Biagio BOI" userId="5d6ea920-c727-4d79-9131-2fed32e19764" providerId="ADAL" clId="{E8F091B9-3C74-7D4D-83DA-FB37D03D5949}" dt="2024-03-21T07:36:58.704" v="1313" actId="1076"/>
            <ac:picMkLst>
              <pc:docMk/>
              <pc:sldMasterMk cId="0" sldId="2147483680"/>
              <pc:sldLayoutMk cId="0" sldId="2147483648"/>
              <ac:picMk id="5" creationId="{BF3608BF-A810-6590-8C17-59E86B2BE73D}"/>
            </ac:picMkLst>
          </pc:picChg>
          <pc:cxnChg chg="del">
            <ac:chgData name="Biagio BOI" userId="5d6ea920-c727-4d79-9131-2fed32e19764" providerId="ADAL" clId="{E8F091B9-3C74-7D4D-83DA-FB37D03D5949}" dt="2024-03-20T13:40:20.324" v="1262" actId="478"/>
            <ac:cxnSpMkLst>
              <pc:docMk/>
              <pc:sldMasterMk cId="0" sldId="2147483680"/>
              <pc:sldLayoutMk cId="0" sldId="2147483648"/>
              <ac:cxnSpMk id="10" creationId="{00000000-0000-0000-0000-000000000000}"/>
            </ac:cxnSpMkLst>
          </pc:cxnChg>
          <pc:cxnChg chg="del">
            <ac:chgData name="Biagio BOI" userId="5d6ea920-c727-4d79-9131-2fed32e19764" providerId="ADAL" clId="{E8F091B9-3C74-7D4D-83DA-FB37D03D5949}" dt="2024-03-20T13:40:20.324" v="1262" actId="478"/>
            <ac:cxnSpMkLst>
              <pc:docMk/>
              <pc:sldMasterMk cId="0" sldId="2147483680"/>
              <pc:sldLayoutMk cId="0" sldId="2147483648"/>
              <ac:cxnSpMk id="11" creationId="{00000000-0000-0000-0000-000000000000}"/>
            </ac:cxnSpMkLst>
          </pc:cxnChg>
          <pc:cxnChg chg="del">
            <ac:chgData name="Biagio BOI" userId="5d6ea920-c727-4d79-9131-2fed32e19764" providerId="ADAL" clId="{E8F091B9-3C74-7D4D-83DA-FB37D03D5949}" dt="2024-03-20T13:40:24.862" v="1263" actId="478"/>
            <ac:cxnSpMkLst>
              <pc:docMk/>
              <pc:sldMasterMk cId="0" sldId="2147483680"/>
              <pc:sldLayoutMk cId="0" sldId="2147483648"/>
              <ac:cxnSpMk id="12" creationId="{00000000-0000-0000-0000-000000000000}"/>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D4E64F8-F9A3-26F2-C588-049E4C8AC3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43B14BD4-9691-7C2A-67BD-05C0A75132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7FB79B-0DBD-5841-AA43-8F90EC3DAA2C}" type="datetimeFigureOut">
              <a:rPr lang="it-IT" smtClean="0"/>
              <a:t>18/06/2025</a:t>
            </a:fld>
            <a:endParaRPr lang="it-IT"/>
          </a:p>
        </p:txBody>
      </p:sp>
      <p:sp>
        <p:nvSpPr>
          <p:cNvPr id="4" name="Segnaposto piè di pagina 3">
            <a:extLst>
              <a:ext uri="{FF2B5EF4-FFF2-40B4-BE49-F238E27FC236}">
                <a16:creationId xmlns:a16="http://schemas.microsoft.com/office/drawing/2014/main" id="{908648EC-F735-5A42-2638-4A3D6CF6E9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8E870EDD-218A-7DF9-98CB-F958703BC4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6FB05E-4C9C-554F-832A-0BD2B181B732}" type="slidenum">
              <a:rPr lang="it-IT" smtClean="0"/>
              <a:t>‹N›</a:t>
            </a:fld>
            <a:endParaRPr lang="it-IT"/>
          </a:p>
        </p:txBody>
      </p:sp>
    </p:spTree>
    <p:extLst>
      <p:ext uri="{BB962C8B-B14F-4D97-AF65-F5344CB8AC3E}">
        <p14:creationId xmlns:p14="http://schemas.microsoft.com/office/powerpoint/2010/main" val="3961559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pPr marL="158750" indent="0">
              <a:buNone/>
            </a:pPr>
            <a:endParaRPr lang="it-IT" dirty="0"/>
          </a:p>
        </p:txBody>
      </p:sp>
    </p:spTree>
    <p:extLst>
      <p:ext uri="{BB962C8B-B14F-4D97-AF65-F5344CB8AC3E}">
        <p14:creationId xmlns:p14="http://schemas.microsoft.com/office/powerpoint/2010/main" val="1471826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F289C-C571-5D3B-CE07-6A351BD865F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BEF5537-0668-A14A-71EF-5B6CCAD880FF}"/>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3CBB1556-8B66-C76D-C57A-B830D74BF8CE}"/>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proposed QGAN model is an adaptation for the intrusion detection problem, specifically a dedicated interpret function and a selection for quantum circuits has been done.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structure is depicted in Figure and consists of two primary components: a quantum generator implemented as a Variational Quantum Circuit and a classical discriminator implemented as a neural network.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process begins with a random noise vector that serves as input to the generator. This noise introduces variability to generate diverse samples.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generator and discriminator are trained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adversarially</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While the discriminator \( D(\</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theta_D</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learns to distinguish between real data (from the training set) and false data (from the generator), the generator \( G(\</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theta_G</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learns to fool the discriminator by improving the quality of its generated data, minimizing the difference between real and false samples.</a:t>
            </a:r>
          </a:p>
        </p:txBody>
      </p:sp>
    </p:spTree>
    <p:extLst>
      <p:ext uri="{BB962C8B-B14F-4D97-AF65-F5344CB8AC3E}">
        <p14:creationId xmlns:p14="http://schemas.microsoft.com/office/powerpoint/2010/main" val="36013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6A319-9136-0F20-D3E6-F9E49C184EE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C423DF2-9516-29C5-DEF4-EED414D03831}"/>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4F7948A5-8050-2309-A1E2-C4E0EB7C7A95}"/>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To </a:t>
            </a:r>
            <a:r>
              <a:rPr lang="en-GB" sz="1800" b="0" dirty="0">
                <a:effectLst/>
                <a:latin typeface="Times New Roman" panose="02020603050405020304" pitchFamily="18" charset="0"/>
                <a:ea typeface="Calibri" panose="020F0502020204030204" pitchFamily="34" charset="0"/>
              </a:rPr>
              <a:t>enhance scalability and robustness, a federated training strategy is adopted. Multiple QGAN instances are deployed across distributed nodes, each independently training on a distinct subset of the dataset.</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b="0" dirty="0">
              <a:effectLst/>
              <a:latin typeface="Times New Roman" panose="02020603050405020304" pitchFamily="18" charset="0"/>
              <a:ea typeface="Calibri" panose="020F0502020204030204" pitchFamily="34"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b="0" dirty="0">
                <a:effectLst/>
                <a:latin typeface="Times New Roman" panose="02020603050405020304" pitchFamily="18" charset="0"/>
                <a:ea typeface="Calibri" panose="020F0502020204030204" pitchFamily="34" charset="0"/>
              </a:rPr>
              <a:t>Given the sensitivity of quantum machine learning models to initialization, each quantum generator operates with a unique seed.</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b="0" dirty="0">
              <a:effectLst/>
              <a:latin typeface="Times New Roman" panose="02020603050405020304" pitchFamily="18" charset="0"/>
              <a:ea typeface="Calibri" panose="020F0502020204030204" pitchFamily="34"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b="0" dirty="0">
                <a:effectLst/>
                <a:latin typeface="Times New Roman" panose="02020603050405020304" pitchFamily="18" charset="0"/>
                <a:ea typeface="Calibri" panose="020F0502020204030204" pitchFamily="34" charset="0"/>
              </a:rPr>
              <a:t>At the end of each training epoch, the generator and discriminator weights from all nodes are aggregated separately.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b="0" dirty="0">
              <a:effectLst/>
              <a:latin typeface="Times New Roman" panose="02020603050405020304" pitchFamily="18" charset="0"/>
              <a:ea typeface="Calibri" panose="020F0502020204030204" pitchFamily="34"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b="0" dirty="0">
                <a:effectLst/>
                <a:latin typeface="Times New Roman" panose="02020603050405020304" pitchFamily="18" charset="0"/>
                <a:ea typeface="Calibri" panose="020F0502020204030204" pitchFamily="34" charset="0"/>
              </a:rPr>
              <a:t>The next training iteration begins with the averaged weights, ensuring synchronization and collaborative learning across the distributed network. </a:t>
            </a:r>
            <a:endParaRPr lang="en-GB" sz="1800" b="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36364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49CF7-FF13-9353-801B-8403C1F969C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0556423-88CE-23A1-B866-13BAD87A7D32}"/>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21BAE9BD-3DE4-DA2A-6E70-6EA0B4A0C5CA}"/>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generator is constructed as a variational quantum circuit designed to produce synthetic data from a noise vector. The Figure \ref{</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fig:qc</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depicts an instance of the several tested configurations.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Each qubit in the circuit represents a feature of the dataset. The circuit begins by applying Hadamard gates to all qubits, bringing them into a superposition state. A feature map is applied to enhance the expressiveness of the circuit by encoding latent variables into the quantum state. In this circuit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ZZFeatureMap</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utilizes entanglement across qubits, introducing interdependence among qubits.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ansatz defines the trainable portion of the quantum circuit. In the scheme of this specific configuration, EfficientSU2 architecture is used. By repeating these layers multiple times, the circuit gains expressive power, allowing it to approximate intricate probability distributions.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Additionally, noise is injected into the circuit via rotation gates, parameterized by a vector representing the noise input. The combination of noise input and trainable weights enables the generator to sample from a wide range of data distributions.</a:t>
            </a:r>
          </a:p>
        </p:txBody>
      </p:sp>
    </p:spTree>
    <p:extLst>
      <p:ext uri="{BB962C8B-B14F-4D97-AF65-F5344CB8AC3E}">
        <p14:creationId xmlns:p14="http://schemas.microsoft.com/office/powerpoint/2010/main" val="4285856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F01F2-8D7E-D205-9A3B-E320C903E3C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4ACA45F-103E-9636-66C5-473E972FF19C}"/>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42A76F04-11E5-5F28-9DD0-9AFB02B0AFD3}"/>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interpret function transforms the generator's output, which corresponds to the probability of observing a specific combination of qubit states, with a cardinality of 2^n, into a lower-dimensional representation of cardinality \( n \).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For each qubit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the interpret function extracts its marginal probability by summing over all measurement outcomes where qubit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is in state \( 1 \).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Let \( P(x) \) represent the probability of observing a particular \( n \)-qubit state \( x = (x_1, x_2, \dots,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x_n</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where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x_i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 \{0, 1\} \). Then, the marginal probability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p_i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for qubit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is computed as:</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p_i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\sum_{x \, :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x_i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1} P(x),</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resulting vector is \( (p_1, p_2, \dots,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p_n</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of dimension \( n \), each component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p_i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lies in the range \( [0, 1] \), making it directly comparable to the features in the real dataset.</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dimensionality reduction captures relevant probabilistic information about each qubit while discarding higher-order correlations between multiple qubits. The transformation simplifies the discriminator's input without sacrificing the ability to distinguish between real and generated data.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transformed \( n \)-dimensional data is then fed into the discriminator.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03616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62FFC-0427-0DFD-1889-63E49FC57A6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83CC19D-7FC2-E15D-5813-19FBF42F2E15}"/>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F1DED05C-69B3-3CAF-F509-2DA2FB69F4CC}"/>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interpret function transforms the generator's output, which corresponds to the probability of observing a specific combination of qubit states, with a cardinality of 2^n, into a lower-dimensional representation of cardinality \( n \).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For each qubit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the interpret function extracts its marginal probability by summing over all measurement outcomes where qubit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is in state \( 1 \).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Let \( P(x) \) represent the probability of observing a particular \( n \)-qubit state \( x = (x_1, x_2, \dots,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x_n</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where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x_i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 \{0, 1\} \). Then, the marginal probability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p_i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for qubit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is computed as:</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p_i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\sum_{x \, :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x_i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1} P(x),</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resulting vector is \( (p_1, p_2, \dots,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p_n</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of dimension \( n \), each component \(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p_i</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lies in the range \( [0, 1] \), making it directly comparable to the features in the real dataset.</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dimensionality reduction captures relevant probabilistic information about each qubit while discarding higher-order correlations between multiple qubits. The transformation simplifies the discriminator's input without sacrificing the ability to distinguish between real and generated data.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transformed \( n \)-dimensional data is then fed into the discriminator.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11309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CF5CA-4ECC-52AD-54D8-CCA80842EA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924EC7-2C98-9DD3-61AC-375C1F0C5136}"/>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32A79295-10F1-80F7-ABB4-5E6D1BC6EFB6}"/>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discriminator is a classical feedforward neural network designed for binary classification, distinguishing between real and generated data. It takes input vectors matching the dataset's feature size and processes them through dense hidden layers with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LeakyReLU</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activations, which introduce non-linearity while mitigating vanishing gradients. The output layer uses a sigmoid activation to produce a probability score indicating whether the input is real. Trained with Binary Cross-Entropy loss, the discriminator iteratively improves through adversarial feedback with the generator.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Evaluation metrics such as loss values, accuracy, and the F1 score monitor performance, while the quality of generated data is validated by comparing its statistical properties with real data.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In the following section it will be discussed all the tested configurations and the relative results. The experiments are replicable, and the source code is available on https://github.com/francocirill/qgan</a:t>
            </a:r>
          </a:p>
        </p:txBody>
      </p:sp>
    </p:spTree>
    <p:extLst>
      <p:ext uri="{BB962C8B-B14F-4D97-AF65-F5344CB8AC3E}">
        <p14:creationId xmlns:p14="http://schemas.microsoft.com/office/powerpoint/2010/main" val="2269941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396CC-C8A9-8B11-20C5-C49023B864B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57E3468-6DAD-98D8-AB9F-B612FA96BA32}"/>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1ABE4D0C-BB2B-F604-670D-62E4E2E3F667}"/>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plot shown in Figure represents the loss of the generator and the discriminator (for both real and generated data), focusing on the configuration with the best performance. The generator's loss starts relatively high at the beginning of the training process, as it initially produces poorly generated samples. As the epochs progress, the generator's loss gradually decreases, indicating its improved ability to produce data that closely resembles the real dataset. By the end of the training process, the generator achieves a relatively stable loss, suggesting that it has effectively learned the underlying data distribution.</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Instead, the loss for generated data follows a complementary trend to the generator's progress. By the end of training, this loss also stabilizes, balancing the adversarial dynamics.</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overall stability in loss values across the epochs demonstrates that the adversarial training between the generator and discriminator has reached equilibrium.</a:t>
            </a:r>
          </a:p>
        </p:txBody>
      </p:sp>
    </p:spTree>
    <p:extLst>
      <p:ext uri="{BB962C8B-B14F-4D97-AF65-F5344CB8AC3E}">
        <p14:creationId xmlns:p14="http://schemas.microsoft.com/office/powerpoint/2010/main" val="3957188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CFFA3-7625-B4CE-0D84-02AE20A941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A17FC37-DF2E-62F9-1E52-EA62E62009DE}"/>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97C94FB3-DCCE-8880-E982-CBBD187F0739}"/>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When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GB" sz="1800" dirty="0">
                <a:effectLst/>
                <a:latin typeface="Calibri" panose="020F0502020204030204" pitchFamily="34" charset="0"/>
                <a:ea typeface="Calibri" panose="020F0502020204030204" pitchFamily="34" charset="0"/>
                <a:cs typeface="Times New Roman" panose="02020603050405020304" pitchFamily="18" charset="0"/>
              </a:rPr>
              <a:t> quantum circuits, it is crucial to consider real-world imperfections such as qubit decoherence, gate errors, and environmental noise, which affect computational reliability. The proposed QGAN configurations were first tested under noiseless conditions and then evaluated using IBM’s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FakeBackend</a:t>
            </a:r>
            <a:r>
              <a:rPr lang="en-GB" sz="1800" dirty="0">
                <a:effectLst/>
                <a:latin typeface="Calibri" panose="020F0502020204030204" pitchFamily="34" charset="0"/>
                <a:ea typeface="Calibri" panose="020F0502020204030204" pitchFamily="34" charset="0"/>
                <a:cs typeface="Times New Roman" panose="02020603050405020304" pitchFamily="18" charset="0"/>
              </a:rPr>
              <a:t> to compare performance degradation and convergence time. This backend simulates quantum devices based on system snapshots, including qubit connectivity and properties. Simulations were performed with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Qiskit</a:t>
            </a:r>
            <a:r>
              <a:rPr lang="en-GB" sz="1800" dirty="0">
                <a:effectLst/>
                <a:latin typeface="Calibri" panose="020F0502020204030204" pitchFamily="34" charset="0"/>
                <a:ea typeface="Calibri" panose="020F0502020204030204" pitchFamily="34" charset="0"/>
                <a:cs typeface="Times New Roman" panose="02020603050405020304" pitchFamily="18" charset="0"/>
              </a:rPr>
              <a:t>-Aer package using the Sampler primitive and 1024 shots. While noisy simulations yield different results, starting with noise-free simulations provides a useful baseline before assessing the impact of noise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91979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83FE0-8C92-3C28-3FBA-7F863AF888F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73C4760-C288-402A-D770-4B134090895E}"/>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E5852FCE-F00B-3251-B6F3-49E8677B99EC}"/>
              </a:ext>
            </a:extLst>
          </p:cNvPr>
          <p:cNvSpPr>
            <a:spLocks noGrp="1"/>
          </p:cNvSpPr>
          <p:nvPr>
            <p:ph type="body" idx="1"/>
          </p:nvPr>
        </p:nvSpPr>
        <p:spPr/>
        <p:txBody>
          <a:bodyPr/>
          <a:lstStyle/>
          <a:p>
            <a:r>
              <a:rPr lang="en-GB" sz="1800" dirty="0">
                <a:latin typeface="Barlow Semi Condensed"/>
              </a:rPr>
              <a:t>The best-performing configuration was further evaluated on the </a:t>
            </a:r>
            <a:r>
              <a:rPr lang="en-GB" sz="1800" b="1" dirty="0" err="1">
                <a:latin typeface="Barlow Semi Condensed"/>
              </a:rPr>
              <a:t>FakeNairobi</a:t>
            </a:r>
            <a:r>
              <a:rPr lang="en-GB" sz="1800" dirty="0">
                <a:latin typeface="Barlow Semi Condensed"/>
              </a:rPr>
              <a:t> </a:t>
            </a:r>
            <a:r>
              <a:rPr lang="en-GB" sz="1800" b="1" dirty="0">
                <a:latin typeface="Barlow Semi Condensed"/>
              </a:rPr>
              <a:t>backend</a:t>
            </a:r>
            <a:r>
              <a:rPr lang="en-GB" sz="1800" dirty="0">
                <a:latin typeface="Barlow Semi Condensed"/>
              </a:rPr>
              <a:t>, a noisy quantum simulator with seven qubits.</a:t>
            </a:r>
          </a:p>
          <a:p>
            <a:endParaRPr lang="en-GB" sz="1800" dirty="0">
              <a:latin typeface="Barlow Semi Condensed"/>
            </a:endParaRPr>
          </a:p>
          <a:p>
            <a:r>
              <a:rPr lang="en-GB" sz="1800" dirty="0">
                <a:latin typeface="Barlow Semi Condensed"/>
              </a:rPr>
              <a:t>To address problems related to the generator loss, the </a:t>
            </a:r>
            <a:r>
              <a:rPr lang="en-GB" sz="1800" b="1" dirty="0">
                <a:latin typeface="Barlow Semi Condensed"/>
              </a:rPr>
              <a:t>discriminator’s</a:t>
            </a:r>
            <a:r>
              <a:rPr lang="en-GB" sz="1800" dirty="0">
                <a:latin typeface="Barlow Semi Condensed"/>
              </a:rPr>
              <a:t> </a:t>
            </a:r>
            <a:r>
              <a:rPr lang="en-GB" sz="1800" b="1" dirty="0">
                <a:latin typeface="Barlow Semi Condensed"/>
              </a:rPr>
              <a:t>learning rate </a:t>
            </a:r>
            <a:r>
              <a:rPr lang="en-GB" sz="1800" dirty="0">
                <a:latin typeface="Barlow Semi Condensed"/>
              </a:rPr>
              <a:t>was reduced, achieving an optimal balance between the two models.</a:t>
            </a:r>
            <a:endParaRPr lang="en-GB" sz="1800" b="1" dirty="0">
              <a:latin typeface="Barlow Semi Condensed"/>
            </a:endParaRPr>
          </a:p>
        </p:txBody>
      </p:sp>
    </p:spTree>
    <p:extLst>
      <p:ext uri="{BB962C8B-B14F-4D97-AF65-F5344CB8AC3E}">
        <p14:creationId xmlns:p14="http://schemas.microsoft.com/office/powerpoint/2010/main" val="3931596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58746-F575-C3E1-3C08-E4B210C0031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71D1137-CA49-CBE4-7247-EF2B1069E856}"/>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11BC8325-1B0F-1FDD-0589-51CD1DA7A59D}"/>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b="0" dirty="0">
                <a:effectLst/>
                <a:latin typeface="Times New Roman" panose="02020603050405020304" pitchFamily="18" charset="0"/>
                <a:ea typeface="Calibri" panose="020F0502020204030204" pitchFamily="34" charset="0"/>
              </a:rPr>
              <a:t>With this adjustment, the final model reached an accuracy of 0.8738 and an F1-score of 0.8797, lower than the noiseless version but a solid starting point for further improvements. These results highlight the importance of balancing the generator and discriminator’s capabilities to achieve stable training and reasonable performance in noisy environments. The learning rate proves to be a key </a:t>
            </a:r>
            <a:r>
              <a:rPr lang="en-GB" sz="1800" b="0" dirty="0" err="1">
                <a:effectLst/>
                <a:latin typeface="Times New Roman" panose="02020603050405020304" pitchFamily="18" charset="0"/>
                <a:ea typeface="Calibri" panose="020F0502020204030204" pitchFamily="34" charset="0"/>
              </a:rPr>
              <a:t>tunable</a:t>
            </a:r>
            <a:r>
              <a:rPr lang="en-GB" sz="1800" b="0" dirty="0">
                <a:effectLst/>
                <a:latin typeface="Times New Roman" panose="02020603050405020304" pitchFamily="18" charset="0"/>
                <a:ea typeface="Calibri" panose="020F0502020204030204" pitchFamily="34" charset="0"/>
              </a:rPr>
              <a:t> parameter in this regard. Further experiments are necessary to refine the model, enhance its performance, and develop strategies to mitigate the effects of quantum noise.</a:t>
            </a:r>
            <a:endParaRPr lang="en-GB" sz="1800" b="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64264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Intrusion Detection Systems (IDS) play a critical role in ensuring the security and integrity of digital infrastructures by identifying malicious activities, unauthorized access, or policy violations.</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Among the various detection techniques, anomaly detection has proven to be an effective approach for intrusion detection \cite{rafique2024machine}. anomaly detection methods establish a baseline of normal system or network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Any deviation from this baseline is flagged as a potential intrusion.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In recent years, machine learning (ML) has emerged as a powerful tool for both intrusion and anomaly detection. ML techniques excel at learning complex patterns, enabling systems to automatically classify network traffic as normal or malicious. </a:t>
            </a:r>
          </a:p>
        </p:txBody>
      </p:sp>
    </p:spTree>
    <p:extLst>
      <p:ext uri="{BB962C8B-B14F-4D97-AF65-F5344CB8AC3E}">
        <p14:creationId xmlns:p14="http://schemas.microsoft.com/office/powerpoint/2010/main" val="4193620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EF45C-28E4-E62D-FF4B-288F4B79DA8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1CA7763-A35B-EBE1-28C9-8AA28269AEB7}"/>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5C163676-0252-DB9E-9E5A-CC8895F057E5}"/>
              </a:ext>
            </a:extLst>
          </p:cNvPr>
          <p:cNvSpPr>
            <a:spLocks noGrp="1"/>
          </p:cNvSpPr>
          <p:nvPr>
            <p:ph type="body" idx="1"/>
          </p:nvPr>
        </p:nvSpPr>
        <p:spPr/>
        <p:txBody>
          <a:bodyPr/>
          <a:lstStyle/>
          <a:p>
            <a:pPr algn="just">
              <a:spcAft>
                <a:spcPts val="1000"/>
              </a:spcAft>
              <a:buNone/>
              <a:tabLst>
                <a:tab pos="270510" algn="l"/>
              </a:tabLst>
            </a:pPr>
            <a:r>
              <a:rPr lang="en-GB" sz="3200" dirty="0"/>
              <a:t>This study evaluated a Federated Quantum GAN (QGAN) for intrusion detection, achieving high accuracy (0.9125) and F1-score (0.9034) with improved training efficiency via parallelization. Testing on the </a:t>
            </a:r>
            <a:r>
              <a:rPr lang="en-GB" sz="3200" dirty="0" err="1"/>
              <a:t>FakeNairobi</a:t>
            </a:r>
            <a:r>
              <a:rPr lang="en-GB" sz="3200" dirty="0"/>
              <a:t> noisy simulator highlighted stability challenges, which were mitigated by tuning the discriminator’s learning rate—resulting in an F1-score of 0.8797. Future work will refine the model under noise by exploring quantum feature maps, hybrid strategies, and advanced federated configurations to enhance scalability and robustness.</a:t>
            </a:r>
            <a:endParaRPr lang="en-GB" sz="1800" b="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488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9CC4D-8F88-28DB-3ABE-0C425B71FC1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5BCBC3A-23EE-DA1D-8593-86A9F86EEE4E}"/>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DAAF20F6-7CA0-5377-4CAA-26B62F9C5DDA}"/>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However, ML’s reliance on quality datasets and extensive computational resources can limit its scalability and applicability in dynamic environments.</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One of the most promising advancements in machine learning for intrusion detection is the application of Generative Adversarial Networks (GANs)</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In the context of intrusion detection, GANs can generate synthetic network traffic to augment training datasets, address class imbalance issues, and improve the detection of subtle or rare anomalies.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%Adversarial training between a generator, which creates synthetic data, and a discriminator, which distinguishes between real and generated data.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r>
              <a:rPr lang="en-GB" sz="1800" dirty="0">
                <a:latin typeface="Barlow Semi Condensed"/>
              </a:rPr>
              <a:t>A promising advancements in ML for intrusion detection is the application of </a:t>
            </a:r>
            <a:r>
              <a:rPr lang="en-GB" sz="1800" b="1" dirty="0">
                <a:latin typeface="Barlow Semi Condensed"/>
              </a:rPr>
              <a:t>Generative Adversarial Networks</a:t>
            </a:r>
            <a:r>
              <a:rPr lang="en-GB" sz="1800" dirty="0">
                <a:latin typeface="Barlow Semi Condensed"/>
              </a:rPr>
              <a:t> (GANs)</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13077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8CA30-536E-83B2-E59A-A94442D243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F124C72-4DC4-5E34-5C07-F3A1EB5B99C8}"/>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C588E6AD-029E-0F3D-58C2-9F8F816F99E4}"/>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Classical ML models are constrained by the limitations of classical computing, which may struggle with the increasing complexity of data in high-dimensional spaces. To address these challenges, researchers have turned to Quantum Machine Learning (QML) as a promising alternative .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By harnessing the unique capabilities of quantum computers, QML has the potential to overcome the scalability and performance limitations of classical ML techniques.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Furthermore, their ability to operate effectively with limited data makes them highly suitable for cybersecurity applications, where datasets are often sparse or imbalanced.</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dirty="0">
                <a:latin typeface="Barlow Semi Condensed"/>
              </a:rPr>
              <a:t>QML leverages entanglement and superposition to efficiently </a:t>
            </a:r>
            <a:r>
              <a:rPr lang="en-GB" sz="1800" b="1" dirty="0">
                <a:latin typeface="Barlow Semi Condensed"/>
              </a:rPr>
              <a:t>capture complex patterns</a:t>
            </a:r>
            <a:r>
              <a:rPr lang="en-GB" sz="1800" dirty="0">
                <a:latin typeface="Barlow Semi Condensed"/>
              </a:rPr>
              <a:t> beyond classical ML capabilities.</a:t>
            </a:r>
            <a:endParaRPr lang="it-IT" sz="1800" b="1" dirty="0">
              <a:latin typeface="Barlow Semi Condensed"/>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85219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4ED47-8425-1A22-14C3-CB12E988674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E0128B6-5001-73BB-3B7F-395B51210B48}"/>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38F5F544-2656-415E-DBBA-2E3783F75C70}"/>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QGAN structure</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They can be implemented in two primary configurations: full quantum and hybrid. In a full quantum QGAN, both the generator and discriminator are quantum systems, leveraging parameterized quantum circuits for data generation and evaluation. In contrast, hybrid QGANs combine quantum and classical element</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1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A typical hybrid QGAN consists of two components:</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\begin{itemize}</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    \item Quantum Generator (G): A parameterized quantum circuit (PQC) that generates quantum states representing data samples.</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    \item Classical Discriminator (D): A classical neural network that evaluates the similarity between generated samples and real data.</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\end{itemize}</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endParaRPr lang="en-GB" sz="11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The generator aims to learn the underlying data distribution by producing samples that minimize the difference from the real data distribution, while the discriminator attempts to distinguish between real and generated samples. %The goal is to iteratively refine both components through adversarial training: as the generator improves in producing realistic samples, the discriminator is forced to become more adept at identifying subtle discrepancies between real and generated samples. Over successive iterations, this adversarial dynamic pushes the generator to generate data that closely approximates the real distribution, while the discriminator enhances its ability to evaluate the authenticity of input samples. This process continues until the discriminator can no longer reliably differentiate between real and generated data, signifying that the generator has successfully </a:t>
            </a:r>
            <a:r>
              <a:rPr lang="en-GB" sz="1100" kern="100" dirty="0" err="1">
                <a:effectLst/>
                <a:latin typeface="Aptos" panose="020B0004020202020204" pitchFamily="34" charset="0"/>
                <a:ea typeface="Aptos" panose="020B0004020202020204" pitchFamily="34" charset="0"/>
                <a:cs typeface="Times New Roman" panose="02020603050405020304" pitchFamily="18" charset="0"/>
              </a:rPr>
              <a:t>modeled</a:t>
            </a:r>
            <a:r>
              <a:rPr lang="en-GB" sz="1100" kern="100" dirty="0">
                <a:effectLst/>
                <a:latin typeface="Aptos" panose="020B0004020202020204" pitchFamily="34" charset="0"/>
                <a:ea typeface="Aptos" panose="020B0004020202020204" pitchFamily="34" charset="0"/>
                <a:cs typeface="Times New Roman" panose="02020603050405020304" pitchFamily="18" charset="0"/>
              </a:rPr>
              <a:t> the underlying data distribution.</a:t>
            </a:r>
          </a:p>
        </p:txBody>
      </p:sp>
    </p:spTree>
    <p:extLst>
      <p:ext uri="{BB962C8B-B14F-4D97-AF65-F5344CB8AC3E}">
        <p14:creationId xmlns:p14="http://schemas.microsoft.com/office/powerpoint/2010/main" val="1030286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F5846-0C80-4B67-7474-3C07C3A0C94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741881A-FAF1-67BA-9480-F0C3EA614099}"/>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A2A10C9A-1BFC-6C7F-3498-ACE79FBA781A}"/>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AU"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However, real-world quantum hardware in the Noisy Intermediate-Scale Quantum (NISQ) era presents significant challenges, including decoherence, qubit errors, and gate imperfections. As a result, QML models tested under ideal conditions may not accurately reflect their real-world performance. Additionally, testing on actual quantum hardware is costly. </a:t>
            </a:r>
            <a:endParaRPr lang="en-GB"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36605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7FC97-C9D8-E510-9521-E3AAEB34678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11A5832-38E8-B449-05C7-16859EC0CD19}"/>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8D359B86-8181-CC57-5DF4-2D419FB57CE8}"/>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Related</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%This work is motivated by the need to thoroughly evaluate QGANs in the intrusion detection domain, focusing on their scalability, robustness, and performance.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Existing studies have been limited to simplified datasets and narrow feature sets, leaving their applicability to real-world intrusion detection systems underexplored. Additionally, challenges such as improving the fidelity of quantum generator outputs and achieving high accuracy and reliability in this domain remain unresolved. This study aims to optimize QGANs for intrusion detection by assessing their performance on high-dimensional datasets and providing a comprehensive analysis of their effectiveness through key metrics such as accuracy and F1-score</a:t>
            </a:r>
          </a:p>
        </p:txBody>
      </p:sp>
    </p:spTree>
    <p:extLst>
      <p:ext uri="{BB962C8B-B14F-4D97-AF65-F5344CB8AC3E}">
        <p14:creationId xmlns:p14="http://schemas.microsoft.com/office/powerpoint/2010/main" val="687258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52750-9BA2-BC30-4414-7E337CE6DD7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4D706DA-3F97-9B30-9438-AE2772F34E7B}"/>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9CABB6F3-BE6E-5376-6DDF-EBE09C83ADC9}"/>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work makes the following key contributions:</a:t>
            </a:r>
          </a:p>
          <a:p>
            <a:pPr marL="342900" lvl="0" indent="-342900" algn="just">
              <a:lnSpc>
                <a:spcPct val="115000"/>
              </a:lnSpc>
              <a:buFont typeface="Symbol" panose="05050102010706020507" pitchFamily="18" charset="2"/>
              <a:buChar char=""/>
            </a:pPr>
            <a:r>
              <a:rPr lang="en-AU"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Development of a federated QGAN-based model specifically designed for intrusion detection.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AU"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Experimental validation across multiple configurations on the NSL-KDD dataset, achieving an accuracy of 0.9125 and an F1-score of 0.9034, while reducing time complexity compared to the non-federated version.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AU"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Evaluation on a noisy simulator and comparison with the ideal (noiseless) version.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41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68B54-BCD5-BB88-7061-B284B944AD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1CE2674-35C8-6642-7C2B-2E675486397A}"/>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AC07A266-8210-F8E0-324E-358FC198325B}"/>
              </a:ext>
            </a:extLst>
          </p:cNvPr>
          <p:cNvSpPr>
            <a:spLocks noGrp="1"/>
          </p:cNvSpPr>
          <p:nvPr>
            <p:ph type="body" idx="1"/>
          </p:nvPr>
        </p:nvSpPr>
        <p:spPr/>
        <p:txBody>
          <a:bodyPr/>
          <a:lstStyle/>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Data preprocessing</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NSL-KDD dataset, a widely used benchmark in intrusion detection, is loaded as a structured dataset.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To achieve this, feature values are scaled to a [0, 1] range using Min-Max scaling. </a:t>
            </a:r>
          </a:p>
          <a:p>
            <a:pPr marL="158750" marR="0" lvl="0" indent="0" algn="l" defTabSz="914400" rtl="0" eaLnBrk="1" fontAlgn="auto" latinLnBrk="0" hangingPunct="1">
              <a:lnSpc>
                <a:spcPct val="115000"/>
              </a:lnSpc>
              <a:spcBef>
                <a:spcPts val="0"/>
              </a:spcBef>
              <a:spcAft>
                <a:spcPts val="800"/>
              </a:spcAft>
              <a:buClr>
                <a:srgbClr val="000000"/>
              </a:buClr>
              <a:buSzPts val="1100"/>
              <a:buFont typeface="Arial"/>
              <a:buNone/>
              <a:tabLst/>
              <a:defRP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To further optimize the dataset for QGAN processing, PCA is applied. PCA reduces the feature space to a lower-dimensional latent representation, retaining only the components that capture the majority of the data's variance. Different numbers of principal components have been tested to assess their impact on model performance, and the results of these evaluations will be presented in the next section.</a:t>
            </a:r>
          </a:p>
        </p:txBody>
      </p:sp>
    </p:spTree>
    <p:extLst>
      <p:ext uri="{BB962C8B-B14F-4D97-AF65-F5344CB8AC3E}">
        <p14:creationId xmlns:p14="http://schemas.microsoft.com/office/powerpoint/2010/main" val="984638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7"/>
        <p:cNvGrpSpPr/>
        <p:nvPr/>
      </p:nvGrpSpPr>
      <p:grpSpPr>
        <a:xfrm>
          <a:off x="0" y="0"/>
          <a:ext cx="0" cy="0"/>
          <a:chOff x="0" y="0"/>
          <a:chExt cx="0" cy="0"/>
        </a:xfrm>
      </p:grpSpPr>
      <p:sp>
        <p:nvSpPr>
          <p:cNvPr id="8" name="Google Shape;8;p2"/>
          <p:cNvSpPr txBox="1">
            <a:spLocks noGrp="1"/>
          </p:cNvSpPr>
          <p:nvPr>
            <p:ph type="ctrTitle" hasCustomPrompt="1"/>
          </p:nvPr>
        </p:nvSpPr>
        <p:spPr>
          <a:xfrm>
            <a:off x="1714551" y="1891225"/>
            <a:ext cx="6798405" cy="1903511"/>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r>
              <a:rPr lang="it-IT"/>
              <a:t>A </a:t>
            </a:r>
            <a:r>
              <a:rPr lang="it-IT" err="1"/>
              <a:t>very</a:t>
            </a:r>
            <a:r>
              <a:rPr lang="it-IT"/>
              <a:t> long </a:t>
            </a:r>
            <a:r>
              <a:rPr lang="it-IT" err="1"/>
              <a:t>title</a:t>
            </a:r>
            <a:r>
              <a:rPr lang="it-IT"/>
              <a:t> for </a:t>
            </a:r>
            <a:r>
              <a:rPr lang="it-IT" err="1"/>
              <a:t>my</a:t>
            </a:r>
            <a:r>
              <a:rPr lang="it-IT"/>
              <a:t> </a:t>
            </a:r>
            <a:r>
              <a:rPr lang="it-IT" err="1"/>
              <a:t>beatiful</a:t>
            </a:r>
            <a:r>
              <a:rPr lang="it-IT"/>
              <a:t> </a:t>
            </a:r>
            <a:r>
              <a:rPr lang="it-IT" err="1"/>
              <a:t>presentation</a:t>
            </a:r>
            <a:endParaRPr/>
          </a:p>
        </p:txBody>
      </p:sp>
      <p:sp>
        <p:nvSpPr>
          <p:cNvPr id="9" name="Google Shape;9;p2"/>
          <p:cNvSpPr txBox="1">
            <a:spLocks noGrp="1"/>
          </p:cNvSpPr>
          <p:nvPr>
            <p:ph type="subTitle" idx="1" hasCustomPrompt="1"/>
          </p:nvPr>
        </p:nvSpPr>
        <p:spPr>
          <a:xfrm>
            <a:off x="5470350" y="3793794"/>
            <a:ext cx="3042606" cy="823913"/>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000">
                <a:solidFill>
                  <a:srgbClr val="02ABA9"/>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r>
              <a:rPr lang="it-IT"/>
              <a:t>Biagio Boi</a:t>
            </a:r>
          </a:p>
          <a:p>
            <a:r>
              <a:rPr lang="it-IT" err="1"/>
              <a:t>Mat</a:t>
            </a:r>
            <a:r>
              <a:rPr lang="it-IT"/>
              <a:t>. 05121 05125</a:t>
            </a:r>
            <a:endParaRPr/>
          </a:p>
        </p:txBody>
      </p:sp>
      <p:pic>
        <p:nvPicPr>
          <p:cNvPr id="2" name="Immagine 1" descr="Immagine che contiene schermata, orologio, Carattere&#10;&#10;Descrizione generata automaticamente">
            <a:extLst>
              <a:ext uri="{FF2B5EF4-FFF2-40B4-BE49-F238E27FC236}">
                <a16:creationId xmlns:a16="http://schemas.microsoft.com/office/drawing/2014/main" id="{068197D9-A436-8C0D-1A18-5E9BE536352B}"/>
              </a:ext>
            </a:extLst>
          </p:cNvPr>
          <p:cNvPicPr>
            <a:picLocks noChangeAspect="1"/>
          </p:cNvPicPr>
          <p:nvPr userDrawn="1"/>
        </p:nvPicPr>
        <p:blipFill>
          <a:blip r:embed="rId2"/>
          <a:stretch>
            <a:fillRect/>
          </a:stretch>
        </p:blipFill>
        <p:spPr>
          <a:xfrm>
            <a:off x="3924780" y="239523"/>
            <a:ext cx="1294440" cy="482444"/>
          </a:xfrm>
          <a:prstGeom prst="rect">
            <a:avLst/>
          </a:prstGeom>
        </p:spPr>
      </p:pic>
      <p:pic>
        <p:nvPicPr>
          <p:cNvPr id="3" name="Immagine 2">
            <a:extLst>
              <a:ext uri="{FF2B5EF4-FFF2-40B4-BE49-F238E27FC236}">
                <a16:creationId xmlns:a16="http://schemas.microsoft.com/office/drawing/2014/main" id="{44D10FF3-2EC3-0CB8-A823-82ADF08D3737}"/>
              </a:ext>
            </a:extLst>
          </p:cNvPr>
          <p:cNvPicPr>
            <a:picLocks noChangeAspect="1"/>
          </p:cNvPicPr>
          <p:nvPr userDrawn="1"/>
        </p:nvPicPr>
        <p:blipFill>
          <a:blip r:embed="rId3"/>
          <a:stretch>
            <a:fillRect/>
          </a:stretch>
        </p:blipFill>
        <p:spPr>
          <a:xfrm>
            <a:off x="1678998" y="129175"/>
            <a:ext cx="935744" cy="935744"/>
          </a:xfrm>
          <a:prstGeom prst="rect">
            <a:avLst/>
          </a:prstGeom>
        </p:spPr>
      </p:pic>
      <p:pic>
        <p:nvPicPr>
          <p:cNvPr id="5" name="Immagine 4">
            <a:extLst>
              <a:ext uri="{FF2B5EF4-FFF2-40B4-BE49-F238E27FC236}">
                <a16:creationId xmlns:a16="http://schemas.microsoft.com/office/drawing/2014/main" id="{BF3608BF-A810-6590-8C17-59E86B2BE73D}"/>
              </a:ext>
            </a:extLst>
          </p:cNvPr>
          <p:cNvPicPr>
            <a:picLocks noChangeAspect="1"/>
          </p:cNvPicPr>
          <p:nvPr userDrawn="1"/>
        </p:nvPicPr>
        <p:blipFill>
          <a:blip r:embed="rId4">
            <a:extLst>
              <a:ext uri="{BEBA8EAE-BF5A-486C-A8C5-ECC9F3942E4B}">
                <a14:imgProps xmlns:a14="http://schemas.microsoft.com/office/drawing/2010/main">
                  <a14:imgLayer r:embed="rId5">
                    <a14:imgEffect>
                      <a14:backgroundRemoval t="3056" b="95694" l="10000" r="90000">
                        <a14:foregroundMark x1="39766" y1="12500" x2="54297" y2="9306"/>
                        <a14:foregroundMark x1="54297" y1="9306" x2="57422" y2="9583"/>
                        <a14:foregroundMark x1="47500" y1="3056" x2="47500" y2="3056"/>
                        <a14:foregroundMark x1="26719" y1="75417" x2="30391" y2="83750"/>
                        <a14:foregroundMark x1="27422" y1="86250" x2="38203" y2="88750"/>
                        <a14:foregroundMark x1="75078" y1="77639" x2="74766" y2="87639"/>
                        <a14:foregroundMark x1="73906" y1="91528" x2="61250" y2="95694"/>
                      </a14:backgroundRemoval>
                    </a14:imgEffect>
                  </a14:imgLayer>
                </a14:imgProps>
              </a:ext>
            </a:extLst>
          </a:blip>
          <a:stretch>
            <a:fillRect/>
          </a:stretch>
        </p:blipFill>
        <p:spPr>
          <a:xfrm>
            <a:off x="2318608" y="161447"/>
            <a:ext cx="1606172" cy="903472"/>
          </a:xfrm>
          <a:prstGeom prst="rect">
            <a:avLst/>
          </a:prstGeom>
        </p:spPr>
      </p:pic>
      <p:sp>
        <p:nvSpPr>
          <p:cNvPr id="46" name="Segnaposto testo 45">
            <a:extLst>
              <a:ext uri="{FF2B5EF4-FFF2-40B4-BE49-F238E27FC236}">
                <a16:creationId xmlns:a16="http://schemas.microsoft.com/office/drawing/2014/main" id="{FD013874-4A0C-2C2C-61C8-ED950823D9E2}"/>
              </a:ext>
            </a:extLst>
          </p:cNvPr>
          <p:cNvSpPr>
            <a:spLocks noGrp="1"/>
          </p:cNvSpPr>
          <p:nvPr>
            <p:ph type="body" sz="quarter" idx="10" hasCustomPrompt="1"/>
          </p:nvPr>
        </p:nvSpPr>
        <p:spPr>
          <a:xfrm>
            <a:off x="1714500" y="3794125"/>
            <a:ext cx="3755850" cy="823913"/>
          </a:xfrm>
          <a:prstGeom prst="rect">
            <a:avLst/>
          </a:prstGeom>
        </p:spPr>
        <p:txBody>
          <a:bodyPr/>
          <a:lstStyle>
            <a:lvl1pPr marR="0" algn="l" rtl="0">
              <a:lnSpc>
                <a:spcPct val="100000"/>
              </a:lnSpc>
              <a:spcBef>
                <a:spcPts val="0"/>
              </a:spcBef>
              <a:spcAft>
                <a:spcPts val="0"/>
              </a:spcAft>
              <a:buClr>
                <a:schemeClr val="accent1"/>
              </a:buClr>
              <a:buSzPts val="2800"/>
              <a:buFont typeface="Barlow Semi Condensed Medium"/>
              <a:buNone/>
              <a:defRPr lang="it-IT" sz="2000" b="0" i="0" u="none" strike="noStrike" cap="none" dirty="0">
                <a:solidFill>
                  <a:srgbClr val="02ABA9"/>
                </a:solidFill>
                <a:latin typeface="Barlow Semi Condensed Medium"/>
                <a:ea typeface="Barlow Semi Condensed Medium"/>
                <a:cs typeface="Barlow Semi Condensed Medium"/>
                <a:sym typeface="Barlow Semi Condensed Medium"/>
              </a:defRPr>
            </a:lvl1pPr>
          </a:lstStyle>
          <a:p>
            <a:pPr lvl="0"/>
            <a:r>
              <a:rPr lang="it-IT"/>
              <a:t>Prof. </a:t>
            </a:r>
            <a:r>
              <a:rPr lang="it-IT" err="1"/>
              <a:t>Christiancarmine</a:t>
            </a:r>
            <a:r>
              <a:rPr lang="it-IT"/>
              <a:t> Esposito</a:t>
            </a:r>
          </a:p>
        </p:txBody>
      </p:sp>
      <p:sp>
        <p:nvSpPr>
          <p:cNvPr id="4" name="CasellaDiTesto 3">
            <a:extLst>
              <a:ext uri="{FF2B5EF4-FFF2-40B4-BE49-F238E27FC236}">
                <a16:creationId xmlns:a16="http://schemas.microsoft.com/office/drawing/2014/main" id="{9924F62F-76EB-A2B2-2615-07E1D4A4A50C}"/>
              </a:ext>
            </a:extLst>
          </p:cNvPr>
          <p:cNvSpPr txBox="1"/>
          <p:nvPr userDrawn="1"/>
        </p:nvSpPr>
        <p:spPr>
          <a:xfrm>
            <a:off x="3483314" y="726696"/>
            <a:ext cx="2183611" cy="430887"/>
          </a:xfrm>
          <a:prstGeom prst="rect">
            <a:avLst/>
          </a:prstGeom>
          <a:noFill/>
        </p:spPr>
        <p:txBody>
          <a:bodyPr wrap="none" rtlCol="0">
            <a:spAutoFit/>
          </a:bodyPr>
          <a:lstStyle/>
          <a:p>
            <a:pPr algn="ctr"/>
            <a:r>
              <a:rPr lang="it-IT" sz="1100" dirty="0">
                <a:solidFill>
                  <a:schemeClr val="bg2"/>
                </a:solidFill>
                <a:latin typeface="Fjalla One" panose="02000506040000020004" pitchFamily="2" charset="0"/>
              </a:rPr>
              <a:t>Hardware </a:t>
            </a:r>
            <a:r>
              <a:rPr lang="it-IT" sz="1100" dirty="0" err="1">
                <a:solidFill>
                  <a:schemeClr val="bg2"/>
                </a:solidFill>
                <a:latin typeface="Fjalla One" panose="02000506040000020004" pitchFamily="2" charset="0"/>
              </a:rPr>
              <a:t>Assisted</a:t>
            </a:r>
            <a:r>
              <a:rPr lang="it-IT" sz="1100" dirty="0">
                <a:solidFill>
                  <a:schemeClr val="bg2"/>
                </a:solidFill>
                <a:latin typeface="Fjalla One" panose="02000506040000020004" pitchFamily="2" charset="0"/>
              </a:rPr>
              <a:t> and </a:t>
            </a:r>
          </a:p>
          <a:p>
            <a:pPr algn="ctr"/>
            <a:r>
              <a:rPr lang="it-IT" sz="1100" dirty="0">
                <a:solidFill>
                  <a:schemeClr val="bg2"/>
                </a:solidFill>
                <a:latin typeface="Fjalla One" panose="02000506040000020004" pitchFamily="2" charset="0"/>
              </a:rPr>
              <a:t>Blockchain </a:t>
            </a:r>
            <a:r>
              <a:rPr lang="it-IT" sz="1100" dirty="0" err="1">
                <a:solidFill>
                  <a:schemeClr val="bg2"/>
                </a:solidFill>
                <a:latin typeface="Fjalla One" panose="02000506040000020004" pitchFamily="2" charset="0"/>
              </a:rPr>
              <a:t>Empowered</a:t>
            </a:r>
            <a:r>
              <a:rPr lang="it-IT" sz="1100" dirty="0">
                <a:solidFill>
                  <a:schemeClr val="bg2"/>
                </a:solidFill>
                <a:latin typeface="Fjalla One" panose="02000506040000020004" pitchFamily="2" charset="0"/>
              </a:rPr>
              <a:t> Security Lab</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1ACCF3-D90D-BA33-6F17-F757BAFB6D52}"/>
              </a:ext>
            </a:extLst>
          </p:cNvPr>
          <p:cNvSpPr>
            <a:spLocks noGrp="1"/>
          </p:cNvSpPr>
          <p:nvPr>
            <p:ph type="title"/>
          </p:nvPr>
        </p:nvSpPr>
        <p:spPr/>
        <p:txBody>
          <a:bodyPr/>
          <a:lstStyle/>
          <a:p>
            <a:r>
              <a:rPr lang="it-IT"/>
              <a:t>Fare clic per modificare lo stile del titolo dello schema</a:t>
            </a:r>
          </a:p>
        </p:txBody>
      </p:sp>
      <p:pic>
        <p:nvPicPr>
          <p:cNvPr id="3" name="Immagine 2" descr="Immagine che contiene schermata, orologio, Carattere&#10;&#10;Descrizione generata automaticamente">
            <a:extLst>
              <a:ext uri="{FF2B5EF4-FFF2-40B4-BE49-F238E27FC236}">
                <a16:creationId xmlns:a16="http://schemas.microsoft.com/office/drawing/2014/main" id="{59813476-F5E5-00AB-8E7C-384642645D31}"/>
              </a:ext>
            </a:extLst>
          </p:cNvPr>
          <p:cNvPicPr>
            <a:picLocks noChangeAspect="1"/>
          </p:cNvPicPr>
          <p:nvPr userDrawn="1"/>
        </p:nvPicPr>
        <p:blipFill>
          <a:blip r:embed="rId2"/>
          <a:stretch>
            <a:fillRect/>
          </a:stretch>
        </p:blipFill>
        <p:spPr>
          <a:xfrm>
            <a:off x="8303942" y="4836193"/>
            <a:ext cx="712320" cy="265485"/>
          </a:xfrm>
          <a:prstGeom prst="rect">
            <a:avLst/>
          </a:prstGeom>
        </p:spPr>
      </p:pic>
      <p:cxnSp>
        <p:nvCxnSpPr>
          <p:cNvPr id="4" name="Connettore 1 3">
            <a:extLst>
              <a:ext uri="{FF2B5EF4-FFF2-40B4-BE49-F238E27FC236}">
                <a16:creationId xmlns:a16="http://schemas.microsoft.com/office/drawing/2014/main" id="{ECAB28A1-8193-1E4F-3FC1-5E37FEC14EAC}"/>
              </a:ext>
            </a:extLst>
          </p:cNvPr>
          <p:cNvCxnSpPr>
            <a:cxnSpLocks/>
          </p:cNvCxnSpPr>
          <p:nvPr userDrawn="1"/>
        </p:nvCxnSpPr>
        <p:spPr>
          <a:xfrm>
            <a:off x="0" y="4738334"/>
            <a:ext cx="9144000" cy="0"/>
          </a:xfrm>
          <a:prstGeom prst="line">
            <a:avLst/>
          </a:prstGeom>
          <a:ln>
            <a:solidFill>
              <a:srgbClr val="02ABA9"/>
            </a:solidFill>
          </a:ln>
        </p:spPr>
        <p:style>
          <a:lnRef idx="1">
            <a:schemeClr val="accent1"/>
          </a:lnRef>
          <a:fillRef idx="0">
            <a:schemeClr val="accent1"/>
          </a:fillRef>
          <a:effectRef idx="0">
            <a:schemeClr val="accent1"/>
          </a:effectRef>
          <a:fontRef idx="minor">
            <a:schemeClr val="tx1"/>
          </a:fontRef>
        </p:style>
      </p:cxnSp>
      <p:cxnSp>
        <p:nvCxnSpPr>
          <p:cNvPr id="6" name="Connettore 1 5">
            <a:extLst>
              <a:ext uri="{FF2B5EF4-FFF2-40B4-BE49-F238E27FC236}">
                <a16:creationId xmlns:a16="http://schemas.microsoft.com/office/drawing/2014/main" id="{EE6BD28F-EADF-5CED-D12A-D9D5272428BC}"/>
              </a:ext>
            </a:extLst>
          </p:cNvPr>
          <p:cNvCxnSpPr>
            <a:cxnSpLocks/>
          </p:cNvCxnSpPr>
          <p:nvPr userDrawn="1"/>
        </p:nvCxnSpPr>
        <p:spPr>
          <a:xfrm>
            <a:off x="8162692" y="4738334"/>
            <a:ext cx="0" cy="415525"/>
          </a:xfrm>
          <a:prstGeom prst="line">
            <a:avLst/>
          </a:prstGeom>
          <a:ln>
            <a:solidFill>
              <a:srgbClr val="02ABA9"/>
            </a:solidFill>
          </a:ln>
        </p:spPr>
        <p:style>
          <a:lnRef idx="1">
            <a:schemeClr val="accent1"/>
          </a:lnRef>
          <a:fillRef idx="0">
            <a:schemeClr val="accent1"/>
          </a:fillRef>
          <a:effectRef idx="0">
            <a:schemeClr val="accent1"/>
          </a:effectRef>
          <a:fontRef idx="minor">
            <a:schemeClr val="tx1"/>
          </a:fontRef>
        </p:style>
      </p:cxnSp>
      <p:sp>
        <p:nvSpPr>
          <p:cNvPr id="33" name="Segnaposto contenuto 32">
            <a:extLst>
              <a:ext uri="{FF2B5EF4-FFF2-40B4-BE49-F238E27FC236}">
                <a16:creationId xmlns:a16="http://schemas.microsoft.com/office/drawing/2014/main" id="{DF9ACE27-1332-463D-8EAF-93D55F6DE027}"/>
              </a:ext>
            </a:extLst>
          </p:cNvPr>
          <p:cNvSpPr>
            <a:spLocks noGrp="1"/>
          </p:cNvSpPr>
          <p:nvPr>
            <p:ph sz="quarter" idx="10" hasCustomPrompt="1"/>
          </p:nvPr>
        </p:nvSpPr>
        <p:spPr>
          <a:xfrm>
            <a:off x="66480" y="4829390"/>
            <a:ext cx="7954963" cy="250642"/>
          </a:xfrm>
          <a:prstGeom prst="rect">
            <a:avLst/>
          </a:prstGeom>
        </p:spPr>
        <p:txBody>
          <a:bodyPr/>
          <a:lstStyle>
            <a:lvl1pPr>
              <a:defRPr sz="1000">
                <a:solidFill>
                  <a:schemeClr val="bg2"/>
                </a:solidFill>
                <a:latin typeface="Fjalla One" panose="02000506040000020004" pitchFamily="2" charset="0"/>
              </a:defRPr>
            </a:lvl1pPr>
            <a:lvl2pPr>
              <a:defRPr sz="900">
                <a:latin typeface="Fjalla One" panose="02000506040000020004" pitchFamily="2" charset="0"/>
              </a:defRPr>
            </a:lvl2pPr>
            <a:lvl3pPr>
              <a:defRPr sz="900">
                <a:latin typeface="Fjalla One" panose="02000506040000020004" pitchFamily="2" charset="0"/>
              </a:defRPr>
            </a:lvl3pPr>
            <a:lvl4pPr>
              <a:defRPr sz="900">
                <a:latin typeface="Fjalla One" panose="02000506040000020004" pitchFamily="2" charset="0"/>
              </a:defRPr>
            </a:lvl4pPr>
            <a:lvl5pPr>
              <a:defRPr sz="900">
                <a:latin typeface="Fjalla One" panose="02000506040000020004" pitchFamily="2" charset="0"/>
              </a:defRPr>
            </a:lvl5pPr>
          </a:lstStyle>
          <a:p>
            <a:pPr lvl="0"/>
            <a:r>
              <a:rPr lang="it-IT"/>
              <a:t>Nome Cognome – Titolo della Tesi - Email</a:t>
            </a:r>
          </a:p>
        </p:txBody>
      </p:sp>
    </p:spTree>
    <p:extLst>
      <p:ext uri="{BB962C8B-B14F-4D97-AF65-F5344CB8AC3E}">
        <p14:creationId xmlns:p14="http://schemas.microsoft.com/office/powerpoint/2010/main" val="368100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ur columns of text" userDrawn="1">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02ABA9"/>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02ABA9"/>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02ABA9"/>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rgbClr val="02ABA9"/>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4237" y="210099"/>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magine 1" descr="Immagine che contiene schermata, orologio, Carattere&#10;&#10;Descrizione generata automaticamente">
            <a:extLst>
              <a:ext uri="{FF2B5EF4-FFF2-40B4-BE49-F238E27FC236}">
                <a16:creationId xmlns:a16="http://schemas.microsoft.com/office/drawing/2014/main" id="{6E2241B8-546F-7DAD-9644-B96791ECE9F7}"/>
              </a:ext>
            </a:extLst>
          </p:cNvPr>
          <p:cNvPicPr>
            <a:picLocks noChangeAspect="1"/>
          </p:cNvPicPr>
          <p:nvPr userDrawn="1"/>
        </p:nvPicPr>
        <p:blipFill>
          <a:blip r:embed="rId2"/>
          <a:stretch>
            <a:fillRect/>
          </a:stretch>
        </p:blipFill>
        <p:spPr>
          <a:xfrm>
            <a:off x="8303942" y="4836193"/>
            <a:ext cx="712320" cy="265485"/>
          </a:xfrm>
          <a:prstGeom prst="rect">
            <a:avLst/>
          </a:prstGeom>
        </p:spPr>
      </p:pic>
      <p:cxnSp>
        <p:nvCxnSpPr>
          <p:cNvPr id="3" name="Connettore 1 2">
            <a:extLst>
              <a:ext uri="{FF2B5EF4-FFF2-40B4-BE49-F238E27FC236}">
                <a16:creationId xmlns:a16="http://schemas.microsoft.com/office/drawing/2014/main" id="{BDEC27E8-C116-948F-F676-0BC22D592B9E}"/>
              </a:ext>
            </a:extLst>
          </p:cNvPr>
          <p:cNvCxnSpPr>
            <a:cxnSpLocks/>
          </p:cNvCxnSpPr>
          <p:nvPr userDrawn="1"/>
        </p:nvCxnSpPr>
        <p:spPr>
          <a:xfrm>
            <a:off x="0" y="4738334"/>
            <a:ext cx="9144000" cy="0"/>
          </a:xfrm>
          <a:prstGeom prst="line">
            <a:avLst/>
          </a:prstGeom>
          <a:ln>
            <a:solidFill>
              <a:srgbClr val="02ABA9"/>
            </a:solidFill>
          </a:ln>
        </p:spPr>
        <p:style>
          <a:lnRef idx="1">
            <a:schemeClr val="accent1"/>
          </a:lnRef>
          <a:fillRef idx="0">
            <a:schemeClr val="accent1"/>
          </a:fillRef>
          <a:effectRef idx="0">
            <a:schemeClr val="accent1"/>
          </a:effectRef>
          <a:fontRef idx="minor">
            <a:schemeClr val="tx1"/>
          </a:fontRef>
        </p:style>
      </p:cxnSp>
      <p:cxnSp>
        <p:nvCxnSpPr>
          <p:cNvPr id="4" name="Connettore 1 3">
            <a:extLst>
              <a:ext uri="{FF2B5EF4-FFF2-40B4-BE49-F238E27FC236}">
                <a16:creationId xmlns:a16="http://schemas.microsoft.com/office/drawing/2014/main" id="{3D4A15D8-CECE-B3C0-6994-369907E4C3B3}"/>
              </a:ext>
            </a:extLst>
          </p:cNvPr>
          <p:cNvCxnSpPr>
            <a:cxnSpLocks/>
          </p:cNvCxnSpPr>
          <p:nvPr userDrawn="1"/>
        </p:nvCxnSpPr>
        <p:spPr>
          <a:xfrm>
            <a:off x="8162692" y="4738334"/>
            <a:ext cx="0" cy="415525"/>
          </a:xfrm>
          <a:prstGeom prst="line">
            <a:avLst/>
          </a:prstGeom>
          <a:ln>
            <a:solidFill>
              <a:srgbClr val="02ABA9"/>
            </a:solidFill>
          </a:ln>
        </p:spPr>
        <p:style>
          <a:lnRef idx="1">
            <a:schemeClr val="accent1"/>
          </a:lnRef>
          <a:fillRef idx="0">
            <a:schemeClr val="accent1"/>
          </a:fillRef>
          <a:effectRef idx="0">
            <a:schemeClr val="accent1"/>
          </a:effectRef>
          <a:fontRef idx="minor">
            <a:schemeClr val="tx1"/>
          </a:fontRef>
        </p:style>
      </p:cxnSp>
      <p:sp>
        <p:nvSpPr>
          <p:cNvPr id="6" name="Segnaposto contenuto 32">
            <a:extLst>
              <a:ext uri="{FF2B5EF4-FFF2-40B4-BE49-F238E27FC236}">
                <a16:creationId xmlns:a16="http://schemas.microsoft.com/office/drawing/2014/main" id="{B5FB87AD-FBB6-D022-B00E-754AC6C98762}"/>
              </a:ext>
            </a:extLst>
          </p:cNvPr>
          <p:cNvSpPr>
            <a:spLocks noGrp="1"/>
          </p:cNvSpPr>
          <p:nvPr>
            <p:ph sz="quarter" idx="10" hasCustomPrompt="1"/>
          </p:nvPr>
        </p:nvSpPr>
        <p:spPr>
          <a:xfrm>
            <a:off x="66480" y="4829390"/>
            <a:ext cx="7954963" cy="250642"/>
          </a:xfrm>
          <a:prstGeom prst="rect">
            <a:avLst/>
          </a:prstGeom>
        </p:spPr>
        <p:txBody>
          <a:bodyPr/>
          <a:lstStyle>
            <a:lvl1pPr>
              <a:defRPr sz="1000">
                <a:solidFill>
                  <a:schemeClr val="bg2"/>
                </a:solidFill>
                <a:latin typeface="Fjalla One" panose="02000506040000020004" pitchFamily="2" charset="0"/>
              </a:defRPr>
            </a:lvl1pPr>
            <a:lvl2pPr>
              <a:defRPr sz="900">
                <a:latin typeface="Fjalla One" panose="02000506040000020004" pitchFamily="2" charset="0"/>
              </a:defRPr>
            </a:lvl2pPr>
            <a:lvl3pPr>
              <a:defRPr sz="900">
                <a:latin typeface="Fjalla One" panose="02000506040000020004" pitchFamily="2" charset="0"/>
              </a:defRPr>
            </a:lvl3pPr>
            <a:lvl4pPr>
              <a:defRPr sz="900">
                <a:latin typeface="Fjalla One" panose="02000506040000020004" pitchFamily="2" charset="0"/>
              </a:defRPr>
            </a:lvl4pPr>
            <a:lvl5pPr>
              <a:defRPr sz="900">
                <a:latin typeface="Fjalla One" panose="02000506040000020004" pitchFamily="2" charset="0"/>
              </a:defRPr>
            </a:lvl5pPr>
          </a:lstStyle>
          <a:p>
            <a:pPr lvl="0"/>
            <a:r>
              <a:rPr lang="it-IT"/>
              <a:t>Nome Cognome – Titolo della Tesi - Email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userDrawn="1">
  <p:cSld name="MAIN_POINT">
    <p:spTree>
      <p:nvGrpSpPr>
        <p:cNvPr id="1" name="Shape 366"/>
        <p:cNvGrpSpPr/>
        <p:nvPr/>
      </p:nvGrpSpPr>
      <p:grpSpPr>
        <a:xfrm>
          <a:off x="0" y="0"/>
          <a:ext cx="0" cy="0"/>
          <a:chOff x="0" y="0"/>
          <a:chExt cx="0" cy="0"/>
        </a:xfrm>
      </p:grpSpPr>
      <p:grpSp>
        <p:nvGrpSpPr>
          <p:cNvPr id="371" name="Google Shape;371;p8"/>
          <p:cNvGrpSpPr/>
          <p:nvPr userDrawn="1"/>
        </p:nvGrpSpPr>
        <p:grpSpPr>
          <a:xfrm>
            <a:off x="-8342" y="0"/>
            <a:ext cx="9152342" cy="4957563"/>
            <a:chOff x="-6867" y="-6625"/>
            <a:chExt cx="9152342" cy="4957563"/>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userDrawn="1"/>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userDrawn="1"/>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userDrawn="1"/>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userDrawn="1"/>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userDrawn="1"/>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02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Immagine 2" descr="Immagine che contiene schermata, orologio, Carattere&#10;&#10;Descrizione generata automaticamente">
            <a:extLst>
              <a:ext uri="{FF2B5EF4-FFF2-40B4-BE49-F238E27FC236}">
                <a16:creationId xmlns:a16="http://schemas.microsoft.com/office/drawing/2014/main" id="{C8AFAE6F-607D-334D-E7A2-C3C3AC2DB55B}"/>
              </a:ext>
            </a:extLst>
          </p:cNvPr>
          <p:cNvPicPr>
            <a:picLocks noChangeAspect="1"/>
          </p:cNvPicPr>
          <p:nvPr userDrawn="1"/>
        </p:nvPicPr>
        <p:blipFill>
          <a:blip r:embed="rId2"/>
          <a:stretch>
            <a:fillRect/>
          </a:stretch>
        </p:blipFill>
        <p:spPr>
          <a:xfrm>
            <a:off x="7846798" y="4478739"/>
            <a:ext cx="836582" cy="311798"/>
          </a:xfrm>
          <a:prstGeom prst="rect">
            <a:avLst/>
          </a:prstGeom>
        </p:spPr>
      </p:pic>
      <p:pic>
        <p:nvPicPr>
          <p:cNvPr id="4" name="Immagine 3">
            <a:extLst>
              <a:ext uri="{FF2B5EF4-FFF2-40B4-BE49-F238E27FC236}">
                <a16:creationId xmlns:a16="http://schemas.microsoft.com/office/drawing/2014/main" id="{77A83CF2-41D3-73E7-42EC-7A46E9F4C962}"/>
              </a:ext>
            </a:extLst>
          </p:cNvPr>
          <p:cNvPicPr>
            <a:picLocks noChangeAspect="1"/>
          </p:cNvPicPr>
          <p:nvPr userDrawn="1"/>
        </p:nvPicPr>
        <p:blipFill>
          <a:blip r:embed="rId3"/>
          <a:stretch>
            <a:fillRect/>
          </a:stretch>
        </p:blipFill>
        <p:spPr>
          <a:xfrm>
            <a:off x="6189579" y="4461858"/>
            <a:ext cx="592594" cy="592594"/>
          </a:xfrm>
          <a:prstGeom prst="rect">
            <a:avLst/>
          </a:prstGeom>
        </p:spPr>
      </p:pic>
      <p:pic>
        <p:nvPicPr>
          <p:cNvPr id="5" name="Immagine 4">
            <a:extLst>
              <a:ext uri="{FF2B5EF4-FFF2-40B4-BE49-F238E27FC236}">
                <a16:creationId xmlns:a16="http://schemas.microsoft.com/office/drawing/2014/main" id="{85F83DC8-CA34-4E83-5EB2-AF02B23D56E8}"/>
              </a:ext>
            </a:extLst>
          </p:cNvPr>
          <p:cNvPicPr>
            <a:picLocks noChangeAspect="1"/>
          </p:cNvPicPr>
          <p:nvPr userDrawn="1"/>
        </p:nvPicPr>
        <p:blipFill>
          <a:blip r:embed="rId4">
            <a:extLst>
              <a:ext uri="{BEBA8EAE-BF5A-486C-A8C5-ECC9F3942E4B}">
                <a14:imgProps xmlns:a14="http://schemas.microsoft.com/office/drawing/2010/main">
                  <a14:imgLayer r:embed="rId5">
                    <a14:imgEffect>
                      <a14:backgroundRemoval t="3056" b="95694" l="10000" r="90000">
                        <a14:foregroundMark x1="39766" y1="12500" x2="54297" y2="9306"/>
                        <a14:foregroundMark x1="54297" y1="9306" x2="57422" y2="9583"/>
                        <a14:foregroundMark x1="47500" y1="3056" x2="47500" y2="3056"/>
                        <a14:foregroundMark x1="26719" y1="75417" x2="30391" y2="83750"/>
                        <a14:foregroundMark x1="27422" y1="86250" x2="38203" y2="88750"/>
                        <a14:foregroundMark x1="75078" y1="77639" x2="74766" y2="87639"/>
                        <a14:foregroundMark x1="73906" y1="91528" x2="61250" y2="95694"/>
                      </a14:backgroundRemoval>
                    </a14:imgEffect>
                  </a14:imgLayer>
                </a14:imgProps>
              </a:ext>
            </a:extLst>
          </a:blip>
          <a:stretch>
            <a:fillRect/>
          </a:stretch>
        </p:blipFill>
        <p:spPr>
          <a:xfrm>
            <a:off x="6764848" y="4514139"/>
            <a:ext cx="917581" cy="516139"/>
          </a:xfrm>
          <a:prstGeom prst="rect">
            <a:avLst/>
          </a:prstGeom>
        </p:spPr>
      </p:pic>
      <p:sp>
        <p:nvSpPr>
          <p:cNvPr id="6" name="CasellaDiTesto 5">
            <a:extLst>
              <a:ext uri="{FF2B5EF4-FFF2-40B4-BE49-F238E27FC236}">
                <a16:creationId xmlns:a16="http://schemas.microsoft.com/office/drawing/2014/main" id="{733D6ED4-BC4B-9E90-1AF8-1CF3E5A0ACFA}"/>
              </a:ext>
            </a:extLst>
          </p:cNvPr>
          <p:cNvSpPr txBox="1"/>
          <p:nvPr userDrawn="1"/>
        </p:nvSpPr>
        <p:spPr>
          <a:xfrm>
            <a:off x="7528680" y="4781188"/>
            <a:ext cx="1439817" cy="307777"/>
          </a:xfrm>
          <a:prstGeom prst="rect">
            <a:avLst/>
          </a:prstGeom>
          <a:noFill/>
        </p:spPr>
        <p:txBody>
          <a:bodyPr wrap="none" rtlCol="0">
            <a:spAutoFit/>
          </a:bodyPr>
          <a:lstStyle/>
          <a:p>
            <a:pPr algn="ctr"/>
            <a:r>
              <a:rPr lang="it-IT" sz="700">
                <a:solidFill>
                  <a:schemeClr val="bg2"/>
                </a:solidFill>
                <a:latin typeface="Fjalla One" panose="02000506040000020004" pitchFamily="2" charset="0"/>
              </a:rPr>
              <a:t>Hardware </a:t>
            </a:r>
            <a:r>
              <a:rPr lang="it-IT" sz="700" err="1">
                <a:solidFill>
                  <a:schemeClr val="bg2"/>
                </a:solidFill>
                <a:latin typeface="Fjalla One" panose="02000506040000020004" pitchFamily="2" charset="0"/>
              </a:rPr>
              <a:t>Assisted</a:t>
            </a:r>
            <a:r>
              <a:rPr lang="it-IT" sz="700">
                <a:solidFill>
                  <a:schemeClr val="bg2"/>
                </a:solidFill>
                <a:latin typeface="Fjalla One" panose="02000506040000020004" pitchFamily="2" charset="0"/>
              </a:rPr>
              <a:t> and </a:t>
            </a:r>
          </a:p>
          <a:p>
            <a:pPr algn="ctr"/>
            <a:r>
              <a:rPr lang="it-IT" sz="700">
                <a:solidFill>
                  <a:schemeClr val="bg2"/>
                </a:solidFill>
                <a:latin typeface="Fjalla One" panose="02000506040000020004" pitchFamily="2" charset="0"/>
              </a:rPr>
              <a:t>Blockchain </a:t>
            </a:r>
            <a:r>
              <a:rPr lang="it-IT" sz="700" err="1">
                <a:solidFill>
                  <a:schemeClr val="bg2"/>
                </a:solidFill>
                <a:latin typeface="Fjalla One" panose="02000506040000020004" pitchFamily="2" charset="0"/>
              </a:rPr>
              <a:t>Empowered</a:t>
            </a:r>
            <a:r>
              <a:rPr lang="it-IT" sz="700">
                <a:solidFill>
                  <a:schemeClr val="bg2"/>
                </a:solidFill>
                <a:latin typeface="Fjalla One" panose="02000506040000020004" pitchFamily="2" charset="0"/>
              </a:rPr>
              <a:t> Security Lab</a:t>
            </a:r>
          </a:p>
        </p:txBody>
      </p:sp>
      <p:sp>
        <p:nvSpPr>
          <p:cNvPr id="15" name="CasellaDiTesto 14">
            <a:extLst>
              <a:ext uri="{FF2B5EF4-FFF2-40B4-BE49-F238E27FC236}">
                <a16:creationId xmlns:a16="http://schemas.microsoft.com/office/drawing/2014/main" id="{C8E2F917-A616-81FF-56AA-E286800B40CC}"/>
              </a:ext>
            </a:extLst>
          </p:cNvPr>
          <p:cNvSpPr txBox="1"/>
          <p:nvPr userDrawn="1"/>
        </p:nvSpPr>
        <p:spPr>
          <a:xfrm>
            <a:off x="340383" y="661480"/>
            <a:ext cx="4805571" cy="1708160"/>
          </a:xfrm>
          <a:prstGeom prst="rect">
            <a:avLst/>
          </a:prstGeom>
          <a:noFill/>
        </p:spPr>
        <p:txBody>
          <a:bodyPr wrap="square" rtlCol="0">
            <a:spAutoFit/>
          </a:bodyPr>
          <a:lstStyle/>
          <a:p>
            <a:pPr algn="ctr"/>
            <a:r>
              <a:rPr lang="it-IT" sz="7300">
                <a:solidFill>
                  <a:schemeClr val="bg2"/>
                </a:solidFill>
                <a:latin typeface="Fjalla One" panose="02000506040000020004" pitchFamily="2" charset="0"/>
              </a:rPr>
              <a:t>Thank </a:t>
            </a:r>
            <a:r>
              <a:rPr lang="it-IT" sz="7300" err="1">
                <a:solidFill>
                  <a:schemeClr val="bg2"/>
                </a:solidFill>
                <a:latin typeface="Fjalla One" panose="02000506040000020004" pitchFamily="2" charset="0"/>
              </a:rPr>
              <a:t>you</a:t>
            </a:r>
            <a:r>
              <a:rPr lang="it-IT" sz="7300">
                <a:solidFill>
                  <a:schemeClr val="bg2"/>
                </a:solidFill>
                <a:latin typeface="Fjalla One" panose="02000506040000020004" pitchFamily="2" charset="0"/>
              </a:rPr>
              <a:t>!</a:t>
            </a:r>
          </a:p>
          <a:p>
            <a:pPr algn="ctr"/>
            <a:r>
              <a:rPr lang="it-IT" sz="3200" err="1">
                <a:solidFill>
                  <a:schemeClr val="bg2"/>
                </a:solidFill>
                <a:latin typeface="Fjalla One" panose="02000506040000020004" pitchFamily="2" charset="0"/>
              </a:rPr>
              <a:t>Questions</a:t>
            </a:r>
            <a:r>
              <a:rPr lang="it-IT" sz="3200">
                <a:solidFill>
                  <a:schemeClr val="bg2"/>
                </a:solidFill>
                <a:latin typeface="Fjalla One" panose="02000506040000020004" pitchFamily="2" charset="0"/>
              </a:rPr>
              <a:t>?</a:t>
            </a:r>
          </a:p>
        </p:txBody>
      </p:sp>
      <p:sp>
        <p:nvSpPr>
          <p:cNvPr id="28" name="Segnaposto testo 27">
            <a:extLst>
              <a:ext uri="{FF2B5EF4-FFF2-40B4-BE49-F238E27FC236}">
                <a16:creationId xmlns:a16="http://schemas.microsoft.com/office/drawing/2014/main" id="{0DFC1FB6-91D1-8F69-E8D0-C037F2818636}"/>
              </a:ext>
            </a:extLst>
          </p:cNvPr>
          <p:cNvSpPr>
            <a:spLocks noGrp="1"/>
          </p:cNvSpPr>
          <p:nvPr>
            <p:ph type="body" sz="quarter" idx="19" hasCustomPrompt="1"/>
          </p:nvPr>
        </p:nvSpPr>
        <p:spPr>
          <a:xfrm>
            <a:off x="5148263" y="1046163"/>
            <a:ext cx="2620962" cy="1012825"/>
          </a:xfrm>
          <a:prstGeom prst="rect">
            <a:avLst/>
          </a:prstGeom>
        </p:spPr>
        <p:txBody>
          <a:bodyPr/>
          <a:lstStyle>
            <a:lvl1pPr>
              <a:defRPr sz="1600">
                <a:solidFill>
                  <a:schemeClr val="bg2"/>
                </a:solidFill>
                <a:latin typeface="Fjalla One" panose="02000506040000020004" pitchFamily="2" charset="0"/>
              </a:defRPr>
            </a:lvl1pPr>
            <a:lvl2pPr>
              <a:defRPr sz="1600">
                <a:solidFill>
                  <a:schemeClr val="bg2"/>
                </a:solidFill>
                <a:latin typeface="Fjalla One" panose="02000506040000020004" pitchFamily="2" charset="0"/>
              </a:defRPr>
            </a:lvl2pPr>
            <a:lvl3pPr>
              <a:defRPr sz="1600">
                <a:solidFill>
                  <a:schemeClr val="bg2"/>
                </a:solidFill>
                <a:latin typeface="Fjalla One" panose="02000506040000020004" pitchFamily="2" charset="0"/>
              </a:defRPr>
            </a:lvl3pPr>
            <a:lvl4pPr>
              <a:defRPr sz="1600">
                <a:solidFill>
                  <a:schemeClr val="bg2"/>
                </a:solidFill>
                <a:latin typeface="Fjalla One" panose="02000506040000020004" pitchFamily="2" charset="0"/>
              </a:defRPr>
            </a:lvl4pPr>
            <a:lvl5pPr>
              <a:defRPr sz="1600">
                <a:solidFill>
                  <a:schemeClr val="bg2"/>
                </a:solidFill>
                <a:latin typeface="Fjalla One" panose="02000506040000020004" pitchFamily="2" charset="0"/>
              </a:defRPr>
            </a:lvl5pPr>
          </a:lstStyle>
          <a:p>
            <a:pPr lvl="0"/>
            <a:r>
              <a:rPr lang="it-IT"/>
              <a:t>Nome Cognome</a:t>
            </a:r>
          </a:p>
          <a:p>
            <a:pPr lvl="0"/>
            <a:r>
              <a:rPr lang="it-IT"/>
              <a:t>Titolo Tesi</a:t>
            </a:r>
          </a:p>
          <a:p>
            <a:pPr lvl="0"/>
            <a:r>
              <a:rPr lang="it-IT"/>
              <a:t>Email</a:t>
            </a:r>
          </a:p>
        </p:txBody>
      </p:sp>
      <p:sp>
        <p:nvSpPr>
          <p:cNvPr id="30" name="Segnaposto immagine 29">
            <a:extLst>
              <a:ext uri="{FF2B5EF4-FFF2-40B4-BE49-F238E27FC236}">
                <a16:creationId xmlns:a16="http://schemas.microsoft.com/office/drawing/2014/main" id="{29D9110B-5FB3-4D96-8F89-8816AFAA0A7C}"/>
              </a:ext>
            </a:extLst>
          </p:cNvPr>
          <p:cNvSpPr>
            <a:spLocks noGrp="1"/>
          </p:cNvSpPr>
          <p:nvPr>
            <p:ph type="pic" sz="quarter" idx="20"/>
          </p:nvPr>
        </p:nvSpPr>
        <p:spPr>
          <a:xfrm>
            <a:off x="11017" y="2725864"/>
            <a:ext cx="1581150" cy="976313"/>
          </a:xfrm>
          <a:prstGeom prst="rect">
            <a:avLst/>
          </a:prstGeom>
        </p:spPr>
        <p:txBody>
          <a:bodyPr/>
          <a:lstStyle/>
          <a:p>
            <a:endParaRPr lang="it-IT"/>
          </a:p>
        </p:txBody>
      </p:sp>
      <p:sp>
        <p:nvSpPr>
          <p:cNvPr id="31" name="Segnaposto immagine 29">
            <a:extLst>
              <a:ext uri="{FF2B5EF4-FFF2-40B4-BE49-F238E27FC236}">
                <a16:creationId xmlns:a16="http://schemas.microsoft.com/office/drawing/2014/main" id="{AAFA2273-6411-185E-5858-1A3E9A67D001}"/>
              </a:ext>
            </a:extLst>
          </p:cNvPr>
          <p:cNvSpPr>
            <a:spLocks noGrp="1"/>
          </p:cNvSpPr>
          <p:nvPr>
            <p:ph type="pic" sz="quarter" idx="21"/>
          </p:nvPr>
        </p:nvSpPr>
        <p:spPr>
          <a:xfrm>
            <a:off x="1853441" y="2728929"/>
            <a:ext cx="1581150" cy="976313"/>
          </a:xfrm>
          <a:prstGeom prst="rect">
            <a:avLst/>
          </a:prstGeom>
        </p:spPr>
        <p:txBody>
          <a:bodyPr/>
          <a:lstStyle/>
          <a:p>
            <a:endParaRPr lang="it-IT"/>
          </a:p>
        </p:txBody>
      </p:sp>
      <p:sp>
        <p:nvSpPr>
          <p:cNvPr id="32" name="Segnaposto immagine 29">
            <a:extLst>
              <a:ext uri="{FF2B5EF4-FFF2-40B4-BE49-F238E27FC236}">
                <a16:creationId xmlns:a16="http://schemas.microsoft.com/office/drawing/2014/main" id="{302148B7-1803-3B5B-2E50-DFCB3E3498C4}"/>
              </a:ext>
            </a:extLst>
          </p:cNvPr>
          <p:cNvSpPr>
            <a:spLocks noGrp="1"/>
          </p:cNvSpPr>
          <p:nvPr>
            <p:ph type="pic" sz="quarter" idx="22"/>
          </p:nvPr>
        </p:nvSpPr>
        <p:spPr>
          <a:xfrm>
            <a:off x="3694028" y="2730212"/>
            <a:ext cx="1581150" cy="976313"/>
          </a:xfrm>
          <a:prstGeom prst="rect">
            <a:avLst/>
          </a:prstGeom>
        </p:spPr>
        <p:txBody>
          <a:bodyPr/>
          <a:lstStyle/>
          <a:p>
            <a:endParaRPr lang="it-IT"/>
          </a:p>
        </p:txBody>
      </p:sp>
      <p:sp>
        <p:nvSpPr>
          <p:cNvPr id="33" name="Segnaposto immagine 29">
            <a:extLst>
              <a:ext uri="{FF2B5EF4-FFF2-40B4-BE49-F238E27FC236}">
                <a16:creationId xmlns:a16="http://schemas.microsoft.com/office/drawing/2014/main" id="{00B454FA-4245-05C8-BC64-8874F78AD2EA}"/>
              </a:ext>
            </a:extLst>
          </p:cNvPr>
          <p:cNvSpPr>
            <a:spLocks noGrp="1"/>
          </p:cNvSpPr>
          <p:nvPr>
            <p:ph type="pic" sz="quarter" idx="23"/>
          </p:nvPr>
        </p:nvSpPr>
        <p:spPr>
          <a:xfrm>
            <a:off x="5534615" y="2728929"/>
            <a:ext cx="1581150" cy="976313"/>
          </a:xfrm>
          <a:prstGeom prst="rect">
            <a:avLst/>
          </a:prstGeom>
        </p:spPr>
        <p:txBody>
          <a:bodyPr/>
          <a:lstStyle/>
          <a:p>
            <a:endParaRPr lang="it-IT"/>
          </a:p>
        </p:txBody>
      </p:sp>
      <p:sp>
        <p:nvSpPr>
          <p:cNvPr id="34" name="Segnaposto immagine 29">
            <a:extLst>
              <a:ext uri="{FF2B5EF4-FFF2-40B4-BE49-F238E27FC236}">
                <a16:creationId xmlns:a16="http://schemas.microsoft.com/office/drawing/2014/main" id="{24D26C41-1F32-3E33-78B8-3CB03A5716E3}"/>
              </a:ext>
            </a:extLst>
          </p:cNvPr>
          <p:cNvSpPr>
            <a:spLocks noGrp="1"/>
          </p:cNvSpPr>
          <p:nvPr>
            <p:ph type="pic" sz="quarter" idx="24"/>
          </p:nvPr>
        </p:nvSpPr>
        <p:spPr>
          <a:xfrm>
            <a:off x="7380225" y="2730212"/>
            <a:ext cx="1581150" cy="976313"/>
          </a:xfrm>
          <a:prstGeom prst="rect">
            <a:avLst/>
          </a:prstGeom>
        </p:spPr>
        <p:txBody>
          <a:bodyPr/>
          <a:lstStyle/>
          <a:p>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7" r:id="rId2"/>
    <p:sldLayoutId id="2147483661" r:id="rId3"/>
    <p:sldLayoutId id="214748365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racirillo@unisa.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F59326-1FF4-8A48-B0C7-29D2079E1DAC}"/>
              </a:ext>
            </a:extLst>
          </p:cNvPr>
          <p:cNvSpPr>
            <a:spLocks noGrp="1"/>
          </p:cNvSpPr>
          <p:nvPr>
            <p:ph type="ctrTitle"/>
          </p:nvPr>
        </p:nvSpPr>
        <p:spPr>
          <a:xfrm>
            <a:off x="714590" y="2068875"/>
            <a:ext cx="7714813" cy="1005750"/>
          </a:xfrm>
        </p:spPr>
        <p:txBody>
          <a:bodyPr/>
          <a:lstStyle/>
          <a:p>
            <a:pPr algn="ctr"/>
            <a:r>
              <a:rPr lang="en-GB" sz="3200" dirty="0">
                <a:solidFill>
                  <a:srgbClr val="494949"/>
                </a:solidFill>
              </a:rPr>
              <a:t>Intrusion Detection Using Quantum Generative Adversarial Networks: A Federated Approach With Noisy Simulators</a:t>
            </a:r>
            <a:endParaRPr lang="it-IT" sz="3200" dirty="0"/>
          </a:p>
        </p:txBody>
      </p:sp>
      <p:sp>
        <p:nvSpPr>
          <p:cNvPr id="4" name="Segnaposto testo 3">
            <a:extLst>
              <a:ext uri="{FF2B5EF4-FFF2-40B4-BE49-F238E27FC236}">
                <a16:creationId xmlns:a16="http://schemas.microsoft.com/office/drawing/2014/main" id="{CB159F88-FA53-EB9C-68B5-93A6045CF54A}"/>
              </a:ext>
            </a:extLst>
          </p:cNvPr>
          <p:cNvSpPr>
            <a:spLocks noGrp="1"/>
          </p:cNvSpPr>
          <p:nvPr>
            <p:ph type="body" sz="quarter" idx="10"/>
          </p:nvPr>
        </p:nvSpPr>
        <p:spPr>
          <a:xfrm>
            <a:off x="1612193" y="3353862"/>
            <a:ext cx="5919611" cy="1198050"/>
          </a:xfrm>
        </p:spPr>
        <p:txBody>
          <a:bodyPr/>
          <a:lstStyle/>
          <a:p>
            <a:pPr algn="ctr"/>
            <a:r>
              <a:rPr lang="it-IT" u="sng" dirty="0"/>
              <a:t>Franco Cirillo</a:t>
            </a:r>
            <a:r>
              <a:rPr lang="it-IT" dirty="0"/>
              <a:t> and Christian Esposito</a:t>
            </a:r>
          </a:p>
          <a:p>
            <a:pPr algn="ctr"/>
            <a:r>
              <a:rPr lang="it-IT" sz="1800" b="1" dirty="0"/>
              <a:t>University of Salerno</a:t>
            </a:r>
          </a:p>
          <a:p>
            <a:pPr algn="ctr"/>
            <a:r>
              <a:rPr lang="it-IT" sz="1600" dirty="0">
                <a:hlinkClick r:id="rId3"/>
              </a:rPr>
              <a:t>fracirillo@unisa.it</a:t>
            </a:r>
            <a:endParaRPr lang="it-IT" sz="1600" dirty="0"/>
          </a:p>
          <a:p>
            <a:pPr algn="ctr"/>
            <a:endParaRPr lang="it-IT" sz="1800" dirty="0"/>
          </a:p>
          <a:p>
            <a:pPr algn="ctr"/>
            <a:endParaRPr lang="it-IT" sz="1800" b="1" u="sng" dirty="0"/>
          </a:p>
        </p:txBody>
      </p:sp>
      <p:sp>
        <p:nvSpPr>
          <p:cNvPr id="8" name="Segnaposto testo 3">
            <a:extLst>
              <a:ext uri="{FF2B5EF4-FFF2-40B4-BE49-F238E27FC236}">
                <a16:creationId xmlns:a16="http://schemas.microsoft.com/office/drawing/2014/main" id="{2AD0E532-A5DF-4D99-F784-FB5762677BB1}"/>
              </a:ext>
            </a:extLst>
          </p:cNvPr>
          <p:cNvSpPr txBox="1">
            <a:spLocks/>
          </p:cNvSpPr>
          <p:nvPr/>
        </p:nvSpPr>
        <p:spPr>
          <a:xfrm>
            <a:off x="661552" y="4612893"/>
            <a:ext cx="7820891" cy="43651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Barlow Semi Condensed Medium"/>
              <a:buNone/>
              <a:defRPr lang="it-IT" sz="2000" b="0" i="0" u="none" strike="noStrike" cap="none" dirty="0">
                <a:solidFill>
                  <a:srgbClr val="02ABA9"/>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400" dirty="0"/>
              <a:t>Quantum Engineering and Technologies conference</a:t>
            </a:r>
            <a:endParaRPr lang="it-IT" b="1" u="sng" dirty="0"/>
          </a:p>
        </p:txBody>
      </p:sp>
      <p:pic>
        <p:nvPicPr>
          <p:cNvPr id="3" name="Immagine 2" descr="Immagine che contiene Carattere, Elementi grafici, logo, grafica&#10;&#10;Il contenuto generato dall'IA potrebbe non essere corretto.">
            <a:extLst>
              <a:ext uri="{FF2B5EF4-FFF2-40B4-BE49-F238E27FC236}">
                <a16:creationId xmlns:a16="http://schemas.microsoft.com/office/drawing/2014/main" id="{2DEE8D82-4858-4E47-73F3-73EFC5600858}"/>
              </a:ext>
            </a:extLst>
          </p:cNvPr>
          <p:cNvPicPr>
            <a:picLocks noChangeAspect="1"/>
          </p:cNvPicPr>
          <p:nvPr/>
        </p:nvPicPr>
        <p:blipFill>
          <a:blip r:embed="rId4"/>
          <a:stretch>
            <a:fillRect/>
          </a:stretch>
        </p:blipFill>
        <p:spPr>
          <a:xfrm>
            <a:off x="5888498" y="293943"/>
            <a:ext cx="2593945" cy="595290"/>
          </a:xfrm>
          <a:prstGeom prst="rect">
            <a:avLst/>
          </a:prstGeom>
        </p:spPr>
      </p:pic>
    </p:spTree>
    <p:extLst>
      <p:ext uri="{BB962C8B-B14F-4D97-AF65-F5344CB8AC3E}">
        <p14:creationId xmlns:p14="http://schemas.microsoft.com/office/powerpoint/2010/main" val="302772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688AA-6076-45D7-F524-EB7959088A57}"/>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3141FFA0-AD35-E000-CEAB-372CD04CFD58}"/>
              </a:ext>
            </a:extLst>
          </p:cNvPr>
          <p:cNvSpPr>
            <a:spLocks noGrp="1"/>
          </p:cNvSpPr>
          <p:nvPr>
            <p:ph type="title"/>
          </p:nvPr>
        </p:nvSpPr>
        <p:spPr>
          <a:xfrm>
            <a:off x="880576" y="1360287"/>
            <a:ext cx="3241598" cy="1876983"/>
          </a:xfrm>
        </p:spPr>
        <p:txBody>
          <a:bodyPr/>
          <a:lstStyle/>
          <a:p>
            <a:r>
              <a:rPr lang="en-US" sz="4400" dirty="0"/>
              <a:t>QGAN Configuration</a:t>
            </a:r>
          </a:p>
        </p:txBody>
      </p:sp>
      <p:sp>
        <p:nvSpPr>
          <p:cNvPr id="5" name="Segnaposto contenuto 7">
            <a:extLst>
              <a:ext uri="{FF2B5EF4-FFF2-40B4-BE49-F238E27FC236}">
                <a16:creationId xmlns:a16="http://schemas.microsoft.com/office/drawing/2014/main" id="{E93244AE-CD97-CDA3-6311-6ED9A278F6F8}"/>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pic>
        <p:nvPicPr>
          <p:cNvPr id="9" name="Immagine 8">
            <a:extLst>
              <a:ext uri="{FF2B5EF4-FFF2-40B4-BE49-F238E27FC236}">
                <a16:creationId xmlns:a16="http://schemas.microsoft.com/office/drawing/2014/main" id="{CC01DEB8-F84D-8927-75C5-BD9272FFF699}"/>
              </a:ext>
            </a:extLst>
          </p:cNvPr>
          <p:cNvPicPr>
            <a:picLocks noChangeAspect="1"/>
          </p:cNvPicPr>
          <p:nvPr/>
        </p:nvPicPr>
        <p:blipFill>
          <a:blip r:embed="rId3"/>
          <a:srcRect b="52127"/>
          <a:stretch/>
        </p:blipFill>
        <p:spPr>
          <a:xfrm>
            <a:off x="4198453" y="986439"/>
            <a:ext cx="4866423" cy="2694607"/>
          </a:xfrm>
          <a:prstGeom prst="rect">
            <a:avLst/>
          </a:prstGeom>
        </p:spPr>
      </p:pic>
    </p:spTree>
    <p:extLst>
      <p:ext uri="{BB962C8B-B14F-4D97-AF65-F5344CB8AC3E}">
        <p14:creationId xmlns:p14="http://schemas.microsoft.com/office/powerpoint/2010/main" val="75344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49BD-1B96-8499-881E-5167BABD506C}"/>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8E0D787F-0A3A-1BEE-2067-5859490A30D9}"/>
              </a:ext>
            </a:extLst>
          </p:cNvPr>
          <p:cNvSpPr>
            <a:spLocks noGrp="1"/>
          </p:cNvSpPr>
          <p:nvPr>
            <p:ph type="title"/>
          </p:nvPr>
        </p:nvSpPr>
        <p:spPr>
          <a:xfrm>
            <a:off x="939192" y="844472"/>
            <a:ext cx="3241598" cy="1558760"/>
          </a:xfrm>
        </p:spPr>
        <p:txBody>
          <a:bodyPr/>
          <a:lstStyle/>
          <a:p>
            <a:r>
              <a:rPr lang="en-US" sz="4400" dirty="0"/>
              <a:t>Federated</a:t>
            </a:r>
            <a:br>
              <a:rPr lang="en-US" sz="4400" dirty="0"/>
            </a:br>
            <a:r>
              <a:rPr lang="en-US" sz="4400" dirty="0"/>
              <a:t>Approach</a:t>
            </a:r>
          </a:p>
        </p:txBody>
      </p:sp>
      <p:sp>
        <p:nvSpPr>
          <p:cNvPr id="5" name="Segnaposto contenuto 7">
            <a:extLst>
              <a:ext uri="{FF2B5EF4-FFF2-40B4-BE49-F238E27FC236}">
                <a16:creationId xmlns:a16="http://schemas.microsoft.com/office/drawing/2014/main" id="{20B29692-5529-23C6-A805-693A6F949607}"/>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pic>
        <p:nvPicPr>
          <p:cNvPr id="9" name="Immagine 8">
            <a:extLst>
              <a:ext uri="{FF2B5EF4-FFF2-40B4-BE49-F238E27FC236}">
                <a16:creationId xmlns:a16="http://schemas.microsoft.com/office/drawing/2014/main" id="{54BB3F57-7D2E-46E8-24A7-FB663E77A206}"/>
              </a:ext>
            </a:extLst>
          </p:cNvPr>
          <p:cNvPicPr>
            <a:picLocks noChangeAspect="1"/>
          </p:cNvPicPr>
          <p:nvPr/>
        </p:nvPicPr>
        <p:blipFill>
          <a:blip r:embed="rId3"/>
          <a:stretch>
            <a:fillRect/>
          </a:stretch>
        </p:blipFill>
        <p:spPr>
          <a:xfrm>
            <a:off x="4739817" y="0"/>
            <a:ext cx="4064970" cy="4701653"/>
          </a:xfrm>
          <a:prstGeom prst="rect">
            <a:avLst/>
          </a:prstGeom>
        </p:spPr>
      </p:pic>
      <p:sp>
        <p:nvSpPr>
          <p:cNvPr id="2" name="CasellaDiTesto 1">
            <a:extLst>
              <a:ext uri="{FF2B5EF4-FFF2-40B4-BE49-F238E27FC236}">
                <a16:creationId xmlns:a16="http://schemas.microsoft.com/office/drawing/2014/main" id="{16D400F5-A52B-EE64-8A8E-66FB49568E26}"/>
              </a:ext>
            </a:extLst>
          </p:cNvPr>
          <p:cNvSpPr txBox="1"/>
          <p:nvPr/>
        </p:nvSpPr>
        <p:spPr>
          <a:xfrm>
            <a:off x="781334" y="2875337"/>
            <a:ext cx="3678969" cy="1477328"/>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sz="1800" dirty="0">
                <a:latin typeface="Barlow Semi Condensed"/>
              </a:rPr>
              <a:t>Generator and discriminator weights are aggregated separately</a:t>
            </a:r>
          </a:p>
          <a:p>
            <a:pPr marL="285750" indent="-285750">
              <a:buFont typeface="Arial" panose="020B0604020202020204" pitchFamily="34" charset="0"/>
              <a:buChar char="•"/>
            </a:pPr>
            <a:r>
              <a:rPr lang="en-GB" sz="1800" dirty="0">
                <a:latin typeface="Barlow Semi Condensed"/>
              </a:rPr>
              <a:t>Each quantum generator operates with a unique seed</a:t>
            </a:r>
          </a:p>
          <a:p>
            <a:pPr marL="285750" indent="-285750">
              <a:buFont typeface="Arial" panose="020B0604020202020204" pitchFamily="34" charset="0"/>
              <a:buChar char="•"/>
            </a:pPr>
            <a:r>
              <a:rPr lang="en-GB" sz="1800" dirty="0" err="1">
                <a:latin typeface="Barlow Semi Condensed"/>
              </a:rPr>
              <a:t>FedAvg</a:t>
            </a:r>
            <a:r>
              <a:rPr lang="en-GB" sz="1800" dirty="0">
                <a:latin typeface="Barlow Semi Condensed"/>
              </a:rPr>
              <a:t> </a:t>
            </a:r>
          </a:p>
        </p:txBody>
      </p:sp>
    </p:spTree>
    <p:extLst>
      <p:ext uri="{BB962C8B-B14F-4D97-AF65-F5344CB8AC3E}">
        <p14:creationId xmlns:p14="http://schemas.microsoft.com/office/powerpoint/2010/main" val="301815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8667E-6694-F33B-4E1F-CC8EA25301BE}"/>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79DAA11B-28E5-69C3-A4B6-3F53945B09F3}"/>
              </a:ext>
            </a:extLst>
          </p:cNvPr>
          <p:cNvSpPr>
            <a:spLocks noGrp="1"/>
          </p:cNvSpPr>
          <p:nvPr>
            <p:ph type="title"/>
          </p:nvPr>
        </p:nvSpPr>
        <p:spPr>
          <a:xfrm>
            <a:off x="1559002" y="261533"/>
            <a:ext cx="6006300" cy="595800"/>
          </a:xfrm>
        </p:spPr>
        <p:txBody>
          <a:bodyPr/>
          <a:lstStyle/>
          <a:p>
            <a:r>
              <a:rPr lang="en-US" sz="4400" dirty="0"/>
              <a:t>Generator</a:t>
            </a:r>
          </a:p>
        </p:txBody>
      </p:sp>
      <p:sp>
        <p:nvSpPr>
          <p:cNvPr id="5" name="Segnaposto contenuto 7">
            <a:extLst>
              <a:ext uri="{FF2B5EF4-FFF2-40B4-BE49-F238E27FC236}">
                <a16:creationId xmlns:a16="http://schemas.microsoft.com/office/drawing/2014/main" id="{456899F4-5F7C-9A7F-979F-865A723E96E3}"/>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77" name="CasellaDiTesto 76">
            <a:extLst>
              <a:ext uri="{FF2B5EF4-FFF2-40B4-BE49-F238E27FC236}">
                <a16:creationId xmlns:a16="http://schemas.microsoft.com/office/drawing/2014/main" id="{DA7DCFD8-3A17-1ACC-7320-48D33DCF1652}"/>
              </a:ext>
            </a:extLst>
          </p:cNvPr>
          <p:cNvSpPr txBox="1"/>
          <p:nvPr/>
        </p:nvSpPr>
        <p:spPr>
          <a:xfrm>
            <a:off x="212009" y="1660126"/>
            <a:ext cx="3561001" cy="2031325"/>
          </a:xfrm>
          <a:prstGeom prst="rect">
            <a:avLst/>
          </a:prstGeom>
          <a:noFill/>
        </p:spPr>
        <p:txBody>
          <a:bodyPr wrap="square" lIns="91440" tIns="45720" rIns="91440" bIns="45720" anchor="t">
            <a:spAutoFit/>
          </a:bodyPr>
          <a:lstStyle/>
          <a:p>
            <a:r>
              <a:rPr lang="en-GB" sz="1800" dirty="0">
                <a:latin typeface="Barlow Semi Condensed"/>
              </a:rPr>
              <a:t>Each qubit in the circuit is mapped with a principal component of the pre-processed dataset. </a:t>
            </a:r>
          </a:p>
          <a:p>
            <a:endParaRPr lang="en-GB" sz="1800" dirty="0">
              <a:latin typeface="Barlow Semi Condensed"/>
            </a:endParaRPr>
          </a:p>
          <a:p>
            <a:pPr marL="285750" indent="-285750">
              <a:buFont typeface="Arial" panose="020B0604020202020204" pitchFamily="34" charset="0"/>
              <a:buChar char="•"/>
            </a:pPr>
            <a:r>
              <a:rPr lang="en-GB" sz="1800" dirty="0">
                <a:latin typeface="Barlow Semi Condensed"/>
              </a:rPr>
              <a:t>Hadamard gates to all qubits</a:t>
            </a:r>
          </a:p>
          <a:p>
            <a:pPr marL="285750" indent="-285750">
              <a:buFont typeface="Arial" panose="020B0604020202020204" pitchFamily="34" charset="0"/>
              <a:buChar char="•"/>
            </a:pPr>
            <a:r>
              <a:rPr lang="en-GB" sz="1800" dirty="0">
                <a:latin typeface="Barlow Semi Condensed"/>
              </a:rPr>
              <a:t>Feature map </a:t>
            </a:r>
          </a:p>
          <a:p>
            <a:pPr marL="285750" indent="-285750">
              <a:buFont typeface="Arial" panose="020B0604020202020204" pitchFamily="34" charset="0"/>
              <a:buChar char="•"/>
            </a:pPr>
            <a:r>
              <a:rPr lang="en-GB" sz="1800" dirty="0">
                <a:latin typeface="Barlow Semi Condensed"/>
              </a:rPr>
              <a:t>Ansatz</a:t>
            </a:r>
          </a:p>
        </p:txBody>
      </p:sp>
      <p:pic>
        <p:nvPicPr>
          <p:cNvPr id="8" name="Immagine 7" descr="Immagine che contiene testo, schermata, design&#10;&#10;Il contenuto generato dall'IA potrebbe non essere corretto.">
            <a:extLst>
              <a:ext uri="{FF2B5EF4-FFF2-40B4-BE49-F238E27FC236}">
                <a16:creationId xmlns:a16="http://schemas.microsoft.com/office/drawing/2014/main" id="{DE890856-209E-9530-9DC2-0B6DC9A95806}"/>
              </a:ext>
            </a:extLst>
          </p:cNvPr>
          <p:cNvPicPr>
            <a:picLocks noChangeAspect="1"/>
          </p:cNvPicPr>
          <p:nvPr/>
        </p:nvPicPr>
        <p:blipFill>
          <a:blip r:embed="rId3"/>
          <a:srcRect r="12728"/>
          <a:stretch/>
        </p:blipFill>
        <p:spPr>
          <a:xfrm>
            <a:off x="3612905" y="1118885"/>
            <a:ext cx="4757372" cy="2184692"/>
          </a:xfrm>
          <a:prstGeom prst="rect">
            <a:avLst/>
          </a:prstGeom>
        </p:spPr>
      </p:pic>
    </p:spTree>
    <p:extLst>
      <p:ext uri="{BB962C8B-B14F-4D97-AF65-F5344CB8AC3E}">
        <p14:creationId xmlns:p14="http://schemas.microsoft.com/office/powerpoint/2010/main" val="21157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46C66-1BE6-9624-F921-343605850AAF}"/>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EE3C4E1F-EB66-5755-EC9D-8B9305DDC4C5}"/>
              </a:ext>
            </a:extLst>
          </p:cNvPr>
          <p:cNvSpPr>
            <a:spLocks noGrp="1"/>
          </p:cNvSpPr>
          <p:nvPr>
            <p:ph type="title"/>
          </p:nvPr>
        </p:nvSpPr>
        <p:spPr>
          <a:xfrm>
            <a:off x="1559002" y="261533"/>
            <a:ext cx="6006300" cy="595800"/>
          </a:xfrm>
        </p:spPr>
        <p:txBody>
          <a:bodyPr/>
          <a:lstStyle/>
          <a:p>
            <a:r>
              <a:rPr lang="en-US" sz="4400" dirty="0"/>
              <a:t>Interpret function</a:t>
            </a:r>
          </a:p>
        </p:txBody>
      </p:sp>
      <p:sp>
        <p:nvSpPr>
          <p:cNvPr id="5" name="Segnaposto contenuto 7">
            <a:extLst>
              <a:ext uri="{FF2B5EF4-FFF2-40B4-BE49-F238E27FC236}">
                <a16:creationId xmlns:a16="http://schemas.microsoft.com/office/drawing/2014/main" id="{42578A9F-4325-52E9-4DEF-5B7F1183F9F9}"/>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77" name="CasellaDiTesto 76">
            <a:extLst>
              <a:ext uri="{FF2B5EF4-FFF2-40B4-BE49-F238E27FC236}">
                <a16:creationId xmlns:a16="http://schemas.microsoft.com/office/drawing/2014/main" id="{6AE840D1-F2E1-A7DC-199A-41C6D0E0E1AA}"/>
              </a:ext>
            </a:extLst>
          </p:cNvPr>
          <p:cNvSpPr txBox="1"/>
          <p:nvPr/>
        </p:nvSpPr>
        <p:spPr>
          <a:xfrm>
            <a:off x="238641" y="1228366"/>
            <a:ext cx="8504526" cy="2462213"/>
          </a:xfrm>
          <a:prstGeom prst="rect">
            <a:avLst/>
          </a:prstGeom>
          <a:noFill/>
        </p:spPr>
        <p:txBody>
          <a:bodyPr wrap="square" lIns="91440" tIns="45720" rIns="91440" bIns="45720" anchor="t">
            <a:spAutoFit/>
          </a:bodyPr>
          <a:lstStyle/>
          <a:p>
            <a:r>
              <a:rPr lang="en-GB" sz="1800" dirty="0">
                <a:latin typeface="Barlow Semi Condensed"/>
              </a:rPr>
              <a:t>The interpret function transforms the generator's output, which corresponds to the probability of observing each </a:t>
            </a:r>
            <a:r>
              <a:rPr lang="en-GB" sz="1800" b="1" dirty="0">
                <a:latin typeface="Barlow Semi Condensed"/>
              </a:rPr>
              <a:t>combination of qubit states</a:t>
            </a:r>
            <a:r>
              <a:rPr lang="en-GB" sz="1800" dirty="0">
                <a:latin typeface="Barlow Semi Condensed"/>
              </a:rPr>
              <a:t>, with a </a:t>
            </a:r>
            <a:r>
              <a:rPr lang="en-GB" sz="1800" b="1" dirty="0">
                <a:latin typeface="Barlow Semi Condensed"/>
              </a:rPr>
              <a:t>cardinality of 2</a:t>
            </a:r>
            <a:r>
              <a:rPr lang="en-GB" sz="1800" b="1" baseline="30000" dirty="0">
                <a:latin typeface="Barlow Semi Condensed"/>
              </a:rPr>
              <a:t>n</a:t>
            </a:r>
            <a:r>
              <a:rPr lang="en-GB" sz="1800" dirty="0">
                <a:latin typeface="Barlow Semi Condensed"/>
              </a:rPr>
              <a:t>, </a:t>
            </a:r>
            <a:r>
              <a:rPr lang="en-GB" sz="1800" b="1" dirty="0">
                <a:latin typeface="Barlow Semi Condensed"/>
              </a:rPr>
              <a:t>into</a:t>
            </a:r>
            <a:r>
              <a:rPr lang="en-GB" sz="1800" dirty="0">
                <a:latin typeface="Barlow Semi Condensed"/>
              </a:rPr>
              <a:t> a lower-dimensional representation of </a:t>
            </a:r>
            <a:r>
              <a:rPr lang="en-GB" sz="1800" b="1" dirty="0">
                <a:latin typeface="Barlow Semi Condensed"/>
              </a:rPr>
              <a:t>cardinality n</a:t>
            </a:r>
            <a:r>
              <a:rPr lang="en-GB" sz="1800" dirty="0">
                <a:latin typeface="Barlow Semi Condensed"/>
              </a:rPr>
              <a:t>. </a:t>
            </a:r>
          </a:p>
          <a:p>
            <a:endParaRPr lang="en-GB" sz="1800" dirty="0">
              <a:latin typeface="Barlow Semi Condensed"/>
            </a:endParaRPr>
          </a:p>
          <a:p>
            <a:r>
              <a:rPr lang="en-GB" sz="1800" dirty="0">
                <a:latin typeface="Barlow Semi Condensed"/>
              </a:rPr>
              <a:t>For each qubit </a:t>
            </a:r>
            <a:r>
              <a:rPr lang="en-GB" sz="1800" dirty="0" err="1">
                <a:latin typeface="Barlow Semi Condensed"/>
              </a:rPr>
              <a:t>i</a:t>
            </a:r>
            <a:r>
              <a:rPr lang="en-GB" sz="1800" dirty="0">
                <a:latin typeface="Barlow Semi Condensed"/>
              </a:rPr>
              <a:t>, the interpret function </a:t>
            </a:r>
            <a:r>
              <a:rPr lang="en-GB" sz="1800" b="1" dirty="0">
                <a:latin typeface="Barlow Semi Condensed"/>
              </a:rPr>
              <a:t>extracts</a:t>
            </a:r>
            <a:r>
              <a:rPr lang="en-GB" sz="1800" dirty="0">
                <a:latin typeface="Barlow Semi Condensed"/>
              </a:rPr>
              <a:t> </a:t>
            </a:r>
            <a:r>
              <a:rPr lang="en-GB" sz="1800" b="1" dirty="0">
                <a:latin typeface="Barlow Semi Condensed"/>
              </a:rPr>
              <a:t>its marginal probability </a:t>
            </a:r>
            <a:r>
              <a:rPr lang="en-GB" sz="1800" dirty="0">
                <a:latin typeface="Barlow Semi Condensed"/>
              </a:rPr>
              <a:t>by summing over all measurement outcomes where qubit </a:t>
            </a:r>
            <a:r>
              <a:rPr lang="en-GB" sz="1800" dirty="0" err="1">
                <a:latin typeface="Barlow Semi Condensed"/>
              </a:rPr>
              <a:t>i</a:t>
            </a:r>
            <a:r>
              <a:rPr lang="en-GB" sz="1800" dirty="0">
                <a:latin typeface="Barlow Semi Condensed"/>
              </a:rPr>
              <a:t> is in state 1. </a:t>
            </a:r>
          </a:p>
          <a:p>
            <a:endParaRPr lang="en-GB" sz="1800" dirty="0">
              <a:latin typeface="Barlow Semi Condensed"/>
            </a:endParaRPr>
          </a:p>
          <a:p>
            <a:endParaRPr lang="it-IT" sz="2800" dirty="0"/>
          </a:p>
        </p:txBody>
      </p:sp>
    </p:spTree>
    <p:extLst>
      <p:ext uri="{BB962C8B-B14F-4D97-AF65-F5344CB8AC3E}">
        <p14:creationId xmlns:p14="http://schemas.microsoft.com/office/powerpoint/2010/main" val="358057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0831D-27A2-EB74-FD74-0EF193161342}"/>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EC21EEEC-A996-59E9-0A06-25537D2815E3}"/>
              </a:ext>
            </a:extLst>
          </p:cNvPr>
          <p:cNvSpPr>
            <a:spLocks noGrp="1"/>
          </p:cNvSpPr>
          <p:nvPr>
            <p:ph type="title"/>
          </p:nvPr>
        </p:nvSpPr>
        <p:spPr>
          <a:xfrm>
            <a:off x="1559002" y="261533"/>
            <a:ext cx="6006300" cy="595800"/>
          </a:xfrm>
        </p:spPr>
        <p:txBody>
          <a:bodyPr/>
          <a:lstStyle/>
          <a:p>
            <a:r>
              <a:rPr lang="en-US" sz="4400" dirty="0"/>
              <a:t>Interpret function</a:t>
            </a:r>
          </a:p>
        </p:txBody>
      </p:sp>
      <p:sp>
        <p:nvSpPr>
          <p:cNvPr id="5" name="Segnaposto contenuto 7">
            <a:extLst>
              <a:ext uri="{FF2B5EF4-FFF2-40B4-BE49-F238E27FC236}">
                <a16:creationId xmlns:a16="http://schemas.microsoft.com/office/drawing/2014/main" id="{9A1BB806-0CF4-AA45-B549-2146FF015FAC}"/>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77" name="CasellaDiTesto 76">
            <a:extLst>
              <a:ext uri="{FF2B5EF4-FFF2-40B4-BE49-F238E27FC236}">
                <a16:creationId xmlns:a16="http://schemas.microsoft.com/office/drawing/2014/main" id="{48B9F449-6750-4806-E4B6-707BD5EF2AA1}"/>
              </a:ext>
            </a:extLst>
          </p:cNvPr>
          <p:cNvSpPr txBox="1"/>
          <p:nvPr/>
        </p:nvSpPr>
        <p:spPr>
          <a:xfrm>
            <a:off x="238641" y="1228366"/>
            <a:ext cx="8504526" cy="3139321"/>
          </a:xfrm>
          <a:prstGeom prst="rect">
            <a:avLst/>
          </a:prstGeom>
          <a:noFill/>
        </p:spPr>
        <p:txBody>
          <a:bodyPr wrap="square" lIns="91440" tIns="45720" rIns="91440" bIns="45720" anchor="t">
            <a:spAutoFit/>
          </a:bodyPr>
          <a:lstStyle/>
          <a:p>
            <a:r>
              <a:rPr lang="en-GB" sz="1800" dirty="0">
                <a:latin typeface="Barlow Semi Condensed"/>
              </a:rPr>
              <a:t>Let P(x) represent the probability of observing a particular n-qubit state x = (x</a:t>
            </a:r>
            <a:r>
              <a:rPr lang="en-GB" sz="1800" baseline="-25000" dirty="0">
                <a:latin typeface="Barlow Semi Condensed"/>
              </a:rPr>
              <a:t>1</a:t>
            </a:r>
            <a:r>
              <a:rPr lang="en-GB" sz="1800" dirty="0">
                <a:latin typeface="Barlow Semi Condensed"/>
              </a:rPr>
              <a:t>, x</a:t>
            </a:r>
            <a:r>
              <a:rPr lang="en-GB" sz="1800" baseline="-25000" dirty="0">
                <a:latin typeface="Barlow Semi Condensed"/>
              </a:rPr>
              <a:t>2</a:t>
            </a:r>
            <a:r>
              <a:rPr lang="en-GB" sz="1800" dirty="0">
                <a:latin typeface="Barlow Semi Condensed"/>
              </a:rPr>
              <a:t>, . . . , </a:t>
            </a:r>
            <a:r>
              <a:rPr lang="en-GB" sz="1800" dirty="0" err="1">
                <a:latin typeface="Barlow Semi Condensed"/>
              </a:rPr>
              <a:t>x</a:t>
            </a:r>
            <a:r>
              <a:rPr lang="en-GB" sz="1800" baseline="-25000" dirty="0" err="1">
                <a:latin typeface="Barlow Semi Condensed"/>
              </a:rPr>
              <a:t>n</a:t>
            </a:r>
            <a:r>
              <a:rPr lang="en-GB" sz="1800" dirty="0">
                <a:latin typeface="Barlow Semi Condensed"/>
              </a:rPr>
              <a:t>), where x</a:t>
            </a:r>
            <a:r>
              <a:rPr lang="en-GB" sz="1800" baseline="-25000" dirty="0">
                <a:latin typeface="Barlow Semi Condensed"/>
              </a:rPr>
              <a:t>i</a:t>
            </a:r>
            <a:r>
              <a:rPr lang="en-GB" sz="1800" dirty="0">
                <a:latin typeface="Barlow Semi Condensed"/>
              </a:rPr>
              <a:t> ∈ {0, 1}. Then, the marginal probability p</a:t>
            </a:r>
            <a:r>
              <a:rPr lang="en-GB" sz="1800" baseline="-25000" dirty="0">
                <a:latin typeface="Barlow Semi Condensed"/>
              </a:rPr>
              <a:t>i </a:t>
            </a:r>
            <a:r>
              <a:rPr lang="en-GB" sz="1800" dirty="0">
                <a:latin typeface="Barlow Semi Condensed"/>
              </a:rPr>
              <a:t>for qubit </a:t>
            </a:r>
            <a:r>
              <a:rPr lang="en-GB" sz="1800" dirty="0" err="1">
                <a:latin typeface="Barlow Semi Condensed"/>
              </a:rPr>
              <a:t>i</a:t>
            </a:r>
            <a:r>
              <a:rPr lang="en-GB" sz="1800" dirty="0">
                <a:latin typeface="Barlow Semi Condensed"/>
              </a:rPr>
              <a:t> is computed as:</a:t>
            </a:r>
          </a:p>
          <a:p>
            <a:endParaRPr lang="en-GB" sz="1800" dirty="0">
              <a:latin typeface="Barlow Semi Condensed"/>
            </a:endParaRPr>
          </a:p>
          <a:p>
            <a:endParaRPr lang="en-GB" sz="1800" dirty="0">
              <a:latin typeface="Barlow Semi Condensed"/>
            </a:endParaRPr>
          </a:p>
          <a:p>
            <a:endParaRPr lang="en-GB" sz="1800" dirty="0">
              <a:latin typeface="Barlow Semi Condensed"/>
            </a:endParaRPr>
          </a:p>
          <a:p>
            <a:r>
              <a:rPr lang="en-GB" sz="1800" dirty="0">
                <a:latin typeface="Barlow Semi Condensed"/>
              </a:rPr>
              <a:t>The resulting vector is (p</a:t>
            </a:r>
            <a:r>
              <a:rPr lang="en-GB" sz="1800" baseline="-25000" dirty="0">
                <a:latin typeface="Barlow Semi Condensed"/>
              </a:rPr>
              <a:t>1</a:t>
            </a:r>
            <a:r>
              <a:rPr lang="en-GB" sz="1800" dirty="0">
                <a:latin typeface="Barlow Semi Condensed"/>
              </a:rPr>
              <a:t>, p</a:t>
            </a:r>
            <a:r>
              <a:rPr lang="en-GB" sz="1800" baseline="-25000" dirty="0">
                <a:latin typeface="Barlow Semi Condensed"/>
              </a:rPr>
              <a:t>2</a:t>
            </a:r>
            <a:r>
              <a:rPr lang="en-GB" sz="1800" dirty="0">
                <a:latin typeface="Barlow Semi Condensed"/>
              </a:rPr>
              <a:t>, . . . , </a:t>
            </a:r>
            <a:r>
              <a:rPr lang="en-GB" sz="1800" dirty="0" err="1">
                <a:latin typeface="Barlow Semi Condensed"/>
              </a:rPr>
              <a:t>p</a:t>
            </a:r>
            <a:r>
              <a:rPr lang="en-GB" sz="1800" baseline="-25000" dirty="0" err="1">
                <a:latin typeface="Barlow Semi Condensed"/>
              </a:rPr>
              <a:t>n</a:t>
            </a:r>
            <a:r>
              <a:rPr lang="en-GB" sz="1800" dirty="0">
                <a:latin typeface="Barlow Semi Condensed"/>
              </a:rPr>
              <a:t>), each component p</a:t>
            </a:r>
            <a:r>
              <a:rPr lang="en-GB" sz="1800" baseline="-25000" dirty="0">
                <a:latin typeface="Barlow Semi Condensed"/>
              </a:rPr>
              <a:t>i</a:t>
            </a:r>
            <a:r>
              <a:rPr lang="en-GB" sz="1800" dirty="0">
                <a:latin typeface="Barlow Semi Condensed"/>
              </a:rPr>
              <a:t> lies in the range [0, 1], making it directly comparable to the features in the real dataset.</a:t>
            </a:r>
          </a:p>
          <a:p>
            <a:endParaRPr lang="en-GB" sz="1800" dirty="0">
              <a:latin typeface="Barlow Semi Condensed"/>
            </a:endParaRPr>
          </a:p>
          <a:p>
            <a:endParaRPr lang="en-GB" sz="1800" dirty="0">
              <a:latin typeface="Barlow Semi Condensed"/>
            </a:endParaRPr>
          </a:p>
          <a:p>
            <a:r>
              <a:rPr lang="en-GB" sz="1800" dirty="0">
                <a:latin typeface="Barlow Semi Condensed"/>
              </a:rPr>
              <a:t>This dimensionality reduction simplifies the discriminator's input without sacrificing the ability to distinguish between real and generated data. </a:t>
            </a:r>
          </a:p>
        </p:txBody>
      </p:sp>
      <p:pic>
        <p:nvPicPr>
          <p:cNvPr id="3" name="Immagine 2">
            <a:extLst>
              <a:ext uri="{FF2B5EF4-FFF2-40B4-BE49-F238E27FC236}">
                <a16:creationId xmlns:a16="http://schemas.microsoft.com/office/drawing/2014/main" id="{067A54F3-C5A4-D8E8-7459-5CFF9BB8A8C6}"/>
              </a:ext>
            </a:extLst>
          </p:cNvPr>
          <p:cNvPicPr>
            <a:picLocks noChangeAspect="1"/>
          </p:cNvPicPr>
          <p:nvPr/>
        </p:nvPicPr>
        <p:blipFill>
          <a:blip r:embed="rId3"/>
          <a:stretch>
            <a:fillRect/>
          </a:stretch>
        </p:blipFill>
        <p:spPr>
          <a:xfrm>
            <a:off x="3817383" y="1994861"/>
            <a:ext cx="1509233" cy="576889"/>
          </a:xfrm>
          <a:prstGeom prst="rect">
            <a:avLst/>
          </a:prstGeom>
        </p:spPr>
      </p:pic>
    </p:spTree>
    <p:extLst>
      <p:ext uri="{BB962C8B-B14F-4D97-AF65-F5344CB8AC3E}">
        <p14:creationId xmlns:p14="http://schemas.microsoft.com/office/powerpoint/2010/main" val="203173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9F9DA-A1B9-E5F7-B6F1-01CD45F9F88E}"/>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5ACD4DDF-15C0-69B6-E5A3-89658F447DD7}"/>
              </a:ext>
            </a:extLst>
          </p:cNvPr>
          <p:cNvSpPr>
            <a:spLocks noGrp="1"/>
          </p:cNvSpPr>
          <p:nvPr>
            <p:ph type="title"/>
          </p:nvPr>
        </p:nvSpPr>
        <p:spPr>
          <a:xfrm>
            <a:off x="1559002" y="261533"/>
            <a:ext cx="6006300" cy="595800"/>
          </a:xfrm>
        </p:spPr>
        <p:txBody>
          <a:bodyPr/>
          <a:lstStyle/>
          <a:p>
            <a:r>
              <a:rPr lang="en-US" sz="4400" dirty="0"/>
              <a:t>Discriminator</a:t>
            </a:r>
          </a:p>
        </p:txBody>
      </p:sp>
      <p:sp>
        <p:nvSpPr>
          <p:cNvPr id="5" name="Segnaposto contenuto 7">
            <a:extLst>
              <a:ext uri="{FF2B5EF4-FFF2-40B4-BE49-F238E27FC236}">
                <a16:creationId xmlns:a16="http://schemas.microsoft.com/office/drawing/2014/main" id="{41FA039D-5AD4-21EB-2F3B-A5D5864468DE}"/>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77" name="CasellaDiTesto 76">
            <a:extLst>
              <a:ext uri="{FF2B5EF4-FFF2-40B4-BE49-F238E27FC236}">
                <a16:creationId xmlns:a16="http://schemas.microsoft.com/office/drawing/2014/main" id="{00DECF35-4A9B-CEF4-2431-252EF05C7E21}"/>
              </a:ext>
            </a:extLst>
          </p:cNvPr>
          <p:cNvSpPr txBox="1"/>
          <p:nvPr/>
        </p:nvSpPr>
        <p:spPr>
          <a:xfrm>
            <a:off x="238641" y="1228366"/>
            <a:ext cx="8438634" cy="2308324"/>
          </a:xfrm>
          <a:prstGeom prst="rect">
            <a:avLst/>
          </a:prstGeom>
          <a:noFill/>
        </p:spPr>
        <p:txBody>
          <a:bodyPr wrap="square" lIns="91440" tIns="45720" rIns="91440" bIns="45720" anchor="t">
            <a:spAutoFit/>
          </a:bodyPr>
          <a:lstStyle/>
          <a:p>
            <a:r>
              <a:rPr lang="en-GB" sz="1800" dirty="0">
                <a:latin typeface="Barlow Semi Condensed"/>
              </a:rPr>
              <a:t>The discriminator is a classical feedforward neural network. </a:t>
            </a:r>
          </a:p>
          <a:p>
            <a:endParaRPr lang="en-GB" sz="1800" dirty="0">
              <a:latin typeface="Barlow Semi Condensed"/>
            </a:endParaRPr>
          </a:p>
          <a:p>
            <a:r>
              <a:rPr lang="en-GB" sz="1800" b="1" dirty="0">
                <a:latin typeface="Barlow Semi Condensed"/>
              </a:rPr>
              <a:t>Dense hidden layers </a:t>
            </a:r>
            <a:r>
              <a:rPr lang="en-GB" sz="1800" dirty="0">
                <a:latin typeface="Barlow Semi Condensed"/>
              </a:rPr>
              <a:t>with </a:t>
            </a:r>
            <a:r>
              <a:rPr lang="en-GB" sz="1800" b="1" dirty="0" err="1">
                <a:latin typeface="Barlow Semi Condensed"/>
              </a:rPr>
              <a:t>LeakyReLU</a:t>
            </a:r>
            <a:r>
              <a:rPr lang="en-GB" sz="1800" b="1" dirty="0">
                <a:latin typeface="Barlow Semi Condensed"/>
              </a:rPr>
              <a:t> functions</a:t>
            </a:r>
            <a:r>
              <a:rPr lang="en-GB" sz="1800" dirty="0">
                <a:latin typeface="Barlow Semi Condensed"/>
              </a:rPr>
              <a:t>, to introduce non-linearity while mitigating vanishing gradients. </a:t>
            </a:r>
          </a:p>
          <a:p>
            <a:endParaRPr lang="en-GB" sz="1800" dirty="0">
              <a:latin typeface="Barlow Semi Condensed"/>
            </a:endParaRPr>
          </a:p>
          <a:p>
            <a:r>
              <a:rPr lang="en-GB" sz="1800" dirty="0">
                <a:latin typeface="Barlow Semi Condensed"/>
              </a:rPr>
              <a:t>Evaluation metrics such as </a:t>
            </a:r>
            <a:r>
              <a:rPr lang="en-GB" sz="1800" b="1" dirty="0">
                <a:latin typeface="Barlow Semi Condensed"/>
              </a:rPr>
              <a:t>loss values</a:t>
            </a:r>
            <a:r>
              <a:rPr lang="en-GB" sz="1800" dirty="0">
                <a:latin typeface="Barlow Semi Condensed"/>
              </a:rPr>
              <a:t>, </a:t>
            </a:r>
            <a:r>
              <a:rPr lang="en-GB" sz="1800" b="1" dirty="0">
                <a:latin typeface="Barlow Semi Condensed"/>
              </a:rPr>
              <a:t>accuracy</a:t>
            </a:r>
            <a:r>
              <a:rPr lang="en-GB" sz="1800" dirty="0">
                <a:latin typeface="Barlow Semi Condensed"/>
              </a:rPr>
              <a:t>, and the </a:t>
            </a:r>
            <a:r>
              <a:rPr lang="en-GB" sz="1800" b="1" dirty="0">
                <a:latin typeface="Barlow Semi Condensed"/>
              </a:rPr>
              <a:t>F1 score </a:t>
            </a:r>
            <a:r>
              <a:rPr lang="en-GB" sz="1800" dirty="0">
                <a:latin typeface="Barlow Semi Condensed"/>
              </a:rPr>
              <a:t>monitor performance, while the </a:t>
            </a:r>
            <a:r>
              <a:rPr lang="en-GB" sz="1800" b="1" dirty="0">
                <a:latin typeface="Barlow Semi Condensed"/>
              </a:rPr>
              <a:t>quality of generated data </a:t>
            </a:r>
            <a:r>
              <a:rPr lang="en-GB" sz="1800" dirty="0">
                <a:latin typeface="Barlow Semi Condensed"/>
              </a:rPr>
              <a:t>is validated by computing the fidelity score with real data. </a:t>
            </a:r>
          </a:p>
        </p:txBody>
      </p:sp>
    </p:spTree>
    <p:extLst>
      <p:ext uri="{BB962C8B-B14F-4D97-AF65-F5344CB8AC3E}">
        <p14:creationId xmlns:p14="http://schemas.microsoft.com/office/powerpoint/2010/main" val="38746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F25FA-2FE3-D94E-20DA-EDAA2349B6FA}"/>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E47CE6B6-84A5-1641-8CC4-6218F1392DD0}"/>
              </a:ext>
            </a:extLst>
          </p:cNvPr>
          <p:cNvSpPr>
            <a:spLocks noGrp="1"/>
          </p:cNvSpPr>
          <p:nvPr>
            <p:ph type="title"/>
          </p:nvPr>
        </p:nvSpPr>
        <p:spPr>
          <a:xfrm>
            <a:off x="1559002" y="261533"/>
            <a:ext cx="6006300" cy="595800"/>
          </a:xfrm>
        </p:spPr>
        <p:txBody>
          <a:bodyPr/>
          <a:lstStyle/>
          <a:p>
            <a:r>
              <a:rPr lang="en-US" sz="4400" dirty="0"/>
              <a:t>Loss plot</a:t>
            </a:r>
          </a:p>
        </p:txBody>
      </p:sp>
      <p:sp>
        <p:nvSpPr>
          <p:cNvPr id="5" name="Segnaposto contenuto 7">
            <a:extLst>
              <a:ext uri="{FF2B5EF4-FFF2-40B4-BE49-F238E27FC236}">
                <a16:creationId xmlns:a16="http://schemas.microsoft.com/office/drawing/2014/main" id="{5608A443-039C-6213-F066-697DE948782E}"/>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2" name="CasellaDiTesto 1">
            <a:extLst>
              <a:ext uri="{FF2B5EF4-FFF2-40B4-BE49-F238E27FC236}">
                <a16:creationId xmlns:a16="http://schemas.microsoft.com/office/drawing/2014/main" id="{3AD67CAC-80B7-B2B9-51D1-786A7C19BAFB}"/>
              </a:ext>
            </a:extLst>
          </p:cNvPr>
          <p:cNvSpPr txBox="1"/>
          <p:nvPr/>
        </p:nvSpPr>
        <p:spPr>
          <a:xfrm>
            <a:off x="238640" y="1228366"/>
            <a:ext cx="3128813" cy="2862322"/>
          </a:xfrm>
          <a:prstGeom prst="rect">
            <a:avLst/>
          </a:prstGeom>
          <a:noFill/>
        </p:spPr>
        <p:txBody>
          <a:bodyPr wrap="square" lIns="91440" tIns="45720" rIns="91440" bIns="45720" anchor="t">
            <a:spAutoFit/>
          </a:bodyPr>
          <a:lstStyle/>
          <a:p>
            <a:r>
              <a:rPr lang="en-GB" sz="1800" dirty="0">
                <a:latin typeface="Barlow Semi Condensed"/>
              </a:rPr>
              <a:t>The highest-performing configuration among </a:t>
            </a:r>
            <a:r>
              <a:rPr lang="en-GB" sz="1800" b="1" dirty="0">
                <a:latin typeface="Barlow Semi Condensed"/>
              </a:rPr>
              <a:t>4 nodes </a:t>
            </a:r>
            <a:r>
              <a:rPr lang="en-GB" sz="1800" dirty="0">
                <a:latin typeface="Barlow Semi Condensed"/>
              </a:rPr>
              <a:t>combines </a:t>
            </a:r>
            <a:r>
              <a:rPr lang="en-GB" sz="1800" b="1" dirty="0">
                <a:latin typeface="Barlow Semi Condensed"/>
              </a:rPr>
              <a:t>6 PCA features</a:t>
            </a:r>
            <a:r>
              <a:rPr lang="en-GB" sz="1800" dirty="0">
                <a:latin typeface="Barlow Semi Condensed"/>
              </a:rPr>
              <a:t>, the </a:t>
            </a:r>
            <a:r>
              <a:rPr lang="en-GB" sz="1800" b="1" dirty="0">
                <a:latin typeface="Barlow Semi Condensed"/>
              </a:rPr>
              <a:t>EfficientSU2</a:t>
            </a:r>
            <a:r>
              <a:rPr lang="en-GB" sz="1800" dirty="0">
                <a:latin typeface="Barlow Semi Condensed"/>
              </a:rPr>
              <a:t> ansatz, </a:t>
            </a:r>
            <a:r>
              <a:rPr lang="en-GB" sz="1800" b="1" dirty="0">
                <a:latin typeface="Barlow Semi Condensed"/>
              </a:rPr>
              <a:t>3 generator repetitions</a:t>
            </a:r>
            <a:r>
              <a:rPr lang="en-GB" sz="1800" dirty="0">
                <a:latin typeface="Barlow Semi Condensed"/>
              </a:rPr>
              <a:t>, and </a:t>
            </a:r>
            <a:r>
              <a:rPr lang="en-GB" sz="1800" b="1" dirty="0">
                <a:latin typeface="Barlow Semi Condensed"/>
              </a:rPr>
              <a:t>128</a:t>
            </a:r>
            <a:r>
              <a:rPr lang="en-GB" sz="1800" dirty="0">
                <a:latin typeface="Barlow Semi Condensed"/>
              </a:rPr>
              <a:t> discriminator </a:t>
            </a:r>
            <a:r>
              <a:rPr lang="en-GB" sz="1800" b="1" dirty="0">
                <a:latin typeface="Barlow Semi Condensed"/>
              </a:rPr>
              <a:t>neurons</a:t>
            </a:r>
            <a:r>
              <a:rPr lang="en-GB" sz="1800" dirty="0">
                <a:latin typeface="Barlow Semi Condensed"/>
              </a:rPr>
              <a:t>. </a:t>
            </a:r>
          </a:p>
          <a:p>
            <a:endParaRPr lang="en-GB" sz="1800" dirty="0">
              <a:latin typeface="Barlow Semi Condensed"/>
            </a:endParaRPr>
          </a:p>
          <a:p>
            <a:r>
              <a:rPr lang="en-GB" sz="1800" dirty="0">
                <a:latin typeface="Barlow Semi Condensed"/>
              </a:rPr>
              <a:t>This setup achieves an </a:t>
            </a:r>
            <a:r>
              <a:rPr lang="en-GB" sz="1800" b="1" dirty="0">
                <a:latin typeface="Barlow Semi Condensed"/>
              </a:rPr>
              <a:t>accuracy of 0.9125</a:t>
            </a:r>
            <a:r>
              <a:rPr lang="en-GB" sz="1800" dirty="0">
                <a:latin typeface="Barlow Semi Condensed"/>
              </a:rPr>
              <a:t> and an </a:t>
            </a:r>
            <a:r>
              <a:rPr lang="en-GB" sz="1800" b="1" dirty="0">
                <a:latin typeface="Barlow Semi Condensed"/>
              </a:rPr>
              <a:t>F1 score of 0.9034. </a:t>
            </a:r>
          </a:p>
        </p:txBody>
      </p:sp>
      <p:pic>
        <p:nvPicPr>
          <p:cNvPr id="10" name="Immagine 9" descr="Immagine che contiene testo, linea, diagramma, schermata&#10;&#10;Il contenuto generato dall'IA potrebbe non essere corretto.">
            <a:extLst>
              <a:ext uri="{FF2B5EF4-FFF2-40B4-BE49-F238E27FC236}">
                <a16:creationId xmlns:a16="http://schemas.microsoft.com/office/drawing/2014/main" id="{DE54AF1C-1CF9-1DA6-41C6-98712EA074A3}"/>
              </a:ext>
            </a:extLst>
          </p:cNvPr>
          <p:cNvPicPr>
            <a:picLocks noChangeAspect="1"/>
          </p:cNvPicPr>
          <p:nvPr/>
        </p:nvPicPr>
        <p:blipFill rotWithShape="1">
          <a:blip r:embed="rId3">
            <a:extLst>
              <a:ext uri="{28A0092B-C50C-407E-A947-70E740481C1C}">
                <a14:useLocalDpi xmlns:a14="http://schemas.microsoft.com/office/drawing/2010/main" val="0"/>
              </a:ext>
            </a:extLst>
          </a:blip>
          <a:srcRect t="11211" b="2537"/>
          <a:stretch/>
        </p:blipFill>
        <p:spPr bwMode="auto">
          <a:xfrm>
            <a:off x="3961943" y="1228366"/>
            <a:ext cx="3445164" cy="29707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439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5824D-14B6-7CD5-DCF9-55A75A37E295}"/>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35F981DE-2EA2-A782-7EDB-8AEF23873EDB}"/>
              </a:ext>
            </a:extLst>
          </p:cNvPr>
          <p:cNvSpPr>
            <a:spLocks noGrp="1"/>
          </p:cNvSpPr>
          <p:nvPr>
            <p:ph type="title"/>
          </p:nvPr>
        </p:nvSpPr>
        <p:spPr>
          <a:xfrm>
            <a:off x="1559002" y="261533"/>
            <a:ext cx="6006300" cy="595800"/>
          </a:xfrm>
        </p:spPr>
        <p:txBody>
          <a:bodyPr/>
          <a:lstStyle/>
          <a:p>
            <a:r>
              <a:rPr lang="en-US" sz="4400" dirty="0"/>
              <a:t>Noisy Simulation</a:t>
            </a:r>
          </a:p>
        </p:txBody>
      </p:sp>
      <p:sp>
        <p:nvSpPr>
          <p:cNvPr id="5" name="Segnaposto contenuto 7">
            <a:extLst>
              <a:ext uri="{FF2B5EF4-FFF2-40B4-BE49-F238E27FC236}">
                <a16:creationId xmlns:a16="http://schemas.microsoft.com/office/drawing/2014/main" id="{E1FBFDC9-550C-FB54-217A-09325E3586CB}"/>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77" name="CasellaDiTesto 76">
            <a:extLst>
              <a:ext uri="{FF2B5EF4-FFF2-40B4-BE49-F238E27FC236}">
                <a16:creationId xmlns:a16="http://schemas.microsoft.com/office/drawing/2014/main" id="{4E486E3D-0734-E13A-5137-E802C8A9DB72}"/>
              </a:ext>
            </a:extLst>
          </p:cNvPr>
          <p:cNvSpPr txBox="1"/>
          <p:nvPr/>
        </p:nvSpPr>
        <p:spPr>
          <a:xfrm>
            <a:off x="238641" y="1228366"/>
            <a:ext cx="8504526" cy="2585323"/>
          </a:xfrm>
          <a:prstGeom prst="rect">
            <a:avLst/>
          </a:prstGeom>
          <a:noFill/>
        </p:spPr>
        <p:txBody>
          <a:bodyPr wrap="square" lIns="91440" tIns="45720" rIns="91440" bIns="45720" anchor="t">
            <a:spAutoFit/>
          </a:bodyPr>
          <a:lstStyle/>
          <a:p>
            <a:r>
              <a:rPr lang="en-GB" sz="1800" dirty="0">
                <a:latin typeface="Barlow Semi Condensed"/>
              </a:rPr>
              <a:t>Evaluated using </a:t>
            </a:r>
            <a:r>
              <a:rPr lang="en-GB" sz="1800" b="1" dirty="0">
                <a:latin typeface="Barlow Semi Condensed"/>
              </a:rPr>
              <a:t>IBM’s </a:t>
            </a:r>
            <a:r>
              <a:rPr lang="en-GB" sz="1800" b="1" dirty="0" err="1">
                <a:latin typeface="Barlow Semi Condensed"/>
              </a:rPr>
              <a:t>FakeBackend</a:t>
            </a:r>
            <a:r>
              <a:rPr lang="en-GB" sz="1800" b="1" dirty="0">
                <a:latin typeface="Barlow Semi Condensed"/>
              </a:rPr>
              <a:t> </a:t>
            </a:r>
            <a:r>
              <a:rPr lang="en-GB" sz="1800" dirty="0">
                <a:latin typeface="Barlow Semi Condensed"/>
              </a:rPr>
              <a:t>to compare performance degradation and convergence time. </a:t>
            </a:r>
          </a:p>
          <a:p>
            <a:endParaRPr lang="en-GB" sz="1800" dirty="0">
              <a:latin typeface="Barlow Semi Condensed"/>
            </a:endParaRPr>
          </a:p>
          <a:p>
            <a:r>
              <a:rPr lang="en-GB" sz="1800" dirty="0">
                <a:latin typeface="Barlow Semi Condensed"/>
              </a:rPr>
              <a:t>This backend simulates quantum devices based on system snapshots.</a:t>
            </a:r>
          </a:p>
          <a:p>
            <a:endParaRPr lang="en-GB" sz="1800" dirty="0">
              <a:latin typeface="Barlow Semi Condensed"/>
            </a:endParaRPr>
          </a:p>
          <a:p>
            <a:r>
              <a:rPr lang="en-GB" sz="1800" dirty="0">
                <a:latin typeface="Barlow Semi Condensed"/>
              </a:rPr>
              <a:t>Simulations were performed with the </a:t>
            </a:r>
            <a:r>
              <a:rPr lang="en-GB" sz="1800" b="1" dirty="0" err="1">
                <a:latin typeface="Barlow Semi Condensed"/>
              </a:rPr>
              <a:t>Qiskit</a:t>
            </a:r>
            <a:r>
              <a:rPr lang="en-GB" sz="1800" b="1" dirty="0">
                <a:latin typeface="Barlow Semi Condensed"/>
              </a:rPr>
              <a:t>-Aer package </a:t>
            </a:r>
            <a:r>
              <a:rPr lang="en-GB" sz="1800" dirty="0">
                <a:latin typeface="Barlow Semi Condensed"/>
              </a:rPr>
              <a:t>using the Sampler primitive. </a:t>
            </a:r>
          </a:p>
          <a:p>
            <a:endParaRPr lang="en-GB" sz="1800" dirty="0">
              <a:latin typeface="Barlow Semi Condensed"/>
            </a:endParaRPr>
          </a:p>
          <a:p>
            <a:r>
              <a:rPr lang="en-GB" sz="1800" dirty="0">
                <a:latin typeface="Barlow Semi Condensed"/>
              </a:rPr>
              <a:t>While noisy simulations yield different results, starting with noise-free simulations provides a useful baseline before </a:t>
            </a:r>
            <a:r>
              <a:rPr lang="en-GB" sz="1800" b="1" dirty="0">
                <a:latin typeface="Barlow Semi Condensed"/>
              </a:rPr>
              <a:t>assessing the impact of noise</a:t>
            </a:r>
            <a:r>
              <a:rPr lang="en-GB" sz="1800" dirty="0">
                <a:latin typeface="Barlow Semi Condensed"/>
              </a:rPr>
              <a:t>.</a:t>
            </a:r>
          </a:p>
        </p:txBody>
      </p:sp>
    </p:spTree>
    <p:extLst>
      <p:ext uri="{BB962C8B-B14F-4D97-AF65-F5344CB8AC3E}">
        <p14:creationId xmlns:p14="http://schemas.microsoft.com/office/powerpoint/2010/main" val="47709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2B29B-A269-E5A1-E19D-1F3096AB6860}"/>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82184690-6EA0-C8E2-A6AA-042B3107DABF}"/>
              </a:ext>
            </a:extLst>
          </p:cNvPr>
          <p:cNvSpPr>
            <a:spLocks noGrp="1"/>
          </p:cNvSpPr>
          <p:nvPr>
            <p:ph type="title"/>
          </p:nvPr>
        </p:nvSpPr>
        <p:spPr>
          <a:xfrm>
            <a:off x="1559002" y="261533"/>
            <a:ext cx="6006300" cy="595800"/>
          </a:xfrm>
        </p:spPr>
        <p:txBody>
          <a:bodyPr/>
          <a:lstStyle/>
          <a:p>
            <a:r>
              <a:rPr lang="en-US" sz="4400" dirty="0"/>
              <a:t>Loss plot</a:t>
            </a:r>
          </a:p>
        </p:txBody>
      </p:sp>
      <p:sp>
        <p:nvSpPr>
          <p:cNvPr id="5" name="Segnaposto contenuto 7">
            <a:extLst>
              <a:ext uri="{FF2B5EF4-FFF2-40B4-BE49-F238E27FC236}">
                <a16:creationId xmlns:a16="http://schemas.microsoft.com/office/drawing/2014/main" id="{5DD1D56A-81CC-AA2A-B4D6-DC4D14263CC2}"/>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2" name="CasellaDiTesto 1">
            <a:extLst>
              <a:ext uri="{FF2B5EF4-FFF2-40B4-BE49-F238E27FC236}">
                <a16:creationId xmlns:a16="http://schemas.microsoft.com/office/drawing/2014/main" id="{2DED2779-03ED-7ED5-5CF6-0FF66DB8BE0E}"/>
              </a:ext>
            </a:extLst>
          </p:cNvPr>
          <p:cNvSpPr txBox="1"/>
          <p:nvPr/>
        </p:nvSpPr>
        <p:spPr>
          <a:xfrm>
            <a:off x="238640" y="1228366"/>
            <a:ext cx="4233607" cy="2031325"/>
          </a:xfrm>
          <a:prstGeom prst="rect">
            <a:avLst/>
          </a:prstGeom>
          <a:noFill/>
        </p:spPr>
        <p:txBody>
          <a:bodyPr wrap="square" lIns="91440" tIns="45720" rIns="91440" bIns="45720" anchor="t">
            <a:spAutoFit/>
          </a:bodyPr>
          <a:lstStyle/>
          <a:p>
            <a:r>
              <a:rPr lang="en-GB" sz="1800" dirty="0">
                <a:latin typeface="Barlow Semi Condensed"/>
              </a:rPr>
              <a:t>Evaluated on the </a:t>
            </a:r>
            <a:r>
              <a:rPr lang="en-GB" sz="1800" b="1" dirty="0" err="1">
                <a:latin typeface="Barlow Semi Condensed"/>
              </a:rPr>
              <a:t>FakeNairobi</a:t>
            </a:r>
            <a:r>
              <a:rPr lang="en-GB" sz="1800" dirty="0">
                <a:latin typeface="Barlow Semi Condensed"/>
              </a:rPr>
              <a:t> </a:t>
            </a:r>
            <a:r>
              <a:rPr lang="en-GB" sz="1800" b="1" dirty="0">
                <a:latin typeface="Barlow Semi Condensed"/>
              </a:rPr>
              <a:t>backend</a:t>
            </a:r>
            <a:r>
              <a:rPr lang="en-GB" sz="1800" dirty="0">
                <a:latin typeface="Barlow Semi Condensed"/>
              </a:rPr>
              <a:t>, a noisy quantum simulator with seven qubits.</a:t>
            </a:r>
          </a:p>
          <a:p>
            <a:endParaRPr lang="en-GB" sz="1800" dirty="0">
              <a:latin typeface="Barlow Semi Condensed"/>
            </a:endParaRPr>
          </a:p>
          <a:p>
            <a:r>
              <a:rPr lang="en-GB" sz="1800" dirty="0">
                <a:latin typeface="Barlow Semi Condensed"/>
              </a:rPr>
              <a:t>To address problems related to the generator loss, the </a:t>
            </a:r>
            <a:r>
              <a:rPr lang="en-GB" sz="1800" b="1" dirty="0">
                <a:latin typeface="Barlow Semi Condensed"/>
              </a:rPr>
              <a:t>discriminator’s</a:t>
            </a:r>
            <a:r>
              <a:rPr lang="en-GB" sz="1800" dirty="0">
                <a:latin typeface="Barlow Semi Condensed"/>
              </a:rPr>
              <a:t> </a:t>
            </a:r>
            <a:r>
              <a:rPr lang="en-GB" sz="1800" b="1" dirty="0">
                <a:latin typeface="Barlow Semi Condensed"/>
              </a:rPr>
              <a:t>learning rate </a:t>
            </a:r>
            <a:r>
              <a:rPr lang="en-GB" sz="1800" dirty="0">
                <a:latin typeface="Barlow Semi Condensed"/>
              </a:rPr>
              <a:t>was reduced, achieving an optimal balance between the two models.</a:t>
            </a:r>
            <a:endParaRPr lang="en-GB" sz="1800" b="1" dirty="0">
              <a:latin typeface="Barlow Semi Condensed"/>
            </a:endParaRPr>
          </a:p>
        </p:txBody>
      </p:sp>
      <p:pic>
        <p:nvPicPr>
          <p:cNvPr id="4" name="Immagine 3" descr="Immagine che contiene testo, diagramma, schermata, Diagramma&#10;&#10;Il contenuto generato dall'IA potrebbe non essere corretto.">
            <a:extLst>
              <a:ext uri="{FF2B5EF4-FFF2-40B4-BE49-F238E27FC236}">
                <a16:creationId xmlns:a16="http://schemas.microsoft.com/office/drawing/2014/main" id="{09E88286-78E5-25A1-1313-34C273849581}"/>
              </a:ext>
            </a:extLst>
          </p:cNvPr>
          <p:cNvPicPr>
            <a:picLocks noChangeAspect="1"/>
          </p:cNvPicPr>
          <p:nvPr/>
        </p:nvPicPr>
        <p:blipFill>
          <a:blip r:embed="rId3"/>
          <a:stretch>
            <a:fillRect/>
          </a:stretch>
        </p:blipFill>
        <p:spPr>
          <a:xfrm>
            <a:off x="5203766" y="1128675"/>
            <a:ext cx="3350029" cy="3350029"/>
          </a:xfrm>
          <a:prstGeom prst="rect">
            <a:avLst/>
          </a:prstGeom>
        </p:spPr>
      </p:pic>
    </p:spTree>
    <p:extLst>
      <p:ext uri="{BB962C8B-B14F-4D97-AF65-F5344CB8AC3E}">
        <p14:creationId xmlns:p14="http://schemas.microsoft.com/office/powerpoint/2010/main" val="323962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8EE48-89DE-FC94-8A0C-1B1157AFA1EF}"/>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02F8214F-50D7-2D60-F80B-AFCA1AFAE139}"/>
              </a:ext>
            </a:extLst>
          </p:cNvPr>
          <p:cNvSpPr>
            <a:spLocks noGrp="1"/>
          </p:cNvSpPr>
          <p:nvPr>
            <p:ph type="title"/>
          </p:nvPr>
        </p:nvSpPr>
        <p:spPr>
          <a:xfrm>
            <a:off x="1559002" y="261533"/>
            <a:ext cx="6006300" cy="595800"/>
          </a:xfrm>
        </p:spPr>
        <p:txBody>
          <a:bodyPr/>
          <a:lstStyle/>
          <a:p>
            <a:r>
              <a:rPr lang="en-US" sz="4400" dirty="0"/>
              <a:t>Loss plot</a:t>
            </a:r>
          </a:p>
        </p:txBody>
      </p:sp>
      <p:sp>
        <p:nvSpPr>
          <p:cNvPr id="5" name="Segnaposto contenuto 7">
            <a:extLst>
              <a:ext uri="{FF2B5EF4-FFF2-40B4-BE49-F238E27FC236}">
                <a16:creationId xmlns:a16="http://schemas.microsoft.com/office/drawing/2014/main" id="{C8E0F8F0-CEA0-F6A2-7FF4-BB9E7BC5EADE}"/>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2" name="CasellaDiTesto 1">
            <a:extLst>
              <a:ext uri="{FF2B5EF4-FFF2-40B4-BE49-F238E27FC236}">
                <a16:creationId xmlns:a16="http://schemas.microsoft.com/office/drawing/2014/main" id="{D41E43FB-AB4D-97A0-96B5-F270BC9368F1}"/>
              </a:ext>
            </a:extLst>
          </p:cNvPr>
          <p:cNvSpPr txBox="1"/>
          <p:nvPr/>
        </p:nvSpPr>
        <p:spPr>
          <a:xfrm>
            <a:off x="238640" y="1208019"/>
            <a:ext cx="4762730" cy="2308324"/>
          </a:xfrm>
          <a:prstGeom prst="rect">
            <a:avLst/>
          </a:prstGeom>
          <a:noFill/>
        </p:spPr>
        <p:txBody>
          <a:bodyPr wrap="square" lIns="91440" tIns="45720" rIns="91440" bIns="45720" anchor="t">
            <a:spAutoFit/>
          </a:bodyPr>
          <a:lstStyle/>
          <a:p>
            <a:r>
              <a:rPr lang="en-GB" sz="1800" dirty="0">
                <a:latin typeface="Barlow Semi Condensed"/>
              </a:rPr>
              <a:t>Final model reached an </a:t>
            </a:r>
            <a:r>
              <a:rPr lang="en-GB" sz="1800" b="1" dirty="0">
                <a:latin typeface="Barlow Semi Condensed"/>
              </a:rPr>
              <a:t>accuracy</a:t>
            </a:r>
            <a:r>
              <a:rPr lang="en-GB" sz="1800" dirty="0">
                <a:latin typeface="Barlow Semi Condensed"/>
              </a:rPr>
              <a:t> of </a:t>
            </a:r>
            <a:r>
              <a:rPr lang="en-GB" sz="1800" b="1" dirty="0">
                <a:latin typeface="Barlow Semi Condensed"/>
              </a:rPr>
              <a:t>0.8738</a:t>
            </a:r>
            <a:r>
              <a:rPr lang="en-GB" sz="1800" dirty="0">
                <a:latin typeface="Barlow Semi Condensed"/>
              </a:rPr>
              <a:t> and an </a:t>
            </a:r>
            <a:r>
              <a:rPr lang="en-GB" sz="1800" b="1" dirty="0">
                <a:latin typeface="Barlow Semi Condensed"/>
              </a:rPr>
              <a:t>F1-score</a:t>
            </a:r>
            <a:r>
              <a:rPr lang="en-GB" sz="1800" dirty="0">
                <a:latin typeface="Barlow Semi Condensed"/>
              </a:rPr>
              <a:t> of </a:t>
            </a:r>
            <a:r>
              <a:rPr lang="en-GB" sz="1800" b="1" dirty="0">
                <a:latin typeface="Barlow Semi Condensed"/>
              </a:rPr>
              <a:t>0.8797.</a:t>
            </a:r>
          </a:p>
          <a:p>
            <a:endParaRPr lang="en-GB" sz="1800" dirty="0">
              <a:latin typeface="Barlow Semi Condensed"/>
            </a:endParaRPr>
          </a:p>
          <a:p>
            <a:r>
              <a:rPr lang="en-GB" sz="1800" b="1" dirty="0">
                <a:latin typeface="Barlow Semi Condensed"/>
              </a:rPr>
              <a:t>Importance of balancing the generator and discriminator’s capabilities.</a:t>
            </a:r>
          </a:p>
          <a:p>
            <a:endParaRPr lang="en-GB" sz="1800" dirty="0">
              <a:latin typeface="Barlow Semi Condensed"/>
            </a:endParaRPr>
          </a:p>
          <a:p>
            <a:r>
              <a:rPr lang="en-GB" sz="1800" dirty="0">
                <a:latin typeface="Barlow Semi Condensed"/>
              </a:rPr>
              <a:t>The </a:t>
            </a:r>
            <a:r>
              <a:rPr lang="en-GB" sz="1800" b="1" dirty="0">
                <a:latin typeface="Barlow Semi Condensed"/>
              </a:rPr>
              <a:t>learning rate</a:t>
            </a:r>
            <a:r>
              <a:rPr lang="en-GB" sz="1800" dirty="0">
                <a:latin typeface="Barlow Semi Condensed"/>
              </a:rPr>
              <a:t> proves to be a key </a:t>
            </a:r>
            <a:r>
              <a:rPr lang="en-GB" sz="1800" dirty="0" err="1">
                <a:latin typeface="Barlow Semi Condensed"/>
              </a:rPr>
              <a:t>tunable</a:t>
            </a:r>
            <a:r>
              <a:rPr lang="en-GB" sz="1800" dirty="0">
                <a:latin typeface="Barlow Semi Condensed"/>
              </a:rPr>
              <a:t> parameter in this regard.</a:t>
            </a:r>
          </a:p>
        </p:txBody>
      </p:sp>
      <p:pic>
        <p:nvPicPr>
          <p:cNvPr id="4" name="Immagine 3" descr="Immagine che contiene testo, diagramma, schermata, Diagramma&#10;&#10;Il contenuto generato dall'IA potrebbe non essere corretto.">
            <a:extLst>
              <a:ext uri="{FF2B5EF4-FFF2-40B4-BE49-F238E27FC236}">
                <a16:creationId xmlns:a16="http://schemas.microsoft.com/office/drawing/2014/main" id="{C8903838-5316-0A09-7074-2F06CF040098}"/>
              </a:ext>
            </a:extLst>
          </p:cNvPr>
          <p:cNvPicPr>
            <a:picLocks noChangeAspect="1"/>
          </p:cNvPicPr>
          <p:nvPr/>
        </p:nvPicPr>
        <p:blipFill>
          <a:blip r:embed="rId3"/>
          <a:stretch>
            <a:fillRect/>
          </a:stretch>
        </p:blipFill>
        <p:spPr>
          <a:xfrm>
            <a:off x="5203766" y="1128675"/>
            <a:ext cx="3350029" cy="3350029"/>
          </a:xfrm>
          <a:prstGeom prst="rect">
            <a:avLst/>
          </a:prstGeom>
        </p:spPr>
      </p:pic>
    </p:spTree>
    <p:extLst>
      <p:ext uri="{BB962C8B-B14F-4D97-AF65-F5344CB8AC3E}">
        <p14:creationId xmlns:p14="http://schemas.microsoft.com/office/powerpoint/2010/main" val="108299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olo 23">
            <a:extLst>
              <a:ext uri="{FF2B5EF4-FFF2-40B4-BE49-F238E27FC236}">
                <a16:creationId xmlns:a16="http://schemas.microsoft.com/office/drawing/2014/main" id="{B0DD7B2A-B1AC-C9CD-49CA-773CDD42B0FA}"/>
              </a:ext>
            </a:extLst>
          </p:cNvPr>
          <p:cNvSpPr>
            <a:spLocks noGrp="1"/>
          </p:cNvSpPr>
          <p:nvPr>
            <p:ph type="title"/>
          </p:nvPr>
        </p:nvSpPr>
        <p:spPr>
          <a:xfrm>
            <a:off x="1559002" y="261533"/>
            <a:ext cx="6006300" cy="595800"/>
          </a:xfrm>
        </p:spPr>
        <p:txBody>
          <a:bodyPr/>
          <a:lstStyle/>
          <a:p>
            <a:r>
              <a:rPr lang="en-US" sz="4400" dirty="0"/>
              <a:t>Introduction</a:t>
            </a:r>
          </a:p>
        </p:txBody>
      </p:sp>
      <p:sp>
        <p:nvSpPr>
          <p:cNvPr id="5" name="Segnaposto contenuto 7">
            <a:extLst>
              <a:ext uri="{FF2B5EF4-FFF2-40B4-BE49-F238E27FC236}">
                <a16:creationId xmlns:a16="http://schemas.microsoft.com/office/drawing/2014/main" id="{E356DF68-B666-CC90-2843-D1124CC61267}"/>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77" name="CasellaDiTesto 76">
            <a:extLst>
              <a:ext uri="{FF2B5EF4-FFF2-40B4-BE49-F238E27FC236}">
                <a16:creationId xmlns:a16="http://schemas.microsoft.com/office/drawing/2014/main" id="{1294652E-F478-1867-8F4C-F27E3E835D5A}"/>
              </a:ext>
            </a:extLst>
          </p:cNvPr>
          <p:cNvSpPr txBox="1"/>
          <p:nvPr/>
        </p:nvSpPr>
        <p:spPr>
          <a:xfrm>
            <a:off x="238641" y="1228366"/>
            <a:ext cx="4386785" cy="646331"/>
          </a:xfrm>
          <a:prstGeom prst="rect">
            <a:avLst/>
          </a:prstGeom>
          <a:noFill/>
        </p:spPr>
        <p:txBody>
          <a:bodyPr wrap="square" lIns="91440" tIns="45720" rIns="91440" bIns="45720" anchor="t">
            <a:spAutoFit/>
          </a:bodyPr>
          <a:lstStyle/>
          <a:p>
            <a:pPr algn="ctr"/>
            <a:r>
              <a:rPr lang="en-GB" sz="1800" dirty="0">
                <a:latin typeface="Barlow Semi Condensed"/>
              </a:rPr>
              <a:t>Intrusion Detection Systems (</a:t>
            </a:r>
            <a:r>
              <a:rPr lang="en-GB" sz="1800" b="1" dirty="0">
                <a:latin typeface="Barlow Semi Condensed"/>
              </a:rPr>
              <a:t>IDS</a:t>
            </a:r>
            <a:r>
              <a:rPr lang="en-GB" sz="1800" dirty="0">
                <a:latin typeface="Barlow Semi Condensed"/>
              </a:rPr>
              <a:t>) play a critical role in ensuring security. </a:t>
            </a:r>
            <a:endParaRPr lang="it-IT" sz="2800" dirty="0"/>
          </a:p>
        </p:txBody>
      </p:sp>
      <p:cxnSp>
        <p:nvCxnSpPr>
          <p:cNvPr id="83" name="Connettore 7 82">
            <a:extLst>
              <a:ext uri="{FF2B5EF4-FFF2-40B4-BE49-F238E27FC236}">
                <a16:creationId xmlns:a16="http://schemas.microsoft.com/office/drawing/2014/main" id="{6EB7C703-1224-FC4B-7BF2-C43B61F3B176}"/>
              </a:ext>
            </a:extLst>
          </p:cNvPr>
          <p:cNvCxnSpPr>
            <a:cxnSpLocks/>
          </p:cNvCxnSpPr>
          <p:nvPr/>
        </p:nvCxnSpPr>
        <p:spPr>
          <a:xfrm rot="16200000" flipH="1">
            <a:off x="2298247" y="1918470"/>
            <a:ext cx="267575" cy="407968"/>
          </a:xfrm>
          <a:prstGeom prst="curvedConnector3">
            <a:avLst/>
          </a:prstGeom>
          <a:ln>
            <a:solidFill>
              <a:srgbClr val="02ABA9"/>
            </a:solidFill>
            <a:prstDash val="sysDash"/>
            <a:bevel/>
          </a:ln>
        </p:spPr>
        <p:style>
          <a:lnRef idx="1">
            <a:schemeClr val="accent1"/>
          </a:lnRef>
          <a:fillRef idx="0">
            <a:schemeClr val="accent1"/>
          </a:fillRef>
          <a:effectRef idx="0">
            <a:schemeClr val="accent1"/>
          </a:effectRef>
          <a:fontRef idx="minor">
            <a:schemeClr val="tx1"/>
          </a:fontRef>
        </p:style>
      </p:cxnSp>
      <p:cxnSp>
        <p:nvCxnSpPr>
          <p:cNvPr id="84" name="Connettore 7 83">
            <a:extLst>
              <a:ext uri="{FF2B5EF4-FFF2-40B4-BE49-F238E27FC236}">
                <a16:creationId xmlns:a16="http://schemas.microsoft.com/office/drawing/2014/main" id="{193B05C5-857F-3379-8331-F1965AA2268D}"/>
              </a:ext>
            </a:extLst>
          </p:cNvPr>
          <p:cNvCxnSpPr>
            <a:cxnSpLocks/>
          </p:cNvCxnSpPr>
          <p:nvPr/>
        </p:nvCxnSpPr>
        <p:spPr>
          <a:xfrm rot="5400000">
            <a:off x="2137845" y="2953407"/>
            <a:ext cx="328362" cy="727450"/>
          </a:xfrm>
          <a:prstGeom prst="curvedConnector3">
            <a:avLst/>
          </a:prstGeom>
          <a:ln>
            <a:solidFill>
              <a:srgbClr val="02ABA9"/>
            </a:solidFill>
            <a:prstDash val="sysDash"/>
            <a:bevel/>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88962063-C8B3-22AA-EFCD-FDD049878717}"/>
              </a:ext>
            </a:extLst>
          </p:cNvPr>
          <p:cNvSpPr txBox="1"/>
          <p:nvPr/>
        </p:nvSpPr>
        <p:spPr>
          <a:xfrm>
            <a:off x="402988" y="3490600"/>
            <a:ext cx="4159162" cy="923330"/>
          </a:xfrm>
          <a:prstGeom prst="rect">
            <a:avLst/>
          </a:prstGeom>
          <a:noFill/>
        </p:spPr>
        <p:txBody>
          <a:bodyPr wrap="square" lIns="91440" tIns="45720" rIns="91440" bIns="45720" anchor="t">
            <a:spAutoFit/>
          </a:bodyPr>
          <a:lstStyle/>
          <a:p>
            <a:pPr algn="ctr"/>
            <a:r>
              <a:rPr lang="en-GB" sz="1800" b="1" dirty="0">
                <a:latin typeface="Barlow Semi Condensed"/>
              </a:rPr>
              <a:t>ML</a:t>
            </a:r>
            <a:r>
              <a:rPr lang="en-GB" sz="1800" dirty="0">
                <a:latin typeface="Barlow Semi Condensed"/>
              </a:rPr>
              <a:t> has emerged as a powerful tool, enabling systems to automatically classify network traffic as normal or malicious.</a:t>
            </a:r>
          </a:p>
        </p:txBody>
      </p:sp>
      <p:sp>
        <p:nvSpPr>
          <p:cNvPr id="2" name="CasellaDiTesto 1">
            <a:extLst>
              <a:ext uri="{FF2B5EF4-FFF2-40B4-BE49-F238E27FC236}">
                <a16:creationId xmlns:a16="http://schemas.microsoft.com/office/drawing/2014/main" id="{48FD47DF-9A58-E3CB-4971-79158C0779FB}"/>
              </a:ext>
            </a:extLst>
          </p:cNvPr>
          <p:cNvSpPr txBox="1"/>
          <p:nvPr/>
        </p:nvSpPr>
        <p:spPr>
          <a:xfrm>
            <a:off x="431700" y="2229621"/>
            <a:ext cx="4256133" cy="923330"/>
          </a:xfrm>
          <a:prstGeom prst="rect">
            <a:avLst/>
          </a:prstGeom>
          <a:noFill/>
        </p:spPr>
        <p:txBody>
          <a:bodyPr wrap="square" lIns="91440" tIns="45720" rIns="91440" bIns="45720" anchor="t">
            <a:spAutoFit/>
          </a:bodyPr>
          <a:lstStyle/>
          <a:p>
            <a:pPr algn="ctr"/>
            <a:r>
              <a:rPr lang="en-GB" sz="1800" b="1" dirty="0">
                <a:latin typeface="Barlow Semi Condensed"/>
              </a:rPr>
              <a:t>Anomaly detection </a:t>
            </a:r>
            <a:r>
              <a:rPr lang="en-GB" sz="1800" dirty="0">
                <a:latin typeface="Barlow Semi Condensed"/>
              </a:rPr>
              <a:t>has proven to be an effective approach for intrusion detection, establishing a baseline of normal system.</a:t>
            </a:r>
          </a:p>
        </p:txBody>
      </p:sp>
      <p:pic>
        <p:nvPicPr>
          <p:cNvPr id="1028" name="Picture 4" descr="Cybersecurity per la refrigerazione: passo avanti per l'etichetta USA anti  hacker - ZeroSottoZero">
            <a:extLst>
              <a:ext uri="{FF2B5EF4-FFF2-40B4-BE49-F238E27FC236}">
                <a16:creationId xmlns:a16="http://schemas.microsoft.com/office/drawing/2014/main" id="{CE722C38-759D-E5B8-042B-E481806DF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653" y="1704453"/>
            <a:ext cx="3727706" cy="229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35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20183-A125-B20A-B34E-D4EE4F8AEBB1}"/>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40DE4E97-5F86-8971-F7A8-EB68258BC5D8}"/>
              </a:ext>
            </a:extLst>
          </p:cNvPr>
          <p:cNvSpPr>
            <a:spLocks noGrp="1"/>
          </p:cNvSpPr>
          <p:nvPr>
            <p:ph type="title"/>
          </p:nvPr>
        </p:nvSpPr>
        <p:spPr>
          <a:xfrm>
            <a:off x="1559002" y="261533"/>
            <a:ext cx="6006300" cy="595800"/>
          </a:xfrm>
        </p:spPr>
        <p:txBody>
          <a:bodyPr/>
          <a:lstStyle/>
          <a:p>
            <a:r>
              <a:rPr lang="en-US" sz="4400" dirty="0"/>
              <a:t>Conclusion</a:t>
            </a:r>
          </a:p>
        </p:txBody>
      </p:sp>
      <p:sp>
        <p:nvSpPr>
          <p:cNvPr id="5" name="Segnaposto contenuto 7">
            <a:extLst>
              <a:ext uri="{FF2B5EF4-FFF2-40B4-BE49-F238E27FC236}">
                <a16:creationId xmlns:a16="http://schemas.microsoft.com/office/drawing/2014/main" id="{6E44ED41-947D-8809-A3B0-2523F17DDDB8}"/>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77" name="CasellaDiTesto 76">
            <a:extLst>
              <a:ext uri="{FF2B5EF4-FFF2-40B4-BE49-F238E27FC236}">
                <a16:creationId xmlns:a16="http://schemas.microsoft.com/office/drawing/2014/main" id="{BA98A90D-988C-6DB7-7B5A-53FF2EE84638}"/>
              </a:ext>
            </a:extLst>
          </p:cNvPr>
          <p:cNvSpPr txBox="1"/>
          <p:nvPr/>
        </p:nvSpPr>
        <p:spPr>
          <a:xfrm>
            <a:off x="948840" y="1265737"/>
            <a:ext cx="7072603" cy="646331"/>
          </a:xfrm>
          <a:prstGeom prst="rect">
            <a:avLst/>
          </a:prstGeom>
          <a:noFill/>
        </p:spPr>
        <p:txBody>
          <a:bodyPr wrap="square" lIns="91440" tIns="45720" rIns="91440" bIns="45720" anchor="t">
            <a:spAutoFit/>
          </a:bodyPr>
          <a:lstStyle/>
          <a:p>
            <a:pPr algn="ctr"/>
            <a:r>
              <a:rPr lang="en-GB" sz="1800" dirty="0">
                <a:latin typeface="Barlow Semi Condensed"/>
              </a:rPr>
              <a:t>This study evaluated a </a:t>
            </a:r>
            <a:r>
              <a:rPr lang="en-GB" sz="1800" b="1" dirty="0">
                <a:latin typeface="Barlow Semi Condensed"/>
              </a:rPr>
              <a:t>Federated QGAN </a:t>
            </a:r>
            <a:r>
              <a:rPr lang="en-GB" sz="1800" dirty="0">
                <a:latin typeface="Barlow Semi Condensed"/>
              </a:rPr>
              <a:t>for </a:t>
            </a:r>
            <a:r>
              <a:rPr lang="en-GB" sz="1800" b="1" dirty="0">
                <a:latin typeface="Barlow Semi Condensed"/>
              </a:rPr>
              <a:t>intrusion detection</a:t>
            </a:r>
            <a:r>
              <a:rPr lang="en-GB" sz="1800" dirty="0">
                <a:latin typeface="Barlow Semi Condensed"/>
              </a:rPr>
              <a:t>, achieving good performance and improved training efficiency via parallelization.</a:t>
            </a:r>
            <a:endParaRPr lang="it-IT" sz="2800" dirty="0"/>
          </a:p>
        </p:txBody>
      </p:sp>
      <p:cxnSp>
        <p:nvCxnSpPr>
          <p:cNvPr id="83" name="Connettore 7 82">
            <a:extLst>
              <a:ext uri="{FF2B5EF4-FFF2-40B4-BE49-F238E27FC236}">
                <a16:creationId xmlns:a16="http://schemas.microsoft.com/office/drawing/2014/main" id="{9E136A1C-2186-33DB-1777-718DFCEECD57}"/>
              </a:ext>
            </a:extLst>
          </p:cNvPr>
          <p:cNvCxnSpPr>
            <a:cxnSpLocks/>
          </p:cNvCxnSpPr>
          <p:nvPr/>
        </p:nvCxnSpPr>
        <p:spPr>
          <a:xfrm rot="16200000" flipH="1">
            <a:off x="4310480" y="1940683"/>
            <a:ext cx="267575" cy="407968"/>
          </a:xfrm>
          <a:prstGeom prst="curvedConnector3">
            <a:avLst/>
          </a:prstGeom>
          <a:ln>
            <a:solidFill>
              <a:srgbClr val="02ABA9"/>
            </a:solidFill>
            <a:prstDash val="sysDash"/>
            <a:beve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CCC39BC-5536-DA3F-B867-FAF4CD388041}"/>
              </a:ext>
            </a:extLst>
          </p:cNvPr>
          <p:cNvSpPr txBox="1"/>
          <p:nvPr/>
        </p:nvSpPr>
        <p:spPr>
          <a:xfrm>
            <a:off x="1024129" y="2358090"/>
            <a:ext cx="6997314" cy="646331"/>
          </a:xfrm>
          <a:prstGeom prst="rect">
            <a:avLst/>
          </a:prstGeom>
          <a:noFill/>
        </p:spPr>
        <p:txBody>
          <a:bodyPr wrap="square" lIns="91440" tIns="45720" rIns="91440" bIns="45720" anchor="t">
            <a:spAutoFit/>
          </a:bodyPr>
          <a:lstStyle/>
          <a:p>
            <a:pPr algn="ctr"/>
            <a:r>
              <a:rPr lang="en-GB" sz="1800" dirty="0">
                <a:latin typeface="Barlow Semi Condensed"/>
              </a:rPr>
              <a:t>Testing on </a:t>
            </a:r>
            <a:r>
              <a:rPr lang="en-GB" sz="1800" b="1" dirty="0">
                <a:latin typeface="Barlow Semi Condensed"/>
              </a:rPr>
              <a:t>noisy simulator</a:t>
            </a:r>
            <a:r>
              <a:rPr lang="en-GB" sz="1800" dirty="0">
                <a:latin typeface="Barlow Semi Condensed"/>
              </a:rPr>
              <a:t> highlighted stability challenges, which were mitigated by tuning the discriminator’s learning rate.</a:t>
            </a:r>
            <a:endParaRPr lang="en-GB" sz="1800" b="1" dirty="0">
              <a:latin typeface="Barlow Semi Condensed"/>
            </a:endParaRPr>
          </a:p>
        </p:txBody>
      </p:sp>
      <p:sp>
        <p:nvSpPr>
          <p:cNvPr id="3" name="CasellaDiTesto 2">
            <a:extLst>
              <a:ext uri="{FF2B5EF4-FFF2-40B4-BE49-F238E27FC236}">
                <a16:creationId xmlns:a16="http://schemas.microsoft.com/office/drawing/2014/main" id="{86FAEEAF-CFD0-89F4-76FE-B4C96FE90C04}"/>
              </a:ext>
            </a:extLst>
          </p:cNvPr>
          <p:cNvSpPr txBox="1"/>
          <p:nvPr/>
        </p:nvSpPr>
        <p:spPr>
          <a:xfrm>
            <a:off x="1024129" y="3514930"/>
            <a:ext cx="6997314" cy="923330"/>
          </a:xfrm>
          <a:prstGeom prst="rect">
            <a:avLst/>
          </a:prstGeom>
          <a:noFill/>
        </p:spPr>
        <p:txBody>
          <a:bodyPr wrap="square" lIns="91440" tIns="45720" rIns="91440" bIns="45720" anchor="t">
            <a:spAutoFit/>
          </a:bodyPr>
          <a:lstStyle/>
          <a:p>
            <a:pPr algn="ctr"/>
            <a:r>
              <a:rPr lang="en-GB" sz="1800" b="1" dirty="0">
                <a:latin typeface="Barlow Semi Condensed"/>
              </a:rPr>
              <a:t>Future work </a:t>
            </a:r>
            <a:r>
              <a:rPr lang="en-GB" sz="1800" dirty="0">
                <a:latin typeface="Barlow Semi Condensed"/>
              </a:rPr>
              <a:t>will refine the model under noise by exploring quantum feature maps, hybrid strategies, and advanced federated configurations to enhance scalability and robustness.</a:t>
            </a:r>
          </a:p>
        </p:txBody>
      </p:sp>
      <p:cxnSp>
        <p:nvCxnSpPr>
          <p:cNvPr id="6" name="Connettore 7 83">
            <a:extLst>
              <a:ext uri="{FF2B5EF4-FFF2-40B4-BE49-F238E27FC236}">
                <a16:creationId xmlns:a16="http://schemas.microsoft.com/office/drawing/2014/main" id="{2C914F0A-8957-CCFA-0F36-BB2B998B93F0}"/>
              </a:ext>
            </a:extLst>
          </p:cNvPr>
          <p:cNvCxnSpPr>
            <a:cxnSpLocks/>
          </p:cNvCxnSpPr>
          <p:nvPr/>
        </p:nvCxnSpPr>
        <p:spPr>
          <a:xfrm rot="5400000">
            <a:off x="4120346" y="2987024"/>
            <a:ext cx="328362" cy="727450"/>
          </a:xfrm>
          <a:prstGeom prst="curvedConnector3">
            <a:avLst/>
          </a:prstGeom>
          <a:ln>
            <a:solidFill>
              <a:srgbClr val="02ABA9"/>
            </a:solidFill>
            <a:prstDash val="sysDash"/>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43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CC47F089-8211-7B58-CEB2-B9600E2F2F49}"/>
              </a:ext>
            </a:extLst>
          </p:cNvPr>
          <p:cNvSpPr>
            <a:spLocks noGrp="1"/>
          </p:cNvSpPr>
          <p:nvPr>
            <p:ph type="body" sz="quarter" idx="19"/>
          </p:nvPr>
        </p:nvSpPr>
        <p:spPr>
          <a:xfrm>
            <a:off x="5070764" y="858982"/>
            <a:ext cx="3343893" cy="2623127"/>
          </a:xfrm>
        </p:spPr>
        <p:txBody>
          <a:bodyPr/>
          <a:lstStyle/>
          <a:p>
            <a:r>
              <a:rPr lang="it-IT" b="1" u="sng" dirty="0"/>
              <a:t>Franco Cirillo</a:t>
            </a:r>
            <a:r>
              <a:rPr lang="it-IT" sz="1200" dirty="0"/>
              <a:t> and Christian Esposito</a:t>
            </a:r>
          </a:p>
          <a:p>
            <a:endParaRPr lang="it-IT" sz="1100" b="1" dirty="0"/>
          </a:p>
          <a:p>
            <a:pPr algn="ctr"/>
            <a:r>
              <a:rPr lang="en-GB" sz="2400" b="0" i="0" dirty="0">
                <a:solidFill>
                  <a:srgbClr val="494949"/>
                </a:solidFill>
                <a:effectLst/>
                <a:latin typeface="Fjalla One" panose="02000506040000020004" pitchFamily="2" charset="0"/>
                <a:ea typeface="Fjalla One" panose="02000506040000020004" pitchFamily="2" charset="0"/>
                <a:cs typeface="Fjalla One" panose="02000506040000020004" pitchFamily="2" charset="0"/>
              </a:rPr>
              <a:t>Intrusion Detection Using Quantum Generative Adversarial Networks: A Federated Approach With Noisy Simulators</a:t>
            </a:r>
            <a:endParaRPr lang="it-IT" sz="2800" b="1" u="sng" dirty="0"/>
          </a:p>
        </p:txBody>
      </p:sp>
      <p:sp>
        <p:nvSpPr>
          <p:cNvPr id="4" name="Rettangolo 3">
            <a:extLst>
              <a:ext uri="{FF2B5EF4-FFF2-40B4-BE49-F238E27FC236}">
                <a16:creationId xmlns:a16="http://schemas.microsoft.com/office/drawing/2014/main" id="{359403EC-743B-5A89-DF3F-01CE1909AC43}"/>
              </a:ext>
            </a:extLst>
          </p:cNvPr>
          <p:cNvSpPr/>
          <p:nvPr/>
        </p:nvSpPr>
        <p:spPr>
          <a:xfrm>
            <a:off x="1703754" y="1789723"/>
            <a:ext cx="2016369" cy="5939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4" name="Segnaposto testo 1">
            <a:extLst>
              <a:ext uri="{FF2B5EF4-FFF2-40B4-BE49-F238E27FC236}">
                <a16:creationId xmlns:a16="http://schemas.microsoft.com/office/drawing/2014/main" id="{3B3A644D-74D8-D849-4585-7A2F1EA4B99F}"/>
              </a:ext>
            </a:extLst>
          </p:cNvPr>
          <p:cNvSpPr txBox="1">
            <a:spLocks/>
          </p:cNvSpPr>
          <p:nvPr/>
        </p:nvSpPr>
        <p:spPr>
          <a:xfrm>
            <a:off x="202855" y="4811942"/>
            <a:ext cx="2623471" cy="33155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chemeClr val="bg2"/>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chemeClr val="bg2"/>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chemeClr val="bg2"/>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chemeClr val="bg2"/>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dirty="0"/>
              <a:t>Contact: </a:t>
            </a:r>
            <a:r>
              <a:rPr lang="it-IT" b="1" dirty="0"/>
              <a:t>fracirillo@unisa.it</a:t>
            </a:r>
          </a:p>
        </p:txBody>
      </p:sp>
      <p:pic>
        <p:nvPicPr>
          <p:cNvPr id="5" name="Immagine 4" descr="Immagine che contiene Carattere, Elementi grafici, logo, grafica&#10;&#10;Il contenuto generato dall'IA potrebbe non essere corretto.">
            <a:extLst>
              <a:ext uri="{FF2B5EF4-FFF2-40B4-BE49-F238E27FC236}">
                <a16:creationId xmlns:a16="http://schemas.microsoft.com/office/drawing/2014/main" id="{C40070F9-75BD-06C9-F122-3BBB498298B4}"/>
              </a:ext>
            </a:extLst>
          </p:cNvPr>
          <p:cNvPicPr>
            <a:picLocks noChangeAspect="1"/>
          </p:cNvPicPr>
          <p:nvPr/>
        </p:nvPicPr>
        <p:blipFill>
          <a:blip r:embed="rId2"/>
          <a:stretch>
            <a:fillRect/>
          </a:stretch>
        </p:blipFill>
        <p:spPr>
          <a:xfrm>
            <a:off x="3720123" y="4514297"/>
            <a:ext cx="2148849" cy="493144"/>
          </a:xfrm>
          <a:prstGeom prst="rect">
            <a:avLst/>
          </a:prstGeom>
        </p:spPr>
      </p:pic>
    </p:spTree>
    <p:extLst>
      <p:ext uri="{BB962C8B-B14F-4D97-AF65-F5344CB8AC3E}">
        <p14:creationId xmlns:p14="http://schemas.microsoft.com/office/powerpoint/2010/main" val="88476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F4DC9-25F2-606E-DEED-D3C4F67E7801}"/>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A202AEF5-A473-2076-9666-B8E8D31C0F28}"/>
              </a:ext>
            </a:extLst>
          </p:cNvPr>
          <p:cNvSpPr>
            <a:spLocks noGrp="1"/>
          </p:cNvSpPr>
          <p:nvPr>
            <p:ph type="title"/>
          </p:nvPr>
        </p:nvSpPr>
        <p:spPr>
          <a:xfrm>
            <a:off x="1559002" y="261533"/>
            <a:ext cx="6006300" cy="595800"/>
          </a:xfrm>
        </p:spPr>
        <p:txBody>
          <a:bodyPr/>
          <a:lstStyle/>
          <a:p>
            <a:r>
              <a:rPr lang="en-US" sz="4400" dirty="0"/>
              <a:t>Introduction</a:t>
            </a:r>
          </a:p>
        </p:txBody>
      </p:sp>
      <p:sp>
        <p:nvSpPr>
          <p:cNvPr id="5" name="Segnaposto contenuto 7">
            <a:extLst>
              <a:ext uri="{FF2B5EF4-FFF2-40B4-BE49-F238E27FC236}">
                <a16:creationId xmlns:a16="http://schemas.microsoft.com/office/drawing/2014/main" id="{926D4596-D519-5618-5C02-A92B71AD2BB4}"/>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77" name="CasellaDiTesto 76">
            <a:extLst>
              <a:ext uri="{FF2B5EF4-FFF2-40B4-BE49-F238E27FC236}">
                <a16:creationId xmlns:a16="http://schemas.microsoft.com/office/drawing/2014/main" id="{A84DCD68-FE81-1BBB-F2BF-D5685A5AB9DD}"/>
              </a:ext>
            </a:extLst>
          </p:cNvPr>
          <p:cNvSpPr txBox="1"/>
          <p:nvPr/>
        </p:nvSpPr>
        <p:spPr>
          <a:xfrm>
            <a:off x="185246" y="1245641"/>
            <a:ext cx="4386785" cy="646331"/>
          </a:xfrm>
          <a:prstGeom prst="rect">
            <a:avLst/>
          </a:prstGeom>
          <a:noFill/>
        </p:spPr>
        <p:txBody>
          <a:bodyPr wrap="square" lIns="91440" tIns="45720" rIns="91440" bIns="45720" anchor="t">
            <a:spAutoFit/>
          </a:bodyPr>
          <a:lstStyle/>
          <a:p>
            <a:pPr algn="ctr"/>
            <a:r>
              <a:rPr lang="en-GB" sz="1800" dirty="0">
                <a:latin typeface="Barlow Semi Condensed"/>
              </a:rPr>
              <a:t>ML’s </a:t>
            </a:r>
            <a:r>
              <a:rPr lang="en-GB" sz="1800" b="1" dirty="0">
                <a:latin typeface="Barlow Semi Condensed"/>
              </a:rPr>
              <a:t>reliance on quality datasets </a:t>
            </a:r>
            <a:r>
              <a:rPr lang="en-GB" sz="1800" dirty="0">
                <a:latin typeface="Barlow Semi Condensed"/>
              </a:rPr>
              <a:t>can limit its scalability and applicability.</a:t>
            </a:r>
          </a:p>
        </p:txBody>
      </p:sp>
      <p:cxnSp>
        <p:nvCxnSpPr>
          <p:cNvPr id="83" name="Connettore 7 82">
            <a:extLst>
              <a:ext uri="{FF2B5EF4-FFF2-40B4-BE49-F238E27FC236}">
                <a16:creationId xmlns:a16="http://schemas.microsoft.com/office/drawing/2014/main" id="{421E9CEC-3ACC-21AC-A537-5D5F649BBBFC}"/>
              </a:ext>
            </a:extLst>
          </p:cNvPr>
          <p:cNvCxnSpPr>
            <a:cxnSpLocks/>
          </p:cNvCxnSpPr>
          <p:nvPr/>
        </p:nvCxnSpPr>
        <p:spPr>
          <a:xfrm rot="16200000" flipH="1">
            <a:off x="2291808" y="1836900"/>
            <a:ext cx="267575" cy="407968"/>
          </a:xfrm>
          <a:prstGeom prst="curvedConnector3">
            <a:avLst/>
          </a:prstGeom>
          <a:ln>
            <a:solidFill>
              <a:srgbClr val="02ABA9"/>
            </a:solidFill>
            <a:prstDash val="sysDash"/>
            <a:bevel/>
          </a:ln>
        </p:spPr>
        <p:style>
          <a:lnRef idx="1">
            <a:schemeClr val="accent1"/>
          </a:lnRef>
          <a:fillRef idx="0">
            <a:schemeClr val="accent1"/>
          </a:fillRef>
          <a:effectRef idx="0">
            <a:schemeClr val="accent1"/>
          </a:effectRef>
          <a:fontRef idx="minor">
            <a:schemeClr val="tx1"/>
          </a:fontRef>
        </p:style>
      </p:cxnSp>
      <p:cxnSp>
        <p:nvCxnSpPr>
          <p:cNvPr id="84" name="Connettore 7 83">
            <a:extLst>
              <a:ext uri="{FF2B5EF4-FFF2-40B4-BE49-F238E27FC236}">
                <a16:creationId xmlns:a16="http://schemas.microsoft.com/office/drawing/2014/main" id="{235602CF-9338-583C-20E3-64513A897037}"/>
              </a:ext>
            </a:extLst>
          </p:cNvPr>
          <p:cNvCxnSpPr>
            <a:cxnSpLocks/>
          </p:cNvCxnSpPr>
          <p:nvPr/>
        </p:nvCxnSpPr>
        <p:spPr>
          <a:xfrm rot="5400000">
            <a:off x="2160118" y="2871837"/>
            <a:ext cx="328362" cy="727450"/>
          </a:xfrm>
          <a:prstGeom prst="curvedConnector3">
            <a:avLst/>
          </a:prstGeom>
          <a:ln>
            <a:solidFill>
              <a:srgbClr val="02ABA9"/>
            </a:solidFill>
            <a:prstDash val="sysDash"/>
            <a:bevel/>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4E987381-F9E1-4467-D57C-86D94AACFCBE}"/>
              </a:ext>
            </a:extLst>
          </p:cNvPr>
          <p:cNvSpPr txBox="1"/>
          <p:nvPr/>
        </p:nvSpPr>
        <p:spPr>
          <a:xfrm>
            <a:off x="425261" y="3409030"/>
            <a:ext cx="4159162" cy="923330"/>
          </a:xfrm>
          <a:prstGeom prst="rect">
            <a:avLst/>
          </a:prstGeom>
          <a:noFill/>
        </p:spPr>
        <p:txBody>
          <a:bodyPr wrap="square" lIns="91440" tIns="45720" rIns="91440" bIns="45720" anchor="t">
            <a:spAutoFit/>
          </a:bodyPr>
          <a:lstStyle/>
          <a:p>
            <a:pPr algn="ctr"/>
            <a:r>
              <a:rPr lang="en-GB" sz="1800" dirty="0">
                <a:latin typeface="Barlow Semi Condensed"/>
              </a:rPr>
              <a:t>GANs can generate </a:t>
            </a:r>
            <a:r>
              <a:rPr lang="en-GB" sz="1800" b="1" dirty="0">
                <a:latin typeface="Barlow Semi Condensed"/>
              </a:rPr>
              <a:t>synthetic network traffic </a:t>
            </a:r>
            <a:r>
              <a:rPr lang="en-GB" sz="1800" dirty="0">
                <a:latin typeface="Barlow Semi Condensed"/>
              </a:rPr>
              <a:t>to augment training datasets and address class imbalance issues.</a:t>
            </a:r>
          </a:p>
        </p:txBody>
      </p:sp>
      <p:sp>
        <p:nvSpPr>
          <p:cNvPr id="2" name="CasellaDiTesto 1">
            <a:extLst>
              <a:ext uri="{FF2B5EF4-FFF2-40B4-BE49-F238E27FC236}">
                <a16:creationId xmlns:a16="http://schemas.microsoft.com/office/drawing/2014/main" id="{D50B7784-E491-77C3-EF7A-ADE0CB53EA54}"/>
              </a:ext>
            </a:extLst>
          </p:cNvPr>
          <p:cNvSpPr txBox="1"/>
          <p:nvPr/>
        </p:nvSpPr>
        <p:spPr>
          <a:xfrm>
            <a:off x="425261" y="2148051"/>
            <a:ext cx="4256133" cy="923330"/>
          </a:xfrm>
          <a:prstGeom prst="rect">
            <a:avLst/>
          </a:prstGeom>
          <a:noFill/>
        </p:spPr>
        <p:txBody>
          <a:bodyPr wrap="square" lIns="91440" tIns="45720" rIns="91440" bIns="45720" anchor="t">
            <a:spAutoFit/>
          </a:bodyPr>
          <a:lstStyle/>
          <a:p>
            <a:pPr algn="ctr"/>
            <a:r>
              <a:rPr lang="en-GB" sz="1800" dirty="0">
                <a:latin typeface="Barlow Semi Condensed"/>
              </a:rPr>
              <a:t>A promising advancements in ML for intrusion detection is the application of </a:t>
            </a:r>
            <a:r>
              <a:rPr lang="en-GB" sz="1800" b="1" dirty="0">
                <a:latin typeface="Barlow Semi Condensed"/>
              </a:rPr>
              <a:t>Generative Adversarial Networks</a:t>
            </a:r>
            <a:r>
              <a:rPr lang="en-GB" sz="1800" dirty="0">
                <a:latin typeface="Barlow Semi Condensed"/>
              </a:rPr>
              <a:t> (GANs).</a:t>
            </a:r>
          </a:p>
        </p:txBody>
      </p:sp>
      <p:pic>
        <p:nvPicPr>
          <p:cNvPr id="2052" name="Picture 4" descr="A Brief History of Generative AI - DATAVERSITY">
            <a:extLst>
              <a:ext uri="{FF2B5EF4-FFF2-40B4-BE49-F238E27FC236}">
                <a16:creationId xmlns:a16="http://schemas.microsoft.com/office/drawing/2014/main" id="{C624917D-85A5-E708-49DB-2902C758A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550" y="1650362"/>
            <a:ext cx="2995870" cy="2237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30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84D1F-1190-41E9-B3D9-3AE411BE3324}"/>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3C816493-197B-5B97-69CC-B246248F3A62}"/>
              </a:ext>
            </a:extLst>
          </p:cNvPr>
          <p:cNvSpPr>
            <a:spLocks noGrp="1"/>
          </p:cNvSpPr>
          <p:nvPr>
            <p:ph type="title"/>
          </p:nvPr>
        </p:nvSpPr>
        <p:spPr>
          <a:xfrm>
            <a:off x="1559000" y="289199"/>
            <a:ext cx="6006300" cy="595800"/>
          </a:xfrm>
        </p:spPr>
        <p:txBody>
          <a:bodyPr/>
          <a:lstStyle/>
          <a:p>
            <a:r>
              <a:rPr lang="en-US" sz="4400" dirty="0"/>
              <a:t>Introduction</a:t>
            </a:r>
          </a:p>
        </p:txBody>
      </p:sp>
      <p:sp>
        <p:nvSpPr>
          <p:cNvPr id="5" name="Segnaposto contenuto 7">
            <a:extLst>
              <a:ext uri="{FF2B5EF4-FFF2-40B4-BE49-F238E27FC236}">
                <a16:creationId xmlns:a16="http://schemas.microsoft.com/office/drawing/2014/main" id="{3FF76B89-539E-8C8A-7F80-9922F5E4F8CD}"/>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77" name="CasellaDiTesto 76">
            <a:extLst>
              <a:ext uri="{FF2B5EF4-FFF2-40B4-BE49-F238E27FC236}">
                <a16:creationId xmlns:a16="http://schemas.microsoft.com/office/drawing/2014/main" id="{1E0E9080-31D7-62AB-68E1-D051CB6DC6B4}"/>
              </a:ext>
            </a:extLst>
          </p:cNvPr>
          <p:cNvSpPr txBox="1"/>
          <p:nvPr/>
        </p:nvSpPr>
        <p:spPr>
          <a:xfrm>
            <a:off x="238641" y="1252888"/>
            <a:ext cx="4449192" cy="923330"/>
          </a:xfrm>
          <a:prstGeom prst="rect">
            <a:avLst/>
          </a:prstGeom>
          <a:noFill/>
        </p:spPr>
        <p:txBody>
          <a:bodyPr wrap="square" lIns="91440" tIns="45720" rIns="91440" bIns="45720" anchor="t">
            <a:spAutoFit/>
          </a:bodyPr>
          <a:lstStyle/>
          <a:p>
            <a:pPr algn="ctr"/>
            <a:r>
              <a:rPr lang="en-GB" sz="1800" dirty="0">
                <a:latin typeface="Barlow Semi Condensed"/>
              </a:rPr>
              <a:t>Classical ML models suffer from limitations, such as managing </a:t>
            </a:r>
            <a:r>
              <a:rPr lang="en-GB" sz="1800" b="1" dirty="0">
                <a:latin typeface="Barlow Semi Condensed"/>
              </a:rPr>
              <a:t>high-dimensional spaces</a:t>
            </a:r>
            <a:r>
              <a:rPr lang="en-GB" sz="1800" dirty="0">
                <a:latin typeface="Barlow Semi Condensed"/>
              </a:rPr>
              <a:t>. </a:t>
            </a:r>
          </a:p>
          <a:p>
            <a:pPr algn="ctr"/>
            <a:endParaRPr lang="en-GB" sz="1800" dirty="0">
              <a:latin typeface="Barlow Semi Condensed"/>
            </a:endParaRPr>
          </a:p>
        </p:txBody>
      </p:sp>
      <p:cxnSp>
        <p:nvCxnSpPr>
          <p:cNvPr id="83" name="Connettore 7 82">
            <a:extLst>
              <a:ext uri="{FF2B5EF4-FFF2-40B4-BE49-F238E27FC236}">
                <a16:creationId xmlns:a16="http://schemas.microsoft.com/office/drawing/2014/main" id="{E249F4B9-5427-CC39-0F34-1E0C081BA3E2}"/>
              </a:ext>
            </a:extLst>
          </p:cNvPr>
          <p:cNvCxnSpPr>
            <a:cxnSpLocks/>
          </p:cNvCxnSpPr>
          <p:nvPr/>
        </p:nvCxnSpPr>
        <p:spPr>
          <a:xfrm rot="16200000" flipH="1">
            <a:off x="2298247" y="1918470"/>
            <a:ext cx="267575" cy="407968"/>
          </a:xfrm>
          <a:prstGeom prst="curvedConnector3">
            <a:avLst/>
          </a:prstGeom>
          <a:ln>
            <a:solidFill>
              <a:srgbClr val="02ABA9"/>
            </a:solidFill>
            <a:prstDash val="sysDash"/>
            <a:bevel/>
          </a:ln>
        </p:spPr>
        <p:style>
          <a:lnRef idx="1">
            <a:schemeClr val="accent1"/>
          </a:lnRef>
          <a:fillRef idx="0">
            <a:schemeClr val="accent1"/>
          </a:fillRef>
          <a:effectRef idx="0">
            <a:schemeClr val="accent1"/>
          </a:effectRef>
          <a:fontRef idx="minor">
            <a:schemeClr val="tx1"/>
          </a:fontRef>
        </p:style>
      </p:cxnSp>
      <p:cxnSp>
        <p:nvCxnSpPr>
          <p:cNvPr id="84" name="Connettore 7 83">
            <a:extLst>
              <a:ext uri="{FF2B5EF4-FFF2-40B4-BE49-F238E27FC236}">
                <a16:creationId xmlns:a16="http://schemas.microsoft.com/office/drawing/2014/main" id="{FD442C32-70E8-8FCB-54A3-1D76A0EECA6C}"/>
              </a:ext>
            </a:extLst>
          </p:cNvPr>
          <p:cNvCxnSpPr>
            <a:cxnSpLocks/>
          </p:cNvCxnSpPr>
          <p:nvPr/>
        </p:nvCxnSpPr>
        <p:spPr>
          <a:xfrm rot="5400000">
            <a:off x="2137845" y="2953407"/>
            <a:ext cx="328362" cy="727450"/>
          </a:xfrm>
          <a:prstGeom prst="curvedConnector3">
            <a:avLst/>
          </a:prstGeom>
          <a:ln>
            <a:solidFill>
              <a:srgbClr val="02ABA9"/>
            </a:solidFill>
            <a:prstDash val="sysDash"/>
            <a:bevel/>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6D06DCFD-1C1A-5DB7-6E31-D2D4BA58D529}"/>
              </a:ext>
            </a:extLst>
          </p:cNvPr>
          <p:cNvSpPr txBox="1"/>
          <p:nvPr/>
        </p:nvSpPr>
        <p:spPr>
          <a:xfrm>
            <a:off x="402988" y="3490600"/>
            <a:ext cx="4159162" cy="923330"/>
          </a:xfrm>
          <a:prstGeom prst="rect">
            <a:avLst/>
          </a:prstGeom>
          <a:noFill/>
        </p:spPr>
        <p:txBody>
          <a:bodyPr wrap="square" lIns="91440" tIns="45720" rIns="91440" bIns="45720" anchor="t">
            <a:spAutoFit/>
          </a:bodyPr>
          <a:lstStyle/>
          <a:p>
            <a:pPr algn="ctr"/>
            <a:r>
              <a:rPr lang="en-GB" sz="1800" dirty="0">
                <a:latin typeface="Barlow Semi Condensed"/>
              </a:rPr>
              <a:t>QML leverages entanglement and superposition to efficiently </a:t>
            </a:r>
            <a:r>
              <a:rPr lang="en-GB" sz="1800" b="1" dirty="0">
                <a:latin typeface="Barlow Semi Condensed"/>
              </a:rPr>
              <a:t>capture complex patterns.</a:t>
            </a:r>
            <a:endParaRPr lang="it-IT" sz="1800" b="1" dirty="0">
              <a:latin typeface="Barlow Semi Condensed"/>
            </a:endParaRPr>
          </a:p>
        </p:txBody>
      </p:sp>
      <p:sp>
        <p:nvSpPr>
          <p:cNvPr id="2" name="CasellaDiTesto 1">
            <a:extLst>
              <a:ext uri="{FF2B5EF4-FFF2-40B4-BE49-F238E27FC236}">
                <a16:creationId xmlns:a16="http://schemas.microsoft.com/office/drawing/2014/main" id="{D3F04C76-7C61-5D8F-162F-913F47781215}"/>
              </a:ext>
            </a:extLst>
          </p:cNvPr>
          <p:cNvSpPr txBox="1"/>
          <p:nvPr/>
        </p:nvSpPr>
        <p:spPr>
          <a:xfrm>
            <a:off x="431700" y="2229621"/>
            <a:ext cx="4256133" cy="923330"/>
          </a:xfrm>
          <a:prstGeom prst="rect">
            <a:avLst/>
          </a:prstGeom>
          <a:noFill/>
        </p:spPr>
        <p:txBody>
          <a:bodyPr wrap="square" lIns="91440" tIns="45720" rIns="91440" bIns="45720" anchor="t">
            <a:spAutoFit/>
          </a:bodyPr>
          <a:lstStyle/>
          <a:p>
            <a:pPr algn="ctr"/>
            <a:r>
              <a:rPr lang="en-GB" sz="1800" b="1" dirty="0">
                <a:latin typeface="Barlow Semi Condensed"/>
              </a:rPr>
              <a:t>Quantum ML</a:t>
            </a:r>
            <a:r>
              <a:rPr lang="en-GB" sz="1800" dirty="0">
                <a:latin typeface="Barlow Semi Condensed"/>
              </a:rPr>
              <a:t> has the potential to overcome the scalability and performance limitations of classical ML techniques. </a:t>
            </a:r>
          </a:p>
        </p:txBody>
      </p:sp>
      <p:pic>
        <p:nvPicPr>
          <p:cNvPr id="3074" name="Picture 2" descr="What is Quantum Mechanics and Why Does it Matter?">
            <a:extLst>
              <a:ext uri="{FF2B5EF4-FFF2-40B4-BE49-F238E27FC236}">
                <a16:creationId xmlns:a16="http://schemas.microsoft.com/office/drawing/2014/main" id="{ED0B7E99-F081-93C2-CD27-1BE5F3300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3511" y="1714553"/>
            <a:ext cx="3438574" cy="214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67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E753D-ECD1-6F91-4AD6-754D79551424}"/>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FDB6798D-1B41-8B1D-8FE9-25F05759050C}"/>
              </a:ext>
            </a:extLst>
          </p:cNvPr>
          <p:cNvSpPr>
            <a:spLocks noGrp="1"/>
          </p:cNvSpPr>
          <p:nvPr>
            <p:ph type="title"/>
          </p:nvPr>
        </p:nvSpPr>
        <p:spPr>
          <a:xfrm>
            <a:off x="1568850" y="428054"/>
            <a:ext cx="6006300" cy="595800"/>
          </a:xfrm>
        </p:spPr>
        <p:txBody>
          <a:bodyPr/>
          <a:lstStyle/>
          <a:p>
            <a:r>
              <a:rPr lang="en-US" sz="3600" dirty="0"/>
              <a:t>Quantum GAN</a:t>
            </a:r>
            <a:endParaRPr lang="it-IT" sz="3600" dirty="0"/>
          </a:p>
        </p:txBody>
      </p:sp>
      <p:sp>
        <p:nvSpPr>
          <p:cNvPr id="10" name="CasellaDiTesto 9">
            <a:extLst>
              <a:ext uri="{FF2B5EF4-FFF2-40B4-BE49-F238E27FC236}">
                <a16:creationId xmlns:a16="http://schemas.microsoft.com/office/drawing/2014/main" id="{47925C62-9169-B0D5-0207-9F5267B06CC5}"/>
              </a:ext>
            </a:extLst>
          </p:cNvPr>
          <p:cNvSpPr txBox="1"/>
          <p:nvPr/>
        </p:nvSpPr>
        <p:spPr>
          <a:xfrm>
            <a:off x="329797" y="1729120"/>
            <a:ext cx="4742535" cy="2308324"/>
          </a:xfrm>
          <a:prstGeom prst="rect">
            <a:avLst/>
          </a:prstGeom>
          <a:noFill/>
        </p:spPr>
        <p:txBody>
          <a:bodyPr wrap="square">
            <a:spAutoFit/>
          </a:bodyPr>
          <a:lstStyle/>
          <a:p>
            <a:r>
              <a:rPr lang="en-GB" sz="1800" dirty="0">
                <a:latin typeface="Barlow Semi Condensed" panose="00000506000000000000" pitchFamily="2" charset="0"/>
              </a:rPr>
              <a:t>A typical hybrid QGAN consists of two components:</a:t>
            </a:r>
          </a:p>
          <a:p>
            <a:pPr marL="285750" indent="-285750">
              <a:buFont typeface="Arial" panose="020B0604020202020204" pitchFamily="34" charset="0"/>
              <a:buChar char="•"/>
            </a:pPr>
            <a:r>
              <a:rPr lang="en-GB" sz="1800" b="1" dirty="0">
                <a:latin typeface="Barlow Semi Condensed" panose="00000506000000000000" pitchFamily="2" charset="0"/>
              </a:rPr>
              <a:t>Quantum Generator</a:t>
            </a:r>
            <a:r>
              <a:rPr lang="en-GB" sz="1800" dirty="0">
                <a:latin typeface="Barlow Semi Condensed" panose="00000506000000000000" pitchFamily="2" charset="0"/>
              </a:rPr>
              <a:t> (G): A parameterized quantum circuit (PQC) that generates quantum states representing data samples.</a:t>
            </a:r>
          </a:p>
          <a:p>
            <a:pPr marL="285750" indent="-285750">
              <a:buFont typeface="Arial" panose="020B0604020202020204" pitchFamily="34" charset="0"/>
              <a:buChar char="•"/>
            </a:pPr>
            <a:r>
              <a:rPr lang="en-GB" sz="1800" b="1" dirty="0">
                <a:latin typeface="Barlow Semi Condensed" panose="00000506000000000000" pitchFamily="2" charset="0"/>
              </a:rPr>
              <a:t>Classical Discriminator </a:t>
            </a:r>
            <a:r>
              <a:rPr lang="en-GB" sz="1800" dirty="0">
                <a:latin typeface="Barlow Semi Condensed" panose="00000506000000000000" pitchFamily="2" charset="0"/>
              </a:rPr>
              <a:t>(D): A classical neural network that evaluates the similarity between generated samples and real data.</a:t>
            </a:r>
          </a:p>
          <a:p>
            <a:endParaRPr lang="en-GB" sz="1800" dirty="0">
              <a:latin typeface="Barlow Semi Condensed" panose="00000506000000000000" pitchFamily="2" charset="0"/>
            </a:endParaRPr>
          </a:p>
        </p:txBody>
      </p:sp>
      <p:sp>
        <p:nvSpPr>
          <p:cNvPr id="8" name="Segnaposto contenuto 7">
            <a:extLst>
              <a:ext uri="{FF2B5EF4-FFF2-40B4-BE49-F238E27FC236}">
                <a16:creationId xmlns:a16="http://schemas.microsoft.com/office/drawing/2014/main" id="{73161A51-8EDC-0376-0446-123AD15A78C3}"/>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11" name="CasellaDiTesto 10">
            <a:extLst>
              <a:ext uri="{FF2B5EF4-FFF2-40B4-BE49-F238E27FC236}">
                <a16:creationId xmlns:a16="http://schemas.microsoft.com/office/drawing/2014/main" id="{82821908-3D2E-A598-58A2-2C9F66FCA085}"/>
              </a:ext>
            </a:extLst>
          </p:cNvPr>
          <p:cNvSpPr txBox="1"/>
          <p:nvPr/>
        </p:nvSpPr>
        <p:spPr>
          <a:xfrm>
            <a:off x="302853" y="1198389"/>
            <a:ext cx="8195096" cy="369332"/>
          </a:xfrm>
          <a:prstGeom prst="rect">
            <a:avLst/>
          </a:prstGeom>
          <a:noFill/>
        </p:spPr>
        <p:txBody>
          <a:bodyPr wrap="square">
            <a:spAutoFit/>
          </a:bodyPr>
          <a:lstStyle/>
          <a:p>
            <a:r>
              <a:rPr lang="it-IT" sz="1800" dirty="0">
                <a:latin typeface="Barlow Semi Condensed" panose="00000506000000000000" pitchFamily="2" charset="0"/>
              </a:rPr>
              <a:t>Full quantum and </a:t>
            </a:r>
            <a:r>
              <a:rPr lang="it-IT" sz="1800" dirty="0" err="1">
                <a:latin typeface="Barlow Semi Condensed" panose="00000506000000000000" pitchFamily="2" charset="0"/>
              </a:rPr>
              <a:t>hybrid</a:t>
            </a:r>
            <a:r>
              <a:rPr lang="it-IT" sz="1800" dirty="0">
                <a:latin typeface="Barlow Semi Condensed" panose="00000506000000000000" pitchFamily="2" charset="0"/>
              </a:rPr>
              <a:t>.</a:t>
            </a:r>
          </a:p>
        </p:txBody>
      </p:sp>
      <p:sp>
        <p:nvSpPr>
          <p:cNvPr id="2" name="CasellaDiTesto 1">
            <a:extLst>
              <a:ext uri="{FF2B5EF4-FFF2-40B4-BE49-F238E27FC236}">
                <a16:creationId xmlns:a16="http://schemas.microsoft.com/office/drawing/2014/main" id="{FF1DC164-B050-0418-AB67-0E5F2335EE89}"/>
              </a:ext>
            </a:extLst>
          </p:cNvPr>
          <p:cNvSpPr txBox="1"/>
          <p:nvPr/>
        </p:nvSpPr>
        <p:spPr>
          <a:xfrm>
            <a:off x="302853" y="3737178"/>
            <a:ext cx="8441097" cy="923330"/>
          </a:xfrm>
          <a:prstGeom prst="rect">
            <a:avLst/>
          </a:prstGeom>
          <a:noFill/>
        </p:spPr>
        <p:txBody>
          <a:bodyPr wrap="square">
            <a:spAutoFit/>
          </a:bodyPr>
          <a:lstStyle/>
          <a:p>
            <a:r>
              <a:rPr lang="en-GB" sz="1800" dirty="0">
                <a:latin typeface="Barlow Semi Condensed" panose="00000506000000000000" pitchFamily="2" charset="0"/>
              </a:rPr>
              <a:t>The generator aims to learn the underlying data distribution, while the discriminator attempts to distinguish between real and generated samples. The </a:t>
            </a:r>
            <a:r>
              <a:rPr lang="en-GB" sz="1800" b="1" dirty="0">
                <a:latin typeface="Barlow Semi Condensed" panose="00000506000000000000" pitchFamily="2" charset="0"/>
              </a:rPr>
              <a:t>goal</a:t>
            </a:r>
            <a:r>
              <a:rPr lang="en-GB" sz="1800" dirty="0">
                <a:latin typeface="Barlow Semi Condensed" panose="00000506000000000000" pitchFamily="2" charset="0"/>
              </a:rPr>
              <a:t> is to </a:t>
            </a:r>
            <a:r>
              <a:rPr lang="en-GB" sz="1800" b="1" dirty="0">
                <a:latin typeface="Barlow Semi Condensed" panose="00000506000000000000" pitchFamily="2" charset="0"/>
              </a:rPr>
              <a:t>iteratively refine both components</a:t>
            </a:r>
            <a:r>
              <a:rPr lang="en-GB" sz="1800" dirty="0">
                <a:latin typeface="Barlow Semi Condensed" panose="00000506000000000000" pitchFamily="2" charset="0"/>
              </a:rPr>
              <a:t> through adversarial training.</a:t>
            </a:r>
          </a:p>
        </p:txBody>
      </p:sp>
      <p:pic>
        <p:nvPicPr>
          <p:cNvPr id="1026" name="Picture 2" descr="The Impact Quantum-Powered AI Could Have on Payments | PYMNTS.com">
            <a:extLst>
              <a:ext uri="{FF2B5EF4-FFF2-40B4-BE49-F238E27FC236}">
                <a16:creationId xmlns:a16="http://schemas.microsoft.com/office/drawing/2014/main" id="{B6B961D1-D389-7CD1-AD5C-1E51C23AF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6606" y="1650331"/>
            <a:ext cx="3337344" cy="2002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1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07E0C-1E7C-478F-F3F0-533780EAC7CA}"/>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AF5F7327-ECA2-9E0D-D56B-6D37D90E6A0D}"/>
              </a:ext>
            </a:extLst>
          </p:cNvPr>
          <p:cNvSpPr>
            <a:spLocks noGrp="1"/>
          </p:cNvSpPr>
          <p:nvPr>
            <p:ph type="title"/>
          </p:nvPr>
        </p:nvSpPr>
        <p:spPr>
          <a:xfrm>
            <a:off x="1568850" y="428054"/>
            <a:ext cx="6006300" cy="595800"/>
          </a:xfrm>
        </p:spPr>
        <p:txBody>
          <a:bodyPr/>
          <a:lstStyle/>
          <a:p>
            <a:r>
              <a:rPr lang="en-US" sz="3600" dirty="0"/>
              <a:t>Quantum Noise</a:t>
            </a:r>
            <a:endParaRPr lang="it-IT" sz="3600" dirty="0"/>
          </a:p>
        </p:txBody>
      </p:sp>
      <p:sp>
        <p:nvSpPr>
          <p:cNvPr id="10" name="CasellaDiTesto 9">
            <a:extLst>
              <a:ext uri="{FF2B5EF4-FFF2-40B4-BE49-F238E27FC236}">
                <a16:creationId xmlns:a16="http://schemas.microsoft.com/office/drawing/2014/main" id="{AC647374-DE32-6BCF-8FA2-78D43206A2FC}"/>
              </a:ext>
            </a:extLst>
          </p:cNvPr>
          <p:cNvSpPr txBox="1"/>
          <p:nvPr/>
        </p:nvSpPr>
        <p:spPr>
          <a:xfrm>
            <a:off x="400050" y="1295462"/>
            <a:ext cx="4678271" cy="2308324"/>
          </a:xfrm>
          <a:prstGeom prst="rect">
            <a:avLst/>
          </a:prstGeom>
          <a:noFill/>
        </p:spPr>
        <p:txBody>
          <a:bodyPr wrap="square">
            <a:spAutoFit/>
          </a:bodyPr>
          <a:lstStyle/>
          <a:p>
            <a:r>
              <a:rPr lang="en-GB" sz="1800" dirty="0">
                <a:latin typeface="Barlow Semi Condensed" panose="00000506000000000000" pitchFamily="2" charset="0"/>
              </a:rPr>
              <a:t>Decoherence, qubit </a:t>
            </a:r>
            <a:r>
              <a:rPr lang="en-GB" sz="1800" b="1" dirty="0">
                <a:latin typeface="Barlow Semi Condensed" panose="00000506000000000000" pitchFamily="2" charset="0"/>
              </a:rPr>
              <a:t>errors</a:t>
            </a:r>
            <a:r>
              <a:rPr lang="en-GB" sz="1800" dirty="0">
                <a:latin typeface="Barlow Semi Condensed" panose="00000506000000000000" pitchFamily="2" charset="0"/>
              </a:rPr>
              <a:t>, and gate imperfections in Noisy Intermediate-Scale Quantum (</a:t>
            </a:r>
            <a:r>
              <a:rPr lang="en-GB" sz="1800" b="1" dirty="0">
                <a:latin typeface="Barlow Semi Condensed" panose="00000506000000000000" pitchFamily="2" charset="0"/>
              </a:rPr>
              <a:t>NISQ</a:t>
            </a:r>
            <a:r>
              <a:rPr lang="en-GB" sz="1800" dirty="0">
                <a:latin typeface="Barlow Semi Condensed" panose="00000506000000000000" pitchFamily="2" charset="0"/>
              </a:rPr>
              <a:t>) era. </a:t>
            </a:r>
          </a:p>
          <a:p>
            <a:endParaRPr lang="en-GB" sz="1800" dirty="0">
              <a:latin typeface="Barlow Semi Condensed" panose="00000506000000000000" pitchFamily="2" charset="0"/>
            </a:endParaRPr>
          </a:p>
          <a:p>
            <a:endParaRPr lang="en-GB" sz="1800" dirty="0">
              <a:latin typeface="Barlow Semi Condensed" panose="00000506000000000000" pitchFamily="2" charset="0"/>
            </a:endParaRPr>
          </a:p>
          <a:p>
            <a:r>
              <a:rPr lang="en-GB" sz="1800" dirty="0">
                <a:latin typeface="Barlow Semi Condensed" panose="00000506000000000000" pitchFamily="2" charset="0"/>
              </a:rPr>
              <a:t>QML models tested under ideal conditions </a:t>
            </a:r>
            <a:r>
              <a:rPr lang="en-GB" sz="1800" b="1" dirty="0">
                <a:latin typeface="Barlow Semi Condensed" panose="00000506000000000000" pitchFamily="2" charset="0"/>
              </a:rPr>
              <a:t>may not </a:t>
            </a:r>
            <a:r>
              <a:rPr lang="en-GB" sz="1800" dirty="0">
                <a:latin typeface="Barlow Semi Condensed" panose="00000506000000000000" pitchFamily="2" charset="0"/>
              </a:rPr>
              <a:t>accurately</a:t>
            </a:r>
            <a:r>
              <a:rPr lang="en-GB" sz="1800" b="1" dirty="0">
                <a:latin typeface="Barlow Semi Condensed" panose="00000506000000000000" pitchFamily="2" charset="0"/>
              </a:rPr>
              <a:t> reflect </a:t>
            </a:r>
            <a:r>
              <a:rPr lang="en-GB" sz="1800" dirty="0">
                <a:latin typeface="Barlow Semi Condensed" panose="00000506000000000000" pitchFamily="2" charset="0"/>
              </a:rPr>
              <a:t>their</a:t>
            </a:r>
            <a:r>
              <a:rPr lang="en-GB" sz="1800" b="1" dirty="0">
                <a:latin typeface="Barlow Semi Condensed" panose="00000506000000000000" pitchFamily="2" charset="0"/>
              </a:rPr>
              <a:t> real-world performance</a:t>
            </a:r>
            <a:r>
              <a:rPr lang="en-GB" sz="1800" dirty="0">
                <a:latin typeface="Barlow Semi Condensed" panose="00000506000000000000" pitchFamily="2" charset="0"/>
              </a:rPr>
              <a:t>. </a:t>
            </a:r>
            <a:r>
              <a:rPr lang="en-GB" sz="1800" b="1" dirty="0">
                <a:latin typeface="Barlow Semi Condensed" panose="00000506000000000000" pitchFamily="2" charset="0"/>
              </a:rPr>
              <a:t>Testing</a:t>
            </a:r>
            <a:r>
              <a:rPr lang="en-GB" sz="1800" dirty="0">
                <a:latin typeface="Barlow Semi Condensed" panose="00000506000000000000" pitchFamily="2" charset="0"/>
              </a:rPr>
              <a:t> on actual </a:t>
            </a:r>
            <a:r>
              <a:rPr lang="en-GB" sz="1800" b="1" dirty="0">
                <a:latin typeface="Barlow Semi Condensed" panose="00000506000000000000" pitchFamily="2" charset="0"/>
              </a:rPr>
              <a:t>quantum hardware </a:t>
            </a:r>
            <a:r>
              <a:rPr lang="en-GB" sz="1800" dirty="0">
                <a:latin typeface="Barlow Semi Condensed" panose="00000506000000000000" pitchFamily="2" charset="0"/>
              </a:rPr>
              <a:t>is </a:t>
            </a:r>
            <a:r>
              <a:rPr lang="en-GB" sz="1800" b="1" dirty="0">
                <a:latin typeface="Barlow Semi Condensed" panose="00000506000000000000" pitchFamily="2" charset="0"/>
              </a:rPr>
              <a:t>costly</a:t>
            </a:r>
            <a:r>
              <a:rPr lang="en-GB" sz="1800" dirty="0">
                <a:latin typeface="Barlow Semi Condensed" panose="00000506000000000000" pitchFamily="2" charset="0"/>
              </a:rPr>
              <a:t>. </a:t>
            </a:r>
          </a:p>
        </p:txBody>
      </p:sp>
      <p:sp>
        <p:nvSpPr>
          <p:cNvPr id="8" name="Segnaposto contenuto 7">
            <a:extLst>
              <a:ext uri="{FF2B5EF4-FFF2-40B4-BE49-F238E27FC236}">
                <a16:creationId xmlns:a16="http://schemas.microsoft.com/office/drawing/2014/main" id="{22AF6DE0-4971-4F27-9884-A2880D3179D9}"/>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pic>
        <p:nvPicPr>
          <p:cNvPr id="4" name="Immagine 3" descr="Immagine che contiene vestiti, modello, tessuto, textile&#10;&#10;Il contenuto generato dall'IA potrebbe non essere corretto.">
            <a:extLst>
              <a:ext uri="{FF2B5EF4-FFF2-40B4-BE49-F238E27FC236}">
                <a16:creationId xmlns:a16="http://schemas.microsoft.com/office/drawing/2014/main" id="{3AA7B7D1-C9F4-E741-637A-0E39513DE9D0}"/>
              </a:ext>
            </a:extLst>
          </p:cNvPr>
          <p:cNvPicPr>
            <a:picLocks noChangeAspect="1"/>
          </p:cNvPicPr>
          <p:nvPr/>
        </p:nvPicPr>
        <p:blipFill>
          <a:blip r:embed="rId3"/>
          <a:stretch>
            <a:fillRect/>
          </a:stretch>
        </p:blipFill>
        <p:spPr>
          <a:xfrm>
            <a:off x="5205047" y="1327639"/>
            <a:ext cx="3454400" cy="1943100"/>
          </a:xfrm>
          <a:prstGeom prst="rect">
            <a:avLst/>
          </a:prstGeom>
        </p:spPr>
      </p:pic>
      <p:sp>
        <p:nvSpPr>
          <p:cNvPr id="5" name="CasellaDiTesto 4">
            <a:extLst>
              <a:ext uri="{FF2B5EF4-FFF2-40B4-BE49-F238E27FC236}">
                <a16:creationId xmlns:a16="http://schemas.microsoft.com/office/drawing/2014/main" id="{CD5ECDE6-CFCE-DCF2-7ED3-8A5994008373}"/>
              </a:ext>
            </a:extLst>
          </p:cNvPr>
          <p:cNvSpPr txBox="1"/>
          <p:nvPr/>
        </p:nvSpPr>
        <p:spPr>
          <a:xfrm>
            <a:off x="400050" y="3936833"/>
            <a:ext cx="7621393" cy="646331"/>
          </a:xfrm>
          <a:prstGeom prst="rect">
            <a:avLst/>
          </a:prstGeom>
          <a:noFill/>
        </p:spPr>
        <p:txBody>
          <a:bodyPr wrap="square">
            <a:spAutoFit/>
          </a:bodyPr>
          <a:lstStyle/>
          <a:p>
            <a:pPr marR="0" algn="l" rtl="0"/>
            <a:r>
              <a:rPr lang="en-GB" sz="1800" b="1" i="0" dirty="0">
                <a:solidFill>
                  <a:srgbClr val="000000"/>
                </a:solidFill>
                <a:effectLst/>
                <a:latin typeface="Barlow Semi Condensed" panose="00000506000000000000" pitchFamily="2" charset="0"/>
                <a:ea typeface="Arial" panose="020B0604020202020204" pitchFamily="34" charset="0"/>
                <a:cs typeface="Arial" panose="020B0604020202020204" pitchFamily="34" charset="0"/>
              </a:rPr>
              <a:t>Noisy simulators</a:t>
            </a:r>
            <a:r>
              <a:rPr lang="en-GB" sz="1800" b="0" i="0" dirty="0">
                <a:solidFill>
                  <a:srgbClr val="000000"/>
                </a:solidFill>
                <a:effectLst/>
                <a:latin typeface="Barlow Semi Condensed" panose="00000506000000000000" pitchFamily="2" charset="0"/>
                <a:ea typeface="Arial" panose="020B0604020202020204" pitchFamily="34" charset="0"/>
                <a:cs typeface="Arial" panose="020B0604020202020204" pitchFamily="34" charset="0"/>
              </a:rPr>
              <a:t> can </a:t>
            </a:r>
            <a:r>
              <a:rPr lang="en-GB" sz="1800" b="1" i="0" dirty="0">
                <a:solidFill>
                  <a:srgbClr val="000000"/>
                </a:solidFill>
                <a:effectLst/>
                <a:latin typeface="Barlow Semi Condensed" panose="00000506000000000000" pitchFamily="2" charset="0"/>
                <a:ea typeface="Arial" panose="020B0604020202020204" pitchFamily="34" charset="0"/>
                <a:cs typeface="Arial" panose="020B0604020202020204" pitchFamily="34" charset="0"/>
              </a:rPr>
              <a:t>replicate</a:t>
            </a:r>
            <a:r>
              <a:rPr lang="en-GB" sz="1800" b="0" i="0" dirty="0">
                <a:solidFill>
                  <a:srgbClr val="000000"/>
                </a:solidFill>
                <a:effectLst/>
                <a:latin typeface="Barlow Semi Condensed" panose="00000506000000000000" pitchFamily="2" charset="0"/>
                <a:ea typeface="Arial" panose="020B0604020202020204" pitchFamily="34" charset="0"/>
                <a:cs typeface="Arial" panose="020B0604020202020204" pitchFamily="34" charset="0"/>
              </a:rPr>
              <a:t> the </a:t>
            </a:r>
            <a:r>
              <a:rPr lang="en-GB" sz="1800" b="1" i="0" dirty="0" err="1">
                <a:solidFill>
                  <a:srgbClr val="000000"/>
                </a:solidFill>
                <a:effectLst/>
                <a:latin typeface="Barlow Semi Condensed" panose="00000506000000000000" pitchFamily="2" charset="0"/>
                <a:ea typeface="Arial" panose="020B0604020202020204" pitchFamily="34" charset="0"/>
                <a:cs typeface="Arial" panose="020B0604020202020204" pitchFamily="34" charset="0"/>
              </a:rPr>
              <a:t>behavior</a:t>
            </a:r>
            <a:r>
              <a:rPr lang="en-GB" sz="1800" b="0" i="0" dirty="0">
                <a:solidFill>
                  <a:srgbClr val="000000"/>
                </a:solidFill>
                <a:effectLst/>
                <a:latin typeface="Barlow Semi Condensed" panose="00000506000000000000" pitchFamily="2" charset="0"/>
                <a:ea typeface="Arial" panose="020B0604020202020204" pitchFamily="34" charset="0"/>
                <a:cs typeface="Arial" panose="020B0604020202020204" pitchFamily="34" charset="0"/>
              </a:rPr>
              <a:t> of real quantum devices under noisy conditions. </a:t>
            </a:r>
            <a:endParaRPr lang="en-GB" sz="2400" dirty="0">
              <a:effectLst/>
            </a:endParaRPr>
          </a:p>
        </p:txBody>
      </p:sp>
    </p:spTree>
    <p:extLst>
      <p:ext uri="{BB962C8B-B14F-4D97-AF65-F5344CB8AC3E}">
        <p14:creationId xmlns:p14="http://schemas.microsoft.com/office/powerpoint/2010/main" val="94514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1645E-519A-BBBE-6D63-E0D3703B67F9}"/>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7C3A655F-06A6-2BD3-76A6-689870AEE6C8}"/>
              </a:ext>
            </a:extLst>
          </p:cNvPr>
          <p:cNvSpPr>
            <a:spLocks noGrp="1"/>
          </p:cNvSpPr>
          <p:nvPr>
            <p:ph type="title"/>
          </p:nvPr>
        </p:nvSpPr>
        <p:spPr>
          <a:xfrm>
            <a:off x="1520251" y="415966"/>
            <a:ext cx="6006300" cy="595800"/>
          </a:xfrm>
        </p:spPr>
        <p:txBody>
          <a:bodyPr/>
          <a:lstStyle/>
          <a:p>
            <a:r>
              <a:rPr lang="en-US" sz="3600" dirty="0"/>
              <a:t>State of the art</a:t>
            </a:r>
            <a:endParaRPr lang="it-IT" sz="3600" dirty="0"/>
          </a:p>
        </p:txBody>
      </p:sp>
      <p:sp>
        <p:nvSpPr>
          <p:cNvPr id="10" name="CasellaDiTesto 9">
            <a:extLst>
              <a:ext uri="{FF2B5EF4-FFF2-40B4-BE49-F238E27FC236}">
                <a16:creationId xmlns:a16="http://schemas.microsoft.com/office/drawing/2014/main" id="{F759A87D-88FD-3E88-E1CE-88F48CF0E56D}"/>
              </a:ext>
            </a:extLst>
          </p:cNvPr>
          <p:cNvSpPr txBox="1"/>
          <p:nvPr/>
        </p:nvSpPr>
        <p:spPr>
          <a:xfrm>
            <a:off x="664106" y="1375211"/>
            <a:ext cx="7718589" cy="1754326"/>
          </a:xfrm>
          <a:prstGeom prst="rect">
            <a:avLst/>
          </a:prstGeom>
          <a:noFill/>
        </p:spPr>
        <p:txBody>
          <a:bodyPr wrap="square">
            <a:spAutoFit/>
          </a:bodyPr>
          <a:lstStyle/>
          <a:p>
            <a:r>
              <a:rPr lang="en-GB" sz="1800" dirty="0">
                <a:latin typeface="Barlow Semi Condensed" panose="00000506000000000000" pitchFamily="2" charset="0"/>
              </a:rPr>
              <a:t>Existing studies have been </a:t>
            </a:r>
            <a:r>
              <a:rPr lang="en-GB" sz="1800" b="1" dirty="0">
                <a:latin typeface="Barlow Semi Condensed" panose="00000506000000000000" pitchFamily="2" charset="0"/>
              </a:rPr>
              <a:t>limited to simplified datasets</a:t>
            </a:r>
            <a:r>
              <a:rPr lang="en-GB" sz="1800" dirty="0">
                <a:latin typeface="Barlow Semi Condensed" panose="00000506000000000000" pitchFamily="2" charset="0"/>
              </a:rPr>
              <a:t> and challenges such as </a:t>
            </a:r>
            <a:r>
              <a:rPr lang="en-GB" sz="1800" b="1" dirty="0">
                <a:latin typeface="Barlow Semi Condensed" panose="00000506000000000000" pitchFamily="2" charset="0"/>
              </a:rPr>
              <a:t>improving</a:t>
            </a:r>
            <a:r>
              <a:rPr lang="en-GB" sz="1800" dirty="0">
                <a:latin typeface="Barlow Semi Condensed" panose="00000506000000000000" pitchFamily="2" charset="0"/>
              </a:rPr>
              <a:t> the </a:t>
            </a:r>
            <a:r>
              <a:rPr lang="en-GB" sz="1800" b="1" dirty="0">
                <a:latin typeface="Barlow Semi Condensed" panose="00000506000000000000" pitchFamily="2" charset="0"/>
              </a:rPr>
              <a:t>fidelity</a:t>
            </a:r>
            <a:r>
              <a:rPr lang="en-GB" sz="1800" dirty="0">
                <a:latin typeface="Barlow Semi Condensed" panose="00000506000000000000" pitchFamily="2" charset="0"/>
              </a:rPr>
              <a:t> of quantum generator outputs and </a:t>
            </a:r>
            <a:r>
              <a:rPr lang="en-GB" sz="1800" b="1" dirty="0">
                <a:latin typeface="Barlow Semi Condensed" panose="00000506000000000000" pitchFamily="2" charset="0"/>
              </a:rPr>
              <a:t>achieving</a:t>
            </a:r>
            <a:r>
              <a:rPr lang="en-GB" sz="1800" dirty="0">
                <a:latin typeface="Barlow Semi Condensed" panose="00000506000000000000" pitchFamily="2" charset="0"/>
              </a:rPr>
              <a:t> </a:t>
            </a:r>
            <a:r>
              <a:rPr lang="en-GB" sz="1800" b="1" dirty="0">
                <a:latin typeface="Barlow Semi Condensed" panose="00000506000000000000" pitchFamily="2" charset="0"/>
              </a:rPr>
              <a:t>high accuracy </a:t>
            </a:r>
            <a:r>
              <a:rPr lang="en-GB" sz="1800" dirty="0">
                <a:latin typeface="Barlow Semi Condensed" panose="00000506000000000000" pitchFamily="2" charset="0"/>
              </a:rPr>
              <a:t>and reliability in this domain remain </a:t>
            </a:r>
            <a:r>
              <a:rPr lang="en-GB" sz="1800" b="1" dirty="0">
                <a:latin typeface="Barlow Semi Condensed" panose="00000506000000000000" pitchFamily="2" charset="0"/>
              </a:rPr>
              <a:t>unresolved</a:t>
            </a:r>
            <a:r>
              <a:rPr lang="en-GB" sz="1800" dirty="0">
                <a:latin typeface="Barlow Semi Condensed" panose="00000506000000000000" pitchFamily="2" charset="0"/>
              </a:rPr>
              <a:t>. </a:t>
            </a:r>
          </a:p>
          <a:p>
            <a:endParaRPr lang="en-GB" sz="1800" dirty="0">
              <a:latin typeface="Barlow Semi Condensed" panose="00000506000000000000" pitchFamily="2" charset="0"/>
            </a:endParaRPr>
          </a:p>
          <a:p>
            <a:r>
              <a:rPr lang="en-GB" sz="1800" dirty="0">
                <a:latin typeface="Barlow Semi Condensed" panose="00000506000000000000" pitchFamily="2" charset="0"/>
              </a:rPr>
              <a:t>Early studies implemented a </a:t>
            </a:r>
            <a:r>
              <a:rPr lang="en-GB" sz="1800" b="1" dirty="0">
                <a:latin typeface="Barlow Semi Condensed" panose="00000506000000000000" pitchFamily="2" charset="0"/>
              </a:rPr>
              <a:t>federated</a:t>
            </a:r>
            <a:r>
              <a:rPr lang="en-GB" sz="1800" dirty="0">
                <a:latin typeface="Barlow Semi Condensed" panose="00000506000000000000" pitchFamily="2" charset="0"/>
              </a:rPr>
              <a:t> QGAN in different contexts without reporting key performance metrics, also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relying</a:t>
            </a:r>
            <a:r>
              <a:rPr lang="en-GB" sz="1800" dirty="0">
                <a:latin typeface="Barlow Semi Condensed" panose="00000506000000000000" pitchFamily="2" charset="0"/>
              </a:rPr>
              <a:t> on quantum state transmission.</a:t>
            </a:r>
          </a:p>
        </p:txBody>
      </p:sp>
      <p:sp>
        <p:nvSpPr>
          <p:cNvPr id="8" name="Segnaposto contenuto 7">
            <a:extLst>
              <a:ext uri="{FF2B5EF4-FFF2-40B4-BE49-F238E27FC236}">
                <a16:creationId xmlns:a16="http://schemas.microsoft.com/office/drawing/2014/main" id="{165EC9EE-5022-B591-5121-D2B6626EBCB4}"/>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Tree>
    <p:extLst>
      <p:ext uri="{BB962C8B-B14F-4D97-AF65-F5344CB8AC3E}">
        <p14:creationId xmlns:p14="http://schemas.microsoft.com/office/powerpoint/2010/main" val="288521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2ECDA-185C-BF80-AB73-7C1B2961BF2B}"/>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BAD835B3-031F-C858-EB6A-A87EE7C7652F}"/>
              </a:ext>
            </a:extLst>
          </p:cNvPr>
          <p:cNvSpPr>
            <a:spLocks noGrp="1"/>
          </p:cNvSpPr>
          <p:nvPr>
            <p:ph type="title"/>
          </p:nvPr>
        </p:nvSpPr>
        <p:spPr>
          <a:xfrm>
            <a:off x="1559000" y="255282"/>
            <a:ext cx="6006300" cy="595800"/>
          </a:xfrm>
        </p:spPr>
        <p:txBody>
          <a:bodyPr/>
          <a:lstStyle/>
          <a:p>
            <a:r>
              <a:rPr lang="en-US" sz="3600" dirty="0"/>
              <a:t>Key</a:t>
            </a:r>
            <a:r>
              <a:rPr lang="en-US" sz="4400" dirty="0"/>
              <a:t> </a:t>
            </a:r>
            <a:r>
              <a:rPr lang="en-US" sz="3600" dirty="0"/>
              <a:t>contributions</a:t>
            </a:r>
            <a:endParaRPr lang="en-US" sz="4400" dirty="0"/>
          </a:p>
        </p:txBody>
      </p:sp>
      <p:sp>
        <p:nvSpPr>
          <p:cNvPr id="5" name="Segnaposto contenuto 7">
            <a:extLst>
              <a:ext uri="{FF2B5EF4-FFF2-40B4-BE49-F238E27FC236}">
                <a16:creationId xmlns:a16="http://schemas.microsoft.com/office/drawing/2014/main" id="{AF5A2C0B-C0EE-A1AF-1F9F-18CB96A2ACEF}"/>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77" name="CasellaDiTesto 76">
            <a:extLst>
              <a:ext uri="{FF2B5EF4-FFF2-40B4-BE49-F238E27FC236}">
                <a16:creationId xmlns:a16="http://schemas.microsoft.com/office/drawing/2014/main" id="{8FDCF4D6-D4E1-3A10-F2CA-61C14E3FCB18}"/>
              </a:ext>
            </a:extLst>
          </p:cNvPr>
          <p:cNvSpPr txBox="1"/>
          <p:nvPr/>
        </p:nvSpPr>
        <p:spPr>
          <a:xfrm>
            <a:off x="238641" y="1228366"/>
            <a:ext cx="8332603" cy="203132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sz="1800" dirty="0">
                <a:latin typeface="Barlow Semi Condensed"/>
              </a:rPr>
              <a:t>Development of a </a:t>
            </a:r>
            <a:r>
              <a:rPr lang="en-GB" sz="1800" b="1" dirty="0">
                <a:latin typeface="Barlow Semi Condensed"/>
              </a:rPr>
              <a:t>federated QGAN-based model </a:t>
            </a:r>
            <a:r>
              <a:rPr lang="en-GB" sz="1800" dirty="0">
                <a:latin typeface="Barlow Semi Condensed"/>
              </a:rPr>
              <a:t>specifically designed for intrusion detection.</a:t>
            </a:r>
          </a:p>
          <a:p>
            <a:pPr marL="285750" indent="-285750">
              <a:buFont typeface="Arial" panose="020B0604020202020204" pitchFamily="34" charset="0"/>
              <a:buChar char="•"/>
            </a:pPr>
            <a:endParaRPr lang="en-GB" sz="1800" dirty="0">
              <a:latin typeface="Barlow Semi Condensed"/>
            </a:endParaRPr>
          </a:p>
          <a:p>
            <a:pPr marL="285750" indent="-285750">
              <a:buFont typeface="Arial" panose="020B0604020202020204" pitchFamily="34" charset="0"/>
              <a:buChar char="•"/>
            </a:pPr>
            <a:r>
              <a:rPr lang="en-GB" sz="1800" b="1" dirty="0">
                <a:latin typeface="Barlow Semi Condensed"/>
              </a:rPr>
              <a:t>Experimental validation </a:t>
            </a:r>
            <a:r>
              <a:rPr lang="en-GB" sz="1800" dirty="0">
                <a:latin typeface="Barlow Semi Condensed"/>
              </a:rPr>
              <a:t>across multiple configurations on the NSL-KDD dataset, while reducing time complexity compared to the non-federated version.</a:t>
            </a:r>
          </a:p>
          <a:p>
            <a:endParaRPr lang="en-GB" sz="1800" dirty="0">
              <a:latin typeface="Barlow Semi Condensed"/>
            </a:endParaRPr>
          </a:p>
          <a:p>
            <a:pPr marL="285750" indent="-285750">
              <a:buFont typeface="Arial" panose="020B0604020202020204" pitchFamily="34" charset="0"/>
              <a:buChar char="•"/>
            </a:pPr>
            <a:r>
              <a:rPr lang="en-GB" sz="1800" b="1" dirty="0">
                <a:latin typeface="Barlow Semi Condensed"/>
              </a:rPr>
              <a:t>Evaluation</a:t>
            </a:r>
            <a:r>
              <a:rPr lang="en-GB" sz="1800" dirty="0">
                <a:latin typeface="Barlow Semi Condensed"/>
              </a:rPr>
              <a:t> on a </a:t>
            </a:r>
            <a:r>
              <a:rPr lang="en-GB" sz="1800" b="1" dirty="0">
                <a:latin typeface="Barlow Semi Condensed"/>
              </a:rPr>
              <a:t>noisy simulator</a:t>
            </a:r>
            <a:r>
              <a:rPr lang="en-GB" sz="1800" dirty="0">
                <a:latin typeface="Barlow Semi Condensed"/>
              </a:rPr>
              <a:t> and comparison with the ideal (noiseless) version.</a:t>
            </a:r>
          </a:p>
        </p:txBody>
      </p:sp>
    </p:spTree>
    <p:extLst>
      <p:ext uri="{BB962C8B-B14F-4D97-AF65-F5344CB8AC3E}">
        <p14:creationId xmlns:p14="http://schemas.microsoft.com/office/powerpoint/2010/main" val="205434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51F6E-98FD-29E8-0CE2-22D28C7BA282}"/>
            </a:ext>
          </a:extLst>
        </p:cNvPr>
        <p:cNvGrpSpPr/>
        <p:nvPr/>
      </p:nvGrpSpPr>
      <p:grpSpPr>
        <a:xfrm>
          <a:off x="0" y="0"/>
          <a:ext cx="0" cy="0"/>
          <a:chOff x="0" y="0"/>
          <a:chExt cx="0" cy="0"/>
        </a:xfrm>
      </p:grpSpPr>
      <p:sp>
        <p:nvSpPr>
          <p:cNvPr id="24" name="Titolo 23">
            <a:extLst>
              <a:ext uri="{FF2B5EF4-FFF2-40B4-BE49-F238E27FC236}">
                <a16:creationId xmlns:a16="http://schemas.microsoft.com/office/drawing/2014/main" id="{5254434A-E78F-E813-BED7-637F3BAA9BB6}"/>
              </a:ext>
            </a:extLst>
          </p:cNvPr>
          <p:cNvSpPr>
            <a:spLocks noGrp="1"/>
          </p:cNvSpPr>
          <p:nvPr>
            <p:ph type="title"/>
          </p:nvPr>
        </p:nvSpPr>
        <p:spPr>
          <a:xfrm>
            <a:off x="1559002" y="261533"/>
            <a:ext cx="6006300" cy="595800"/>
          </a:xfrm>
        </p:spPr>
        <p:txBody>
          <a:bodyPr/>
          <a:lstStyle/>
          <a:p>
            <a:r>
              <a:rPr lang="en-US" sz="4400" dirty="0"/>
              <a:t>Data Preprocessing</a:t>
            </a:r>
          </a:p>
        </p:txBody>
      </p:sp>
      <p:sp>
        <p:nvSpPr>
          <p:cNvPr id="5" name="Segnaposto contenuto 7">
            <a:extLst>
              <a:ext uri="{FF2B5EF4-FFF2-40B4-BE49-F238E27FC236}">
                <a16:creationId xmlns:a16="http://schemas.microsoft.com/office/drawing/2014/main" id="{0453692D-1906-1C87-E092-56A0732343C7}"/>
              </a:ext>
            </a:extLst>
          </p:cNvPr>
          <p:cNvSpPr txBox="1">
            <a:spLocks/>
          </p:cNvSpPr>
          <p:nvPr/>
        </p:nvSpPr>
        <p:spPr>
          <a:xfrm>
            <a:off x="66480" y="4829390"/>
            <a:ext cx="7954963" cy="25064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0" i="0" u="none" strike="noStrike" cap="none">
                <a:solidFill>
                  <a:schemeClr val="bg2"/>
                </a:solidFill>
                <a:latin typeface="Fjalla One" panose="02000506040000020004" pitchFamily="2" charset="0"/>
                <a:ea typeface="Arial"/>
                <a:cs typeface="Arial"/>
                <a:sym typeface="Arial"/>
              </a:defRPr>
            </a:lvl1pPr>
            <a:lvl2pPr marR="0" lvl="1"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2pPr>
            <a:lvl3pPr marR="0" lvl="2"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3pPr>
            <a:lvl4pPr marR="0" lvl="3"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4pPr>
            <a:lvl5pPr marR="0" lvl="4" algn="l" rtl="0">
              <a:lnSpc>
                <a:spcPct val="100000"/>
              </a:lnSpc>
              <a:spcBef>
                <a:spcPts val="0"/>
              </a:spcBef>
              <a:spcAft>
                <a:spcPts val="0"/>
              </a:spcAft>
              <a:buClr>
                <a:srgbClr val="000000"/>
              </a:buClr>
              <a:buFont typeface="Arial"/>
              <a:defRPr sz="900" b="0" i="0" u="none" strike="noStrike" cap="none">
                <a:solidFill>
                  <a:srgbClr val="000000"/>
                </a:solidFill>
                <a:latin typeface="Fjalla One" panose="02000506040000020004" pitchFamily="2" charset="0"/>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000" dirty="0">
                <a:solidFill>
                  <a:srgbClr val="494949"/>
                </a:solidFill>
              </a:rPr>
              <a:t>Intrusion Detection Using Quantum Generative Adversarial Networks: A Federated Approach With Noisy Simulators</a:t>
            </a:r>
            <a:r>
              <a:rPr lang="it-IT" sz="1000" dirty="0"/>
              <a:t>– Franco Cirillo– fracirillo@unisa.it</a:t>
            </a:r>
            <a:endParaRPr lang="it-IT" dirty="0"/>
          </a:p>
        </p:txBody>
      </p:sp>
      <p:sp>
        <p:nvSpPr>
          <p:cNvPr id="77" name="CasellaDiTesto 76">
            <a:extLst>
              <a:ext uri="{FF2B5EF4-FFF2-40B4-BE49-F238E27FC236}">
                <a16:creationId xmlns:a16="http://schemas.microsoft.com/office/drawing/2014/main" id="{D185C55B-1F77-6E0B-7DAF-B5BA302E4F78}"/>
              </a:ext>
            </a:extLst>
          </p:cNvPr>
          <p:cNvSpPr txBox="1"/>
          <p:nvPr/>
        </p:nvSpPr>
        <p:spPr>
          <a:xfrm>
            <a:off x="238641" y="1228366"/>
            <a:ext cx="8272313" cy="1477328"/>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GB" sz="1800" b="1" dirty="0">
                <a:latin typeface="Barlow Semi Condensed"/>
              </a:rPr>
              <a:t>NSL-KDD</a:t>
            </a:r>
            <a:r>
              <a:rPr lang="en-GB" sz="1800" dirty="0">
                <a:latin typeface="Barlow Semi Condensed"/>
              </a:rPr>
              <a:t> dataset.</a:t>
            </a:r>
          </a:p>
          <a:p>
            <a:pPr marL="285750" indent="-285750">
              <a:buFont typeface="Arial" panose="020B0604020202020204" pitchFamily="34" charset="0"/>
              <a:buChar char="•"/>
            </a:pPr>
            <a:endParaRPr lang="en-GB" sz="1800" dirty="0">
              <a:latin typeface="Barlow Semi Condensed"/>
            </a:endParaRPr>
          </a:p>
          <a:p>
            <a:pPr marL="285750" indent="-285750">
              <a:buFont typeface="Arial" panose="020B0604020202020204" pitchFamily="34" charset="0"/>
              <a:buChar char="•"/>
            </a:pPr>
            <a:r>
              <a:rPr lang="en-GB" sz="1800" b="1" dirty="0">
                <a:latin typeface="Barlow Semi Condensed"/>
              </a:rPr>
              <a:t>PCA </a:t>
            </a:r>
            <a:r>
              <a:rPr lang="en-GB" sz="1800" dirty="0">
                <a:latin typeface="Barlow Semi Condensed"/>
              </a:rPr>
              <a:t>with different numbers of principal components.</a:t>
            </a:r>
            <a:endParaRPr lang="en-GB" sz="1800" b="1" dirty="0">
              <a:latin typeface="Barlow Semi Condensed"/>
            </a:endParaRPr>
          </a:p>
          <a:p>
            <a:endParaRPr lang="en-GB" sz="1800" dirty="0">
              <a:latin typeface="Barlow Semi Condensed"/>
            </a:endParaRPr>
          </a:p>
          <a:p>
            <a:pPr marL="285750" indent="-285750">
              <a:buFont typeface="Arial" panose="020B0604020202020204" pitchFamily="34" charset="0"/>
              <a:buChar char="•"/>
            </a:pPr>
            <a:r>
              <a:rPr lang="en-GB" sz="1800" b="1" dirty="0">
                <a:latin typeface="Barlow Semi Condensed"/>
              </a:rPr>
              <a:t>Min-Max scaling </a:t>
            </a:r>
            <a:r>
              <a:rPr lang="en-GB" sz="1800" dirty="0">
                <a:latin typeface="Barlow Semi Condensed"/>
              </a:rPr>
              <a:t>in range [0, 1] . </a:t>
            </a:r>
          </a:p>
        </p:txBody>
      </p:sp>
    </p:spTree>
    <p:extLst>
      <p:ext uri="{BB962C8B-B14F-4D97-AF65-F5344CB8AC3E}">
        <p14:creationId xmlns:p14="http://schemas.microsoft.com/office/powerpoint/2010/main" val="156469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dirty="0"/>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Prototipo_template_v3 1" id="{545D98E1-A687-4846-92BD-1CC906DD85B2}" vid="{F4B8C2FE-01CF-B841-AFB1-A863E03FAAA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12380</TotalTime>
  <Words>3996</Words>
  <Application>Microsoft Office PowerPoint</Application>
  <PresentationFormat>Presentazione su schermo (16:9)</PresentationFormat>
  <Paragraphs>223</Paragraphs>
  <Slides>21</Slides>
  <Notes>20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21</vt:i4>
      </vt:variant>
    </vt:vector>
  </HeadingPairs>
  <TitlesOfParts>
    <vt:vector size="30" baseType="lpstr">
      <vt:lpstr>Times New Roman</vt:lpstr>
      <vt:lpstr>Symbol</vt:lpstr>
      <vt:lpstr>Aptos</vt:lpstr>
      <vt:lpstr>Barlow Semi Condensed Medium</vt:lpstr>
      <vt:lpstr>Barlow Semi Condensed</vt:lpstr>
      <vt:lpstr>Fjalla One</vt:lpstr>
      <vt:lpstr>Arial</vt:lpstr>
      <vt:lpstr>Calibri</vt:lpstr>
      <vt:lpstr>Technology Consulting by Slidesgo</vt:lpstr>
      <vt:lpstr>Intrusion Detection Using Quantum Generative Adversarial Networks: A Federated Approach With Noisy Simulators</vt:lpstr>
      <vt:lpstr>Introduction</vt:lpstr>
      <vt:lpstr>Introduction</vt:lpstr>
      <vt:lpstr>Introduction</vt:lpstr>
      <vt:lpstr>Quantum GAN</vt:lpstr>
      <vt:lpstr>Quantum Noise</vt:lpstr>
      <vt:lpstr>State of the art</vt:lpstr>
      <vt:lpstr>Key contributions</vt:lpstr>
      <vt:lpstr>Data Preprocessing</vt:lpstr>
      <vt:lpstr>QGAN Configuration</vt:lpstr>
      <vt:lpstr>Federated Approach</vt:lpstr>
      <vt:lpstr>Generator</vt:lpstr>
      <vt:lpstr>Interpret function</vt:lpstr>
      <vt:lpstr>Interpret function</vt:lpstr>
      <vt:lpstr>Discriminator</vt:lpstr>
      <vt:lpstr>Loss plot</vt:lpstr>
      <vt:lpstr>Noisy Simulation</vt:lpstr>
      <vt:lpstr>Loss plot</vt:lpstr>
      <vt:lpstr>Loss plot</vt:lpstr>
      <vt:lpstr>Conclusion</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FRANCO CIRILLO</dc:creator>
  <cp:lastModifiedBy>FRANCO CIRILLO</cp:lastModifiedBy>
  <cp:revision>553</cp:revision>
  <dcterms:modified xsi:type="dcterms:W3CDTF">2025-06-18T08:15:21Z</dcterms:modified>
</cp:coreProperties>
</file>