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5DD5-5045-9B80-37CF-76699493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97FBB-6D4A-CEF6-E1B7-C1603C67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7F20-A554-FBDD-1948-CCD3C63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908C-7703-FC95-582D-0487313F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6E7F-7DBC-3BCA-2B9B-263649E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5F4-FAD3-D658-3E51-340232B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5B65-5856-ACED-98B0-4835F25A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A641-4762-7FEB-7ECA-0D0DC27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0A2C-8B64-CF61-B9C7-FA347896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CF01-1B98-44BF-3C94-2D3B2E48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D96-E630-72B3-065C-AE8B7AAF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BA5DA-26C1-59B1-7FF4-278FD710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D911-0E7F-C447-9D3C-7F82EB62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C617-0D1A-CDFC-C1F7-AB3AACD8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ADFF-4B74-CB2D-E839-9CB8A7BA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5B8-DA63-35E4-4165-CF20FB1A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A440-DC0A-0058-CE92-70FE3222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0789-AA39-B280-4629-FEA4B5EC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157F-720D-6077-0BEA-7807923E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EC89-55C4-4797-584E-E9215E2F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9DE4-45C7-6A01-5C7C-44C2C448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6636-6CC7-0857-911A-26DCDAA7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3F31-6F74-DFC4-F181-FD7190ED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D262-CB71-ABDD-4954-937528BF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C40C-51B9-B005-D870-481B7EC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C07F-6213-0456-74C3-D8C49527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B497-D95C-C359-29AC-D16EBFE87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940A3-F293-2CEA-7E7C-C4F2D854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B35C-D777-9A9B-BC49-BD98ECB3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35C7-07B0-9A4F-6315-FB56E434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661C-A9BB-8599-8B50-782AE2DF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5E2-BE3F-F065-BC9C-101FF0EC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8A18-CC60-F1BB-026A-D0D90552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7E01-10A9-4681-C073-8641CE75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55F5A-38BE-6D75-BF77-0F981E51C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194DF-91E3-5DB0-7106-604B62C48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F8833-9D6E-81EB-783E-944117F2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17404-9BDE-AAD2-FE38-B653C041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1002C-8249-11FF-903F-99772296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1029-A2A6-788F-A182-B2EB8409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15D9F-D85B-B8C2-43CD-747143CB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E91C0-2C27-3513-BA6A-F8A9E60E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8CC98-3CC6-C1A3-B9FD-72D41F00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06A97-CF33-2F70-A372-729A7018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A5650-C34A-8D3C-2E62-DAEC76ED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3C82-BB63-8318-B452-AE042A80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956D-0A2A-9A2B-AAB9-732DF5DD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4334-671A-B168-4BC8-197B0F3C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3E775-B36E-C594-1F73-522212E0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138E-96BE-85E1-5E8D-C7BF6F62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AEACD-EC24-D4E3-3E52-733C179D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D5C1-64B0-6D11-82A9-C387307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2270-CE98-F086-4DC8-E1F53A5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F12FB-94D3-A388-F2B8-BC56157E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8A94-916A-76C4-C017-B93CBE27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6B4F-830B-5B18-7AA5-DE2D5DD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1C34-D7D9-A3B9-FFD8-F13421A4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E6FC-4BEF-11B5-DE01-210BF9D7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8C419-6729-D8E8-4384-E157FB35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A0E3-4359-5310-5DAF-81E22F81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C979-5B50-347A-7B41-04E004487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6B0E-2876-0B48-8C40-DA6DA9738BE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9FB1-55B2-8611-99AC-9FF0DEE95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E013-0CF4-0E14-E22B-89C08383B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CC2C-B29A-0148-B71D-C1187A18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E33E6D-72E1-DC38-1BC0-F57FE02A5402}"/>
              </a:ext>
            </a:extLst>
          </p:cNvPr>
          <p:cNvSpPr/>
          <p:nvPr/>
        </p:nvSpPr>
        <p:spPr>
          <a:xfrm>
            <a:off x="0" y="59946"/>
            <a:ext cx="12179473" cy="5981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2635D78-B66E-06B0-A0D3-E07E4628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34" y="816239"/>
            <a:ext cx="5291667" cy="52255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BB5B9-458A-8BBD-4754-01485A411ABC}"/>
              </a:ext>
            </a:extLst>
          </p:cNvPr>
          <p:cNvSpPr/>
          <p:nvPr/>
        </p:nvSpPr>
        <p:spPr>
          <a:xfrm>
            <a:off x="7478038" y="1728592"/>
            <a:ext cx="2880987" cy="137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3DA74-EAB2-1C26-FA22-A827AABBF2FB}"/>
              </a:ext>
            </a:extLst>
          </p:cNvPr>
          <p:cNvSpPr/>
          <p:nvPr/>
        </p:nvSpPr>
        <p:spPr>
          <a:xfrm>
            <a:off x="7478038" y="4549036"/>
            <a:ext cx="3081403" cy="137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89F5F-199D-6820-94EB-119FA8877713}"/>
              </a:ext>
            </a:extLst>
          </p:cNvPr>
          <p:cNvSpPr txBox="1"/>
          <p:nvPr/>
        </p:nvSpPr>
        <p:spPr>
          <a:xfrm>
            <a:off x="1" y="59946"/>
            <a:ext cx="524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Deep learning model</a:t>
            </a:r>
            <a:br>
              <a:rPr lang="en-US" sz="2400" dirty="0"/>
            </a:br>
            <a:r>
              <a:rPr lang="en-US" sz="2400" dirty="0"/>
              <a:t>deployment with Ray Serve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1B876-979A-A7F3-EF8E-CAB61966661B}"/>
              </a:ext>
            </a:extLst>
          </p:cNvPr>
          <p:cNvSpPr txBox="1"/>
          <p:nvPr/>
        </p:nvSpPr>
        <p:spPr>
          <a:xfrm>
            <a:off x="6936915" y="40041"/>
            <a:ext cx="524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same deployment</a:t>
            </a:r>
          </a:p>
          <a:p>
            <a:pPr algn="ctr"/>
            <a:r>
              <a:rPr lang="en-US" sz="2400" dirty="0"/>
              <a:t>using zero-copy model loading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85F4F9F-9F03-337E-8FC9-324FC525B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" y="865891"/>
            <a:ext cx="5242560" cy="5173980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BDC2F13-1AE8-7071-D088-CE1ADB00A6B1}"/>
              </a:ext>
            </a:extLst>
          </p:cNvPr>
          <p:cNvSpPr/>
          <p:nvPr/>
        </p:nvSpPr>
        <p:spPr>
          <a:xfrm>
            <a:off x="5242559" y="565958"/>
            <a:ext cx="1706882" cy="1162634"/>
          </a:xfrm>
          <a:prstGeom prst="wedgeRoundRectCallout">
            <a:avLst>
              <a:gd name="adj1" fmla="val 81907"/>
              <a:gd name="adj2" fmla="val 53807"/>
              <a:gd name="adj3" fmla="val 16667"/>
            </a:avLst>
          </a:prstGeom>
          <a:ln w="254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 1: Store model on Plasma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BB264FB-45EF-10AA-E844-EEC12A8F33BB}"/>
              </a:ext>
            </a:extLst>
          </p:cNvPr>
          <p:cNvSpPr/>
          <p:nvPr/>
        </p:nvSpPr>
        <p:spPr>
          <a:xfrm>
            <a:off x="4772415" y="3856028"/>
            <a:ext cx="1954061" cy="1661587"/>
          </a:xfrm>
          <a:prstGeom prst="wedgeRoundRectCallout">
            <a:avLst>
              <a:gd name="adj1" fmla="val 86858"/>
              <a:gd name="adj2" fmla="val -4686"/>
              <a:gd name="adj3" fmla="val 16667"/>
            </a:avLst>
          </a:prstGeom>
          <a:ln w="254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 2: Run inference in stateless background </a:t>
            </a:r>
            <a:r>
              <a:rPr lang="en-US" sz="2000" dirty="0" err="1"/>
              <a:t>teasks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6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R Reiss</dc:creator>
  <cp:lastModifiedBy>Frederick R Reiss</cp:lastModifiedBy>
  <cp:revision>3</cp:revision>
  <dcterms:created xsi:type="dcterms:W3CDTF">2022-04-14T22:51:48Z</dcterms:created>
  <dcterms:modified xsi:type="dcterms:W3CDTF">2022-04-14T23:10:37Z</dcterms:modified>
</cp:coreProperties>
</file>