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86" r:id="rId10"/>
    <p:sldId id="264" r:id="rId11"/>
    <p:sldId id="265" r:id="rId12"/>
    <p:sldId id="266" r:id="rId13"/>
    <p:sldId id="267" r:id="rId14"/>
    <p:sldId id="268" r:id="rId15"/>
    <p:sldId id="271" r:id="rId16"/>
    <p:sldId id="272" r:id="rId17"/>
    <p:sldId id="269" r:id="rId18"/>
    <p:sldId id="273" r:id="rId19"/>
    <p:sldId id="274" r:id="rId20"/>
    <p:sldId id="275" r:id="rId21"/>
    <p:sldId id="276" r:id="rId22"/>
    <p:sldId id="277" r:id="rId23"/>
    <p:sldId id="278" r:id="rId24"/>
    <p:sldId id="279" r:id="rId25"/>
    <p:sldId id="280" r:id="rId26"/>
    <p:sldId id="281" r:id="rId27"/>
    <p:sldId id="282" r:id="rId28"/>
    <p:sldId id="270"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B3556C-DF52-4F9D-A742-0CAFA5A15CBE}" v="2867" dt="2023-12-10T10:55:01.253"/>
    <p1510:client id="{BB72C6BF-07CE-4A79-8366-9C42077F2B3A}" v="12" dt="2023-12-10T10:38:13.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6" d="100"/>
          <a:sy n="86" d="100"/>
        </p:scale>
        <p:origin x="405" y="5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ras Rafi Permana" userId="a3c2a73fc4b94e8b" providerId="Windows Live" clId="Web-{BB72C6BF-07CE-4A79-8366-9C42077F2B3A}"/>
    <pc:docChg chg="modSld">
      <pc:chgData name="Farras Rafi Permana" userId="a3c2a73fc4b94e8b" providerId="Windows Live" clId="Web-{BB72C6BF-07CE-4A79-8366-9C42077F2B3A}" dt="2023-12-10T10:38:12.826" v="9" actId="20577"/>
      <pc:docMkLst>
        <pc:docMk/>
      </pc:docMkLst>
      <pc:sldChg chg="modSp">
        <pc:chgData name="Farras Rafi Permana" userId="a3c2a73fc4b94e8b" providerId="Windows Live" clId="Web-{BB72C6BF-07CE-4A79-8366-9C42077F2B3A}" dt="2023-12-10T10:38:08.217" v="4" actId="20577"/>
        <pc:sldMkLst>
          <pc:docMk/>
          <pc:sldMk cId="2301445971" sldId="277"/>
        </pc:sldMkLst>
        <pc:spChg chg="mod">
          <ac:chgData name="Farras Rafi Permana" userId="a3c2a73fc4b94e8b" providerId="Windows Live" clId="Web-{BB72C6BF-07CE-4A79-8366-9C42077F2B3A}" dt="2023-12-10T10:38:08.217" v="4" actId="20577"/>
          <ac:spMkLst>
            <pc:docMk/>
            <pc:sldMk cId="2301445971" sldId="277"/>
            <ac:spMk id="2" creationId="{3320CFDD-CBF6-8E70-96EB-EFB507F9E99F}"/>
          </ac:spMkLst>
        </pc:spChg>
      </pc:sldChg>
      <pc:sldChg chg="modSp">
        <pc:chgData name="Farras Rafi Permana" userId="a3c2a73fc4b94e8b" providerId="Windows Live" clId="Web-{BB72C6BF-07CE-4A79-8366-9C42077F2B3A}" dt="2023-12-10T10:38:12.826" v="9" actId="20577"/>
        <pc:sldMkLst>
          <pc:docMk/>
          <pc:sldMk cId="432168751" sldId="278"/>
        </pc:sldMkLst>
        <pc:spChg chg="mod">
          <ac:chgData name="Farras Rafi Permana" userId="a3c2a73fc4b94e8b" providerId="Windows Live" clId="Web-{BB72C6BF-07CE-4A79-8366-9C42077F2B3A}" dt="2023-12-10T10:38:12.826" v="9" actId="20577"/>
          <ac:spMkLst>
            <pc:docMk/>
            <pc:sldMk cId="432168751" sldId="278"/>
            <ac:spMk id="2" creationId="{3DF1382E-0EA2-7615-51D3-BDE4611913B4}"/>
          </ac:spMkLst>
        </pc:spChg>
      </pc:sldChg>
    </pc:docChg>
  </pc:docChgLst>
  <pc:docChgLst>
    <pc:chgData name="Rizky Utomo" userId="3f3f4b30254b36f8" providerId="LiveId" clId="{B6B3556C-DF52-4F9D-A742-0CAFA5A15CBE}"/>
    <pc:docChg chg="undo redo custSel addSld delSld modSld addMainMaster delMainMaster">
      <pc:chgData name="Rizky Utomo" userId="3f3f4b30254b36f8" providerId="LiveId" clId="{B6B3556C-DF52-4F9D-A742-0CAFA5A15CBE}" dt="2023-12-10T10:55:01.253" v="6355" actId="27614"/>
      <pc:docMkLst>
        <pc:docMk/>
      </pc:docMkLst>
      <pc:sldChg chg="addSp delSp modSp mod setBg modClrScheme addAnim delAnim chgLayout">
        <pc:chgData name="Rizky Utomo" userId="3f3f4b30254b36f8" providerId="LiveId" clId="{B6B3556C-DF52-4F9D-A742-0CAFA5A15CBE}" dt="2023-12-10T03:35:58.867" v="145" actId="27614"/>
        <pc:sldMkLst>
          <pc:docMk/>
          <pc:sldMk cId="109857222" sldId="256"/>
        </pc:sldMkLst>
        <pc:spChg chg="add del mod">
          <ac:chgData name="Rizky Utomo" userId="3f3f4b30254b36f8" providerId="LiveId" clId="{B6B3556C-DF52-4F9D-A742-0CAFA5A15CBE}" dt="2023-12-10T03:35:53.735" v="142" actId="26606"/>
          <ac:spMkLst>
            <pc:docMk/>
            <pc:sldMk cId="109857222" sldId="256"/>
            <ac:spMk id="2" creationId="{726C13F4-A9E6-69FC-6943-79F05BB36D5B}"/>
          </ac:spMkLst>
        </pc:spChg>
        <pc:spChg chg="add del mod">
          <ac:chgData name="Rizky Utomo" userId="3f3f4b30254b36f8" providerId="LiveId" clId="{B6B3556C-DF52-4F9D-A742-0CAFA5A15CBE}" dt="2023-12-10T03:35:53.656" v="140" actId="26606"/>
          <ac:spMkLst>
            <pc:docMk/>
            <pc:sldMk cId="109857222" sldId="256"/>
            <ac:spMk id="2" creationId="{E82283EC-CA81-5DC0-279C-E4C51F6F3467}"/>
          </ac:spMkLst>
        </pc:spChg>
        <pc:spChg chg="add del mod">
          <ac:chgData name="Rizky Utomo" userId="3f3f4b30254b36f8" providerId="LiveId" clId="{B6B3556C-DF52-4F9D-A742-0CAFA5A15CBE}" dt="2023-12-10T03:34:57.304" v="132" actId="26606"/>
          <ac:spMkLst>
            <pc:docMk/>
            <pc:sldMk cId="109857222" sldId="256"/>
            <ac:spMk id="2" creationId="{F2CFAC93-8B0D-E283-0926-1AB94F841544}"/>
          </ac:spMkLst>
        </pc:spChg>
        <pc:spChg chg="add del mod">
          <ac:chgData name="Rizky Utomo" userId="3f3f4b30254b36f8" providerId="LiveId" clId="{B6B3556C-DF52-4F9D-A742-0CAFA5A15CBE}" dt="2023-12-10T03:34:46.386" v="127" actId="26606"/>
          <ac:spMkLst>
            <pc:docMk/>
            <pc:sldMk cId="109857222" sldId="256"/>
            <ac:spMk id="2" creationId="{FB309E13-6894-5C13-4F79-8D58AC006391}"/>
          </ac:spMkLst>
        </pc:spChg>
        <pc:spChg chg="add del mod">
          <ac:chgData name="Rizky Utomo" userId="3f3f4b30254b36f8" providerId="LiveId" clId="{B6B3556C-DF52-4F9D-A742-0CAFA5A15CBE}" dt="2023-12-10T03:34:46.386" v="127" actId="26606"/>
          <ac:spMkLst>
            <pc:docMk/>
            <pc:sldMk cId="109857222" sldId="256"/>
            <ac:spMk id="3" creationId="{2E98A5E5-DD80-DCF4-3EEE-F0D825CE505D}"/>
          </ac:spMkLst>
        </pc:spChg>
        <pc:spChg chg="add del mod">
          <ac:chgData name="Rizky Utomo" userId="3f3f4b30254b36f8" providerId="LiveId" clId="{B6B3556C-DF52-4F9D-A742-0CAFA5A15CBE}" dt="2023-12-10T03:35:53.735" v="142" actId="26606"/>
          <ac:spMkLst>
            <pc:docMk/>
            <pc:sldMk cId="109857222" sldId="256"/>
            <ac:spMk id="3" creationId="{57E79F5C-E2DB-5371-2A20-1F8B9AB91A6A}"/>
          </ac:spMkLst>
        </pc:spChg>
        <pc:spChg chg="add del mod">
          <ac:chgData name="Rizky Utomo" userId="3f3f4b30254b36f8" providerId="LiveId" clId="{B6B3556C-DF52-4F9D-A742-0CAFA5A15CBE}" dt="2023-12-10T03:34:57.304" v="132" actId="26606"/>
          <ac:spMkLst>
            <pc:docMk/>
            <pc:sldMk cId="109857222" sldId="256"/>
            <ac:spMk id="3" creationId="{B707BC8B-DE65-E280-D065-C4DA53AD45A6}"/>
          </ac:spMkLst>
        </pc:spChg>
        <pc:spChg chg="add del mod">
          <ac:chgData name="Rizky Utomo" userId="3f3f4b30254b36f8" providerId="LiveId" clId="{B6B3556C-DF52-4F9D-A742-0CAFA5A15CBE}" dt="2023-12-10T03:35:53.656" v="140" actId="26606"/>
          <ac:spMkLst>
            <pc:docMk/>
            <pc:sldMk cId="109857222" sldId="256"/>
            <ac:spMk id="3" creationId="{E50B685C-E880-9893-A67F-2E20F6C10203}"/>
          </ac:spMkLst>
        </pc:spChg>
        <pc:spChg chg="add del">
          <ac:chgData name="Rizky Utomo" userId="3f3f4b30254b36f8" providerId="LiveId" clId="{B6B3556C-DF52-4F9D-A742-0CAFA5A15CBE}" dt="2023-12-10T03:35:52.338" v="137" actId="26606"/>
          <ac:spMkLst>
            <pc:docMk/>
            <pc:sldMk cId="109857222" sldId="256"/>
            <ac:spMk id="6" creationId="{F1174801-1395-44C5-9B00-CCAC45C056E7}"/>
          </ac:spMkLst>
        </pc:spChg>
        <pc:spChg chg="add del">
          <ac:chgData name="Rizky Utomo" userId="3f3f4b30254b36f8" providerId="LiveId" clId="{B6B3556C-DF52-4F9D-A742-0CAFA5A15CBE}" dt="2023-12-10T03:35:52.338" v="137" actId="26606"/>
          <ac:spMkLst>
            <pc:docMk/>
            <pc:sldMk cId="109857222" sldId="256"/>
            <ac:spMk id="7" creationId="{996DFAFB-BCE1-4BEC-82FB-D574234DEF0A}"/>
          </ac:spMkLst>
        </pc:spChg>
        <pc:spChg chg="add del">
          <ac:chgData name="Rizky Utomo" userId="3f3f4b30254b36f8" providerId="LiveId" clId="{B6B3556C-DF52-4F9D-A742-0CAFA5A15CBE}" dt="2023-12-10T03:34:44.636" v="124" actId="26606"/>
          <ac:spMkLst>
            <pc:docMk/>
            <pc:sldMk cId="109857222" sldId="256"/>
            <ac:spMk id="9" creationId="{7F61B21B-C704-8330-6871-65617F4519F1}"/>
          </ac:spMkLst>
        </pc:spChg>
        <pc:spChg chg="add del">
          <ac:chgData name="Rizky Utomo" userId="3f3f4b30254b36f8" providerId="LiveId" clId="{B6B3556C-DF52-4F9D-A742-0CAFA5A15CBE}" dt="2023-12-10T03:34:44.636" v="124" actId="26606"/>
          <ac:spMkLst>
            <pc:docMk/>
            <pc:sldMk cId="109857222" sldId="256"/>
            <ac:spMk id="11" creationId="{030DA1E2-5E6E-CE76-A451-E40CFA5E0064}"/>
          </ac:spMkLst>
        </pc:spChg>
        <pc:spChg chg="add del">
          <ac:chgData name="Rizky Utomo" userId="3f3f4b30254b36f8" providerId="LiveId" clId="{B6B3556C-DF52-4F9D-A742-0CAFA5A15CBE}" dt="2023-12-10T03:34:46.386" v="127" actId="26606"/>
          <ac:spMkLst>
            <pc:docMk/>
            <pc:sldMk cId="109857222" sldId="256"/>
            <ac:spMk id="13" creationId="{658CFA6B-BF53-4CCE-AA08-59DFD207B440}"/>
          </ac:spMkLst>
        </pc:spChg>
        <pc:spChg chg="add del">
          <ac:chgData name="Rizky Utomo" userId="3f3f4b30254b36f8" providerId="LiveId" clId="{B6B3556C-DF52-4F9D-A742-0CAFA5A15CBE}" dt="2023-12-10T03:34:46.386" v="127" actId="26606"/>
          <ac:spMkLst>
            <pc:docMk/>
            <pc:sldMk cId="109857222" sldId="256"/>
            <ac:spMk id="14" creationId="{C0E2219A-04FA-42C2-92B5-2540C9749537}"/>
          </ac:spMkLst>
        </pc:spChg>
        <pc:spChg chg="add del">
          <ac:chgData name="Rizky Utomo" userId="3f3f4b30254b36f8" providerId="LiveId" clId="{B6B3556C-DF52-4F9D-A742-0CAFA5A15CBE}" dt="2023-12-10T03:34:46.386" v="127" actId="26606"/>
          <ac:spMkLst>
            <pc:docMk/>
            <pc:sldMk cId="109857222" sldId="256"/>
            <ac:spMk id="15" creationId="{4F614482-2388-4437-990F-84AF6BD33802}"/>
          </ac:spMkLst>
        </pc:spChg>
        <pc:spChg chg="add del">
          <ac:chgData name="Rizky Utomo" userId="3f3f4b30254b36f8" providerId="LiveId" clId="{B6B3556C-DF52-4F9D-A742-0CAFA5A15CBE}" dt="2023-12-10T03:34:57.304" v="132" actId="26606"/>
          <ac:spMkLst>
            <pc:docMk/>
            <pc:sldMk cId="109857222" sldId="256"/>
            <ac:spMk id="19" creationId="{7F61B21B-C704-8330-6871-65617F4519F1}"/>
          </ac:spMkLst>
        </pc:spChg>
        <pc:spChg chg="add del">
          <ac:chgData name="Rizky Utomo" userId="3f3f4b30254b36f8" providerId="LiveId" clId="{B6B3556C-DF52-4F9D-A742-0CAFA5A15CBE}" dt="2023-12-10T03:34:57.304" v="132" actId="26606"/>
          <ac:spMkLst>
            <pc:docMk/>
            <pc:sldMk cId="109857222" sldId="256"/>
            <ac:spMk id="20" creationId="{030DA1E2-5E6E-CE76-A451-E40CFA5E0064}"/>
          </ac:spMkLst>
        </pc:spChg>
        <pc:spChg chg="add del">
          <ac:chgData name="Rizky Utomo" userId="3f3f4b30254b36f8" providerId="LiveId" clId="{B6B3556C-DF52-4F9D-A742-0CAFA5A15CBE}" dt="2023-12-10T03:35:53.656" v="140" actId="26606"/>
          <ac:spMkLst>
            <pc:docMk/>
            <pc:sldMk cId="109857222" sldId="256"/>
            <ac:spMk id="41" creationId="{5964CBE2-084A-47DF-A704-CF5F6217B569}"/>
          </ac:spMkLst>
        </pc:spChg>
        <pc:spChg chg="add">
          <ac:chgData name="Rizky Utomo" userId="3f3f4b30254b36f8" providerId="LiveId" clId="{B6B3556C-DF52-4F9D-A742-0CAFA5A15CBE}" dt="2023-12-10T03:35:53.735" v="142" actId="26606"/>
          <ac:spMkLst>
            <pc:docMk/>
            <pc:sldMk cId="109857222" sldId="256"/>
            <ac:spMk id="45" creationId="{F1174801-1395-44C5-9B00-CCAC45C056E7}"/>
          </ac:spMkLst>
        </pc:spChg>
        <pc:spChg chg="add">
          <ac:chgData name="Rizky Utomo" userId="3f3f4b30254b36f8" providerId="LiveId" clId="{B6B3556C-DF52-4F9D-A742-0CAFA5A15CBE}" dt="2023-12-10T03:35:53.735" v="142" actId="26606"/>
          <ac:spMkLst>
            <pc:docMk/>
            <pc:sldMk cId="109857222" sldId="256"/>
            <ac:spMk id="46" creationId="{996DFAFB-BCE1-4BEC-82FB-D574234DEF0A}"/>
          </ac:spMkLst>
        </pc:spChg>
        <pc:spChg chg="add del mod replId">
          <ac:chgData name="Rizky Utomo" userId="3f3f4b30254b36f8" providerId="LiveId" clId="{B6B3556C-DF52-4F9D-A742-0CAFA5A15CBE}" dt="2023-12-10T03:35:53.735" v="142" actId="26606"/>
          <ac:spMkLst>
            <pc:docMk/>
            <pc:sldMk cId="109857222" sldId="256"/>
            <ac:spMk id="54" creationId="{00000000-0000-0000-0000-000000000000}"/>
          </ac:spMkLst>
        </pc:spChg>
        <pc:spChg chg="add del mod replId">
          <ac:chgData name="Rizky Utomo" userId="3f3f4b30254b36f8" providerId="LiveId" clId="{B6B3556C-DF52-4F9D-A742-0CAFA5A15CBE}" dt="2023-12-10T03:35:53.735" v="142" actId="26606"/>
          <ac:spMkLst>
            <pc:docMk/>
            <pc:sldMk cId="109857222" sldId="256"/>
            <ac:spMk id="55" creationId="{00000000-0000-0000-0000-000000000000}"/>
          </ac:spMkLst>
        </pc:spChg>
        <pc:grpChg chg="add del">
          <ac:chgData name="Rizky Utomo" userId="3f3f4b30254b36f8" providerId="LiveId" clId="{B6B3556C-DF52-4F9D-A742-0CAFA5A15CBE}" dt="2023-12-10T03:35:52.338" v="137" actId="26606"/>
          <ac:grpSpMkLst>
            <pc:docMk/>
            <pc:sldMk cId="109857222" sldId="256"/>
            <ac:grpSpMk id="8" creationId="{7092E392-4FB7-4E2D-928D-EFC63D148E1E}"/>
          </ac:grpSpMkLst>
        </pc:grpChg>
        <pc:grpChg chg="add del">
          <ac:chgData name="Rizky Utomo" userId="3f3f4b30254b36f8" providerId="LiveId" clId="{B6B3556C-DF52-4F9D-A742-0CAFA5A15CBE}" dt="2023-12-10T03:35:52.338" v="137" actId="26606"/>
          <ac:grpSpMkLst>
            <pc:docMk/>
            <pc:sldMk cId="109857222" sldId="256"/>
            <ac:grpSpMk id="23" creationId="{A7C60A7A-4212-46AC-80A2-DE231DD3D19F}"/>
          </ac:grpSpMkLst>
        </pc:grpChg>
        <pc:grpChg chg="add del">
          <ac:chgData name="Rizky Utomo" userId="3f3f4b30254b36f8" providerId="LiveId" clId="{B6B3556C-DF52-4F9D-A742-0CAFA5A15CBE}" dt="2023-12-10T03:35:52.338" v="137" actId="26606"/>
          <ac:grpSpMkLst>
            <pc:docMk/>
            <pc:sldMk cId="109857222" sldId="256"/>
            <ac:grpSpMk id="35" creationId="{5C0E6139-8A19-4905-87E2-E547D7B7F1AF}"/>
          </ac:grpSpMkLst>
        </pc:grpChg>
        <pc:grpChg chg="add">
          <ac:chgData name="Rizky Utomo" userId="3f3f4b30254b36f8" providerId="LiveId" clId="{B6B3556C-DF52-4F9D-A742-0CAFA5A15CBE}" dt="2023-12-10T03:35:53.735" v="142" actId="26606"/>
          <ac:grpSpMkLst>
            <pc:docMk/>
            <pc:sldMk cId="109857222" sldId="256"/>
            <ac:grpSpMk id="47" creationId="{7092E392-4FB7-4E2D-928D-EFC63D148E1E}"/>
          </ac:grpSpMkLst>
        </pc:grpChg>
        <pc:grpChg chg="add">
          <ac:chgData name="Rizky Utomo" userId="3f3f4b30254b36f8" providerId="LiveId" clId="{B6B3556C-DF52-4F9D-A742-0CAFA5A15CBE}" dt="2023-12-10T03:35:53.735" v="142" actId="26606"/>
          <ac:grpSpMkLst>
            <pc:docMk/>
            <pc:sldMk cId="109857222" sldId="256"/>
            <ac:grpSpMk id="52" creationId="{A7C60A7A-4212-46AC-80A2-DE231DD3D19F}"/>
          </ac:grpSpMkLst>
        </pc:grpChg>
        <pc:grpChg chg="add">
          <ac:chgData name="Rizky Utomo" userId="3f3f4b30254b36f8" providerId="LiveId" clId="{B6B3556C-DF52-4F9D-A742-0CAFA5A15CBE}" dt="2023-12-10T03:35:53.735" v="142" actId="26606"/>
          <ac:grpSpMkLst>
            <pc:docMk/>
            <pc:sldMk cId="109857222" sldId="256"/>
            <ac:grpSpMk id="53" creationId="{5C0E6139-8A19-4905-87E2-E547D7B7F1AF}"/>
          </ac:grpSpMkLst>
        </pc:grpChg>
        <pc:picChg chg="add del">
          <ac:chgData name="Rizky Utomo" userId="3f3f4b30254b36f8" providerId="LiveId" clId="{B6B3556C-DF52-4F9D-A742-0CAFA5A15CBE}" dt="2023-12-10T03:34:57.304" v="132" actId="26606"/>
          <ac:picMkLst>
            <pc:docMk/>
            <pc:sldMk cId="109857222" sldId="256"/>
            <ac:picMk id="4" creationId="{1892B295-F4A6-548F-58FA-B47E3DCA6D84}"/>
          </ac:picMkLst>
        </pc:picChg>
        <pc:picChg chg="add del">
          <ac:chgData name="Rizky Utomo" userId="3f3f4b30254b36f8" providerId="LiveId" clId="{B6B3556C-DF52-4F9D-A742-0CAFA5A15CBE}" dt="2023-12-10T03:34:46.386" v="127" actId="26606"/>
          <ac:picMkLst>
            <pc:docMk/>
            <pc:sldMk cId="109857222" sldId="256"/>
            <ac:picMk id="4" creationId="{CB3B2014-4F1C-FD7E-0E0D-29F79CAE1EB3}"/>
          </ac:picMkLst>
        </pc:picChg>
        <pc:picChg chg="add del mod">
          <ac:chgData name="Rizky Utomo" userId="3f3f4b30254b36f8" providerId="LiveId" clId="{B6B3556C-DF52-4F9D-A742-0CAFA5A15CBE}" dt="2023-12-10T03:35:58.867" v="145" actId="27614"/>
          <ac:picMkLst>
            <pc:docMk/>
            <pc:sldMk cId="109857222" sldId="256"/>
            <ac:picMk id="4" creationId="{EB98988E-5E5E-CF88-D1BB-5C03AC6D00F1}"/>
          </ac:picMkLst>
        </pc:picChg>
        <pc:picChg chg="add del">
          <ac:chgData name="Rizky Utomo" userId="3f3f4b30254b36f8" providerId="LiveId" clId="{B6B3556C-DF52-4F9D-A742-0CAFA5A15CBE}" dt="2023-12-10T03:35:53.656" v="140" actId="26606"/>
          <ac:picMkLst>
            <pc:docMk/>
            <pc:sldMk cId="109857222" sldId="256"/>
            <ac:picMk id="4" creationId="{F684E6AD-FF36-F357-8D35-1C22D49559F1}"/>
          </ac:picMkLst>
        </pc:picChg>
        <pc:picChg chg="add del mod replId">
          <ac:chgData name="Rizky Utomo" userId="3f3f4b30254b36f8" providerId="LiveId" clId="{B6B3556C-DF52-4F9D-A742-0CAFA5A15CBE}" dt="2023-12-10T03:35:53.735" v="142" actId="26606"/>
          <ac:picMkLst>
            <pc:docMk/>
            <pc:sldMk cId="109857222" sldId="256"/>
            <ac:picMk id="56" creationId="{54740DF6-6CED-6C89-B898-A6B276295CB6}"/>
          </ac:picMkLst>
        </pc:picChg>
      </pc:sldChg>
      <pc:sldChg chg="modSp new mod">
        <pc:chgData name="Rizky Utomo" userId="3f3f4b30254b36f8" providerId="LiveId" clId="{B6B3556C-DF52-4F9D-A742-0CAFA5A15CBE}" dt="2023-12-10T10:18:40.673" v="5877" actId="20577"/>
        <pc:sldMkLst>
          <pc:docMk/>
          <pc:sldMk cId="822565061" sldId="257"/>
        </pc:sldMkLst>
        <pc:spChg chg="mod">
          <ac:chgData name="Rizky Utomo" userId="3f3f4b30254b36f8" providerId="LiveId" clId="{B6B3556C-DF52-4F9D-A742-0CAFA5A15CBE}" dt="2023-12-10T03:37:01.539" v="172" actId="20577"/>
          <ac:spMkLst>
            <pc:docMk/>
            <pc:sldMk cId="822565061" sldId="257"/>
            <ac:spMk id="2" creationId="{1E4EFEF2-A2D9-9A5A-392B-86A82630870D}"/>
          </ac:spMkLst>
        </pc:spChg>
        <pc:spChg chg="mod">
          <ac:chgData name="Rizky Utomo" userId="3f3f4b30254b36f8" providerId="LiveId" clId="{B6B3556C-DF52-4F9D-A742-0CAFA5A15CBE}" dt="2023-12-10T10:18:40.673" v="5877" actId="20577"/>
          <ac:spMkLst>
            <pc:docMk/>
            <pc:sldMk cId="822565061" sldId="257"/>
            <ac:spMk id="3" creationId="{DCB4061B-6C21-EB2E-9D79-BF9F27B2279B}"/>
          </ac:spMkLst>
        </pc:spChg>
      </pc:sldChg>
      <pc:sldChg chg="new del">
        <pc:chgData name="Rizky Utomo" userId="3f3f4b30254b36f8" providerId="LiveId" clId="{B6B3556C-DF52-4F9D-A742-0CAFA5A15CBE}" dt="2023-12-10T03:34:55.763" v="131" actId="680"/>
        <pc:sldMkLst>
          <pc:docMk/>
          <pc:sldMk cId="881737803" sldId="257"/>
        </pc:sldMkLst>
      </pc:sldChg>
      <pc:sldChg chg="modSp new mod">
        <pc:chgData name="Rizky Utomo" userId="3f3f4b30254b36f8" providerId="LiveId" clId="{B6B3556C-DF52-4F9D-A742-0CAFA5A15CBE}" dt="2023-12-10T03:46:30.769" v="1154" actId="20577"/>
        <pc:sldMkLst>
          <pc:docMk/>
          <pc:sldMk cId="1112459293" sldId="258"/>
        </pc:sldMkLst>
        <pc:spChg chg="mod">
          <ac:chgData name="Rizky Utomo" userId="3f3f4b30254b36f8" providerId="LiveId" clId="{B6B3556C-DF52-4F9D-A742-0CAFA5A15CBE}" dt="2023-12-10T03:40:03.616" v="655" actId="20577"/>
          <ac:spMkLst>
            <pc:docMk/>
            <pc:sldMk cId="1112459293" sldId="258"/>
            <ac:spMk id="2" creationId="{5DBC4D7B-B77D-6434-705D-D6ECAA60E246}"/>
          </ac:spMkLst>
        </pc:spChg>
        <pc:spChg chg="mod">
          <ac:chgData name="Rizky Utomo" userId="3f3f4b30254b36f8" providerId="LiveId" clId="{B6B3556C-DF52-4F9D-A742-0CAFA5A15CBE}" dt="2023-12-10T03:46:30.769" v="1154" actId="20577"/>
          <ac:spMkLst>
            <pc:docMk/>
            <pc:sldMk cId="1112459293" sldId="258"/>
            <ac:spMk id="3" creationId="{4DCBBCB9-3EEA-0C5D-9060-4A428DBA45A4}"/>
          </ac:spMkLst>
        </pc:spChg>
      </pc:sldChg>
      <pc:sldChg chg="modSp new mod">
        <pc:chgData name="Rizky Utomo" userId="3f3f4b30254b36f8" providerId="LiveId" clId="{B6B3556C-DF52-4F9D-A742-0CAFA5A15CBE}" dt="2023-12-10T03:47:03.226" v="1185" actId="20577"/>
        <pc:sldMkLst>
          <pc:docMk/>
          <pc:sldMk cId="2947460769" sldId="259"/>
        </pc:sldMkLst>
        <pc:spChg chg="mod">
          <ac:chgData name="Rizky Utomo" userId="3f3f4b30254b36f8" providerId="LiveId" clId="{B6B3556C-DF52-4F9D-A742-0CAFA5A15CBE}" dt="2023-12-10T03:46:44.932" v="1174" actId="20577"/>
          <ac:spMkLst>
            <pc:docMk/>
            <pc:sldMk cId="2947460769" sldId="259"/>
            <ac:spMk id="2" creationId="{5478BA1C-4D70-6E0B-ACFD-64A6CEC88986}"/>
          </ac:spMkLst>
        </pc:spChg>
        <pc:spChg chg="mod">
          <ac:chgData name="Rizky Utomo" userId="3f3f4b30254b36f8" providerId="LiveId" clId="{B6B3556C-DF52-4F9D-A742-0CAFA5A15CBE}" dt="2023-12-10T03:47:03.226" v="1185" actId="20577"/>
          <ac:spMkLst>
            <pc:docMk/>
            <pc:sldMk cId="2947460769" sldId="259"/>
            <ac:spMk id="3" creationId="{5E390646-DDC3-099B-98C5-7E3000127E52}"/>
          </ac:spMkLst>
        </pc:spChg>
      </pc:sldChg>
      <pc:sldChg chg="addSp delSp modSp new mod setBg">
        <pc:chgData name="Rizky Utomo" userId="3f3f4b30254b36f8" providerId="LiveId" clId="{B6B3556C-DF52-4F9D-A742-0CAFA5A15CBE}" dt="2023-12-10T04:15:30.344" v="1399" actId="20577"/>
        <pc:sldMkLst>
          <pc:docMk/>
          <pc:sldMk cId="4211076659" sldId="260"/>
        </pc:sldMkLst>
        <pc:spChg chg="add del">
          <ac:chgData name="Rizky Utomo" userId="3f3f4b30254b36f8" providerId="LiveId" clId="{B6B3556C-DF52-4F9D-A742-0CAFA5A15CBE}" dt="2023-12-10T04:10:18.232" v="1295" actId="26606"/>
          <ac:spMkLst>
            <pc:docMk/>
            <pc:sldMk cId="4211076659" sldId="260"/>
            <ac:spMk id="2" creationId="{3263978A-4AAF-7831-14C1-4EB4E24B5E1D}"/>
          </ac:spMkLst>
        </pc:spChg>
        <pc:spChg chg="add del">
          <ac:chgData name="Rizky Utomo" userId="3f3f4b30254b36f8" providerId="LiveId" clId="{B6B3556C-DF52-4F9D-A742-0CAFA5A15CBE}" dt="2023-12-10T04:10:59.862" v="1304" actId="26606"/>
          <ac:spMkLst>
            <pc:docMk/>
            <pc:sldMk cId="4211076659" sldId="260"/>
            <ac:spMk id="2" creationId="{4141A6A4-F59B-B357-5DB8-FBD70FE25311}"/>
          </ac:spMkLst>
        </pc:spChg>
        <pc:spChg chg="add del">
          <ac:chgData name="Rizky Utomo" userId="3f3f4b30254b36f8" providerId="LiveId" clId="{B6B3556C-DF52-4F9D-A742-0CAFA5A15CBE}" dt="2023-12-10T04:10:26.961" v="1298" actId="26606"/>
          <ac:spMkLst>
            <pc:docMk/>
            <pc:sldMk cId="4211076659" sldId="260"/>
            <ac:spMk id="2" creationId="{9B5B73CD-7C9A-4A6F-4D70-228EB232E297}"/>
          </ac:spMkLst>
        </pc:spChg>
        <pc:spChg chg="add del">
          <ac:chgData name="Rizky Utomo" userId="3f3f4b30254b36f8" providerId="LiveId" clId="{B6B3556C-DF52-4F9D-A742-0CAFA5A15CBE}" dt="2023-12-10T04:10:53.260" v="1301" actId="26606"/>
          <ac:spMkLst>
            <pc:docMk/>
            <pc:sldMk cId="4211076659" sldId="260"/>
            <ac:spMk id="2" creationId="{A87A5B92-DD04-1BB3-1077-347FB43C1367}"/>
          </ac:spMkLst>
        </pc:spChg>
        <pc:spChg chg="add">
          <ac:chgData name="Rizky Utomo" userId="3f3f4b30254b36f8" providerId="LiveId" clId="{B6B3556C-DF52-4F9D-A742-0CAFA5A15CBE}" dt="2023-12-10T04:12:16.892" v="1306" actId="26606"/>
          <ac:spMkLst>
            <pc:docMk/>
            <pc:sldMk cId="4211076659" sldId="260"/>
            <ac:spMk id="2" creationId="{F995ACF0-644E-4383-5E02-77A927E318F8}"/>
          </ac:spMkLst>
        </pc:spChg>
        <pc:spChg chg="add del">
          <ac:chgData name="Rizky Utomo" userId="3f3f4b30254b36f8" providerId="LiveId" clId="{B6B3556C-DF52-4F9D-A742-0CAFA5A15CBE}" dt="2023-12-10T03:54:30.734" v="1196" actId="3680"/>
          <ac:spMkLst>
            <pc:docMk/>
            <pc:sldMk cId="4211076659" sldId="260"/>
            <ac:spMk id="3" creationId="{58E5E1E9-DA4C-F141-EC1D-3E03F61C7416}"/>
          </ac:spMkLst>
        </pc:spChg>
        <pc:spChg chg="add del">
          <ac:chgData name="Rizky Utomo" userId="3f3f4b30254b36f8" providerId="LiveId" clId="{B6B3556C-DF52-4F9D-A742-0CAFA5A15CBE}" dt="2023-12-10T04:10:53.260" v="1301" actId="26606"/>
          <ac:spMkLst>
            <pc:docMk/>
            <pc:sldMk cId="4211076659" sldId="260"/>
            <ac:spMk id="7" creationId="{8651CFA9-6065-4243-AC48-858E359780B1}"/>
          </ac:spMkLst>
        </pc:spChg>
        <pc:spChg chg="add del">
          <ac:chgData name="Rizky Utomo" userId="3f3f4b30254b36f8" providerId="LiveId" clId="{B6B3556C-DF52-4F9D-A742-0CAFA5A15CBE}" dt="2023-12-10T04:10:53.260" v="1301" actId="26606"/>
          <ac:spMkLst>
            <pc:docMk/>
            <pc:sldMk cId="4211076659" sldId="260"/>
            <ac:spMk id="8" creationId="{37962AE0-6A1C-4B76-9D52-10E5E6D7D3BB}"/>
          </ac:spMkLst>
        </pc:spChg>
        <pc:spChg chg="add del">
          <ac:chgData name="Rizky Utomo" userId="3f3f4b30254b36f8" providerId="LiveId" clId="{B6B3556C-DF52-4F9D-A742-0CAFA5A15CBE}" dt="2023-12-10T04:10:03.697" v="1283" actId="26606"/>
          <ac:spMkLst>
            <pc:docMk/>
            <pc:sldMk cId="4211076659" sldId="260"/>
            <ac:spMk id="10" creationId="{8651CFA9-6065-4243-AC48-858E359780B1}"/>
          </ac:spMkLst>
        </pc:spChg>
        <pc:spChg chg="add del">
          <ac:chgData name="Rizky Utomo" userId="3f3f4b30254b36f8" providerId="LiveId" clId="{B6B3556C-DF52-4F9D-A742-0CAFA5A15CBE}" dt="2023-12-10T04:10:03.697" v="1283" actId="26606"/>
          <ac:spMkLst>
            <pc:docMk/>
            <pc:sldMk cId="4211076659" sldId="260"/>
            <ac:spMk id="12" creationId="{37962AE0-6A1C-4B76-9D52-10E5E6D7D3BB}"/>
          </ac:spMkLst>
        </pc:spChg>
        <pc:spChg chg="add">
          <ac:chgData name="Rizky Utomo" userId="3f3f4b30254b36f8" providerId="LiveId" clId="{B6B3556C-DF52-4F9D-A742-0CAFA5A15CBE}" dt="2023-12-10T04:12:16.892" v="1306" actId="26606"/>
          <ac:spMkLst>
            <pc:docMk/>
            <pc:sldMk cId="4211076659" sldId="260"/>
            <ac:spMk id="13" creationId="{247A131F-D5DE-41A5-B4CF-4F345319B40B}"/>
          </ac:spMkLst>
        </pc:spChg>
        <pc:spChg chg="add">
          <ac:chgData name="Rizky Utomo" userId="3f3f4b30254b36f8" providerId="LiveId" clId="{B6B3556C-DF52-4F9D-A742-0CAFA5A15CBE}" dt="2023-12-10T04:12:16.892" v="1306" actId="26606"/>
          <ac:spMkLst>
            <pc:docMk/>
            <pc:sldMk cId="4211076659" sldId="260"/>
            <ac:spMk id="15" creationId="{3AF4666D-BD98-40A5-A75F-478B982010B2}"/>
          </ac:spMkLst>
        </pc:spChg>
        <pc:spChg chg="add">
          <ac:chgData name="Rizky Utomo" userId="3f3f4b30254b36f8" providerId="LiveId" clId="{B6B3556C-DF52-4F9D-A742-0CAFA5A15CBE}" dt="2023-12-10T04:12:16.892" v="1306" actId="26606"/>
          <ac:spMkLst>
            <pc:docMk/>
            <pc:sldMk cId="4211076659" sldId="260"/>
            <ac:spMk id="16" creationId="{12BC95C2-2EEC-4F59-ABA8-660B0D059CCF}"/>
          </ac:spMkLst>
        </pc:spChg>
        <pc:spChg chg="add">
          <ac:chgData name="Rizky Utomo" userId="3f3f4b30254b36f8" providerId="LiveId" clId="{B6B3556C-DF52-4F9D-A742-0CAFA5A15CBE}" dt="2023-12-10T04:12:16.892" v="1306" actId="26606"/>
          <ac:spMkLst>
            <pc:docMk/>
            <pc:sldMk cId="4211076659" sldId="260"/>
            <ac:spMk id="17" creationId="{68680585-71F9-4721-A998-4974171D2EB4}"/>
          </ac:spMkLst>
        </pc:spChg>
        <pc:spChg chg="add del">
          <ac:chgData name="Rizky Utomo" userId="3f3f4b30254b36f8" providerId="LiveId" clId="{B6B3556C-DF52-4F9D-A742-0CAFA5A15CBE}" dt="2023-12-10T04:10:09.823" v="1286" actId="26606"/>
          <ac:spMkLst>
            <pc:docMk/>
            <pc:sldMk cId="4211076659" sldId="260"/>
            <ac:spMk id="35" creationId="{247A131F-D5DE-41A5-B4CF-4F345319B40B}"/>
          </ac:spMkLst>
        </pc:spChg>
        <pc:spChg chg="add del">
          <ac:chgData name="Rizky Utomo" userId="3f3f4b30254b36f8" providerId="LiveId" clId="{B6B3556C-DF52-4F9D-A742-0CAFA5A15CBE}" dt="2023-12-10T04:10:09.823" v="1286" actId="26606"/>
          <ac:spMkLst>
            <pc:docMk/>
            <pc:sldMk cId="4211076659" sldId="260"/>
            <ac:spMk id="36" creationId="{F1174801-1395-44C5-9B00-CCAC45C056E7}"/>
          </ac:spMkLst>
        </pc:spChg>
        <pc:spChg chg="add del">
          <ac:chgData name="Rizky Utomo" userId="3f3f4b30254b36f8" providerId="LiveId" clId="{B6B3556C-DF52-4F9D-A742-0CAFA5A15CBE}" dt="2023-12-10T04:10:09.823" v="1286" actId="26606"/>
          <ac:spMkLst>
            <pc:docMk/>
            <pc:sldMk cId="4211076659" sldId="260"/>
            <ac:spMk id="37" creationId="{3AF4666D-BD98-40A5-A75F-478B982010B2}"/>
          </ac:spMkLst>
        </pc:spChg>
        <pc:spChg chg="add del">
          <ac:chgData name="Rizky Utomo" userId="3f3f4b30254b36f8" providerId="LiveId" clId="{B6B3556C-DF52-4F9D-A742-0CAFA5A15CBE}" dt="2023-12-10T04:10:09.823" v="1286" actId="26606"/>
          <ac:spMkLst>
            <pc:docMk/>
            <pc:sldMk cId="4211076659" sldId="260"/>
            <ac:spMk id="38" creationId="{996DFAFB-BCE1-4BEC-82FB-D574234DEF0A}"/>
          </ac:spMkLst>
        </pc:spChg>
        <pc:spChg chg="add del">
          <ac:chgData name="Rizky Utomo" userId="3f3f4b30254b36f8" providerId="LiveId" clId="{B6B3556C-DF52-4F9D-A742-0CAFA5A15CBE}" dt="2023-12-10T04:10:09.823" v="1286" actId="26606"/>
          <ac:spMkLst>
            <pc:docMk/>
            <pc:sldMk cId="4211076659" sldId="260"/>
            <ac:spMk id="39" creationId="{68680585-71F9-4721-A998-4974171D2EB4}"/>
          </ac:spMkLst>
        </pc:spChg>
        <pc:spChg chg="add del">
          <ac:chgData name="Rizky Utomo" userId="3f3f4b30254b36f8" providerId="LiveId" clId="{B6B3556C-DF52-4F9D-A742-0CAFA5A15CBE}" dt="2023-12-10T04:10:09.823" v="1286" actId="26606"/>
          <ac:spMkLst>
            <pc:docMk/>
            <pc:sldMk cId="4211076659" sldId="260"/>
            <ac:spMk id="49" creationId="{12BC95C2-2EEC-4F59-ABA8-660B0D059CCF}"/>
          </ac:spMkLst>
        </pc:spChg>
        <pc:spChg chg="add del">
          <ac:chgData name="Rizky Utomo" userId="3f3f4b30254b36f8" providerId="LiveId" clId="{B6B3556C-DF52-4F9D-A742-0CAFA5A15CBE}" dt="2023-12-10T04:10:59.862" v="1304" actId="26606"/>
          <ac:spMkLst>
            <pc:docMk/>
            <pc:sldMk cId="4211076659" sldId="260"/>
            <ac:spMk id="65" creationId="{247A131F-D5DE-41A5-B4CF-4F345319B40B}"/>
          </ac:spMkLst>
        </pc:spChg>
        <pc:spChg chg="add del">
          <ac:chgData name="Rizky Utomo" userId="3f3f4b30254b36f8" providerId="LiveId" clId="{B6B3556C-DF52-4F9D-A742-0CAFA5A15CBE}" dt="2023-12-10T04:10:59.862" v="1304" actId="26606"/>
          <ac:spMkLst>
            <pc:docMk/>
            <pc:sldMk cId="4211076659" sldId="260"/>
            <ac:spMk id="66" creationId="{3AF4666D-BD98-40A5-A75F-478B982010B2}"/>
          </ac:spMkLst>
        </pc:spChg>
        <pc:spChg chg="add del">
          <ac:chgData name="Rizky Utomo" userId="3f3f4b30254b36f8" providerId="LiveId" clId="{B6B3556C-DF52-4F9D-A742-0CAFA5A15CBE}" dt="2023-12-10T04:10:59.862" v="1304" actId="26606"/>
          <ac:spMkLst>
            <pc:docMk/>
            <pc:sldMk cId="4211076659" sldId="260"/>
            <ac:spMk id="67" creationId="{68680585-71F9-4721-A998-4974171D2EB4}"/>
          </ac:spMkLst>
        </pc:spChg>
        <pc:spChg chg="add del">
          <ac:chgData name="Rizky Utomo" userId="3f3f4b30254b36f8" providerId="LiveId" clId="{B6B3556C-DF52-4F9D-A742-0CAFA5A15CBE}" dt="2023-12-10T04:10:59.862" v="1304" actId="26606"/>
          <ac:spMkLst>
            <pc:docMk/>
            <pc:sldMk cId="4211076659" sldId="260"/>
            <ac:spMk id="68" creationId="{12BC95C2-2EEC-4F59-ABA8-660B0D059CCF}"/>
          </ac:spMkLst>
        </pc:spChg>
        <pc:spChg chg="add del">
          <ac:chgData name="Rizky Utomo" userId="3f3f4b30254b36f8" providerId="LiveId" clId="{B6B3556C-DF52-4F9D-A742-0CAFA5A15CBE}" dt="2023-12-10T04:10:11.866" v="1289" actId="26606"/>
          <ac:spMkLst>
            <pc:docMk/>
            <pc:sldMk cId="4211076659" sldId="260"/>
            <ac:spMk id="79" creationId="{8651CFA9-6065-4243-AC48-858E359780B1}"/>
          </ac:spMkLst>
        </pc:spChg>
        <pc:spChg chg="add del">
          <ac:chgData name="Rizky Utomo" userId="3f3f4b30254b36f8" providerId="LiveId" clId="{B6B3556C-DF52-4F9D-A742-0CAFA5A15CBE}" dt="2023-12-10T04:10:11.866" v="1289" actId="26606"/>
          <ac:spMkLst>
            <pc:docMk/>
            <pc:sldMk cId="4211076659" sldId="260"/>
            <ac:spMk id="80" creationId="{37962AE0-6A1C-4B76-9D52-10E5E6D7D3BB}"/>
          </ac:spMkLst>
        </pc:spChg>
        <pc:spChg chg="add del">
          <ac:chgData name="Rizky Utomo" userId="3f3f4b30254b36f8" providerId="LiveId" clId="{B6B3556C-DF52-4F9D-A742-0CAFA5A15CBE}" dt="2023-12-10T04:10:13.815" v="1292" actId="26606"/>
          <ac:spMkLst>
            <pc:docMk/>
            <pc:sldMk cId="4211076659" sldId="260"/>
            <ac:spMk id="86" creationId="{247A131F-D5DE-41A5-B4CF-4F345319B40B}"/>
          </ac:spMkLst>
        </pc:spChg>
        <pc:spChg chg="add del">
          <ac:chgData name="Rizky Utomo" userId="3f3f4b30254b36f8" providerId="LiveId" clId="{B6B3556C-DF52-4F9D-A742-0CAFA5A15CBE}" dt="2023-12-10T04:10:13.815" v="1292" actId="26606"/>
          <ac:spMkLst>
            <pc:docMk/>
            <pc:sldMk cId="4211076659" sldId="260"/>
            <ac:spMk id="87" creationId="{3AF4666D-BD98-40A5-A75F-478B982010B2}"/>
          </ac:spMkLst>
        </pc:spChg>
        <pc:spChg chg="add del">
          <ac:chgData name="Rizky Utomo" userId="3f3f4b30254b36f8" providerId="LiveId" clId="{B6B3556C-DF52-4F9D-A742-0CAFA5A15CBE}" dt="2023-12-10T04:10:13.815" v="1292" actId="26606"/>
          <ac:spMkLst>
            <pc:docMk/>
            <pc:sldMk cId="4211076659" sldId="260"/>
            <ac:spMk id="88" creationId="{68680585-71F9-4721-A998-4974171D2EB4}"/>
          </ac:spMkLst>
        </pc:spChg>
        <pc:spChg chg="add del">
          <ac:chgData name="Rizky Utomo" userId="3f3f4b30254b36f8" providerId="LiveId" clId="{B6B3556C-DF52-4F9D-A742-0CAFA5A15CBE}" dt="2023-12-10T04:10:13.815" v="1292" actId="26606"/>
          <ac:spMkLst>
            <pc:docMk/>
            <pc:sldMk cId="4211076659" sldId="260"/>
            <ac:spMk id="89" creationId="{12BC95C2-2EEC-4F59-ABA8-660B0D059CCF}"/>
          </ac:spMkLst>
        </pc:spChg>
        <pc:spChg chg="add del">
          <ac:chgData name="Rizky Utomo" userId="3f3f4b30254b36f8" providerId="LiveId" clId="{B6B3556C-DF52-4F9D-A742-0CAFA5A15CBE}" dt="2023-12-10T04:10:59.862" v="1304" actId="26606"/>
          <ac:spMkLst>
            <pc:docMk/>
            <pc:sldMk cId="4211076659" sldId="260"/>
            <ac:spMk id="93" creationId="{F1174801-1395-44C5-9B00-CCAC45C056E7}"/>
          </ac:spMkLst>
        </pc:spChg>
        <pc:spChg chg="add del">
          <ac:chgData name="Rizky Utomo" userId="3f3f4b30254b36f8" providerId="LiveId" clId="{B6B3556C-DF52-4F9D-A742-0CAFA5A15CBE}" dt="2023-12-10T04:10:59.862" v="1304" actId="26606"/>
          <ac:spMkLst>
            <pc:docMk/>
            <pc:sldMk cId="4211076659" sldId="260"/>
            <ac:spMk id="94" creationId="{996DFAFB-BCE1-4BEC-82FB-D574234DEF0A}"/>
          </ac:spMkLst>
        </pc:spChg>
        <pc:spChg chg="add">
          <ac:chgData name="Rizky Utomo" userId="3f3f4b30254b36f8" providerId="LiveId" clId="{B6B3556C-DF52-4F9D-A742-0CAFA5A15CBE}" dt="2023-12-10T04:12:16.892" v="1306" actId="26606"/>
          <ac:spMkLst>
            <pc:docMk/>
            <pc:sldMk cId="4211076659" sldId="260"/>
            <ac:spMk id="101" creationId="{F1174801-1395-44C5-9B00-CCAC45C056E7}"/>
          </ac:spMkLst>
        </pc:spChg>
        <pc:spChg chg="add">
          <ac:chgData name="Rizky Utomo" userId="3f3f4b30254b36f8" providerId="LiveId" clId="{B6B3556C-DF52-4F9D-A742-0CAFA5A15CBE}" dt="2023-12-10T04:12:16.892" v="1306" actId="26606"/>
          <ac:spMkLst>
            <pc:docMk/>
            <pc:sldMk cId="4211076659" sldId="260"/>
            <ac:spMk id="102" creationId="{996DFAFB-BCE1-4BEC-82FB-D574234DEF0A}"/>
          </ac:spMkLst>
        </pc:spChg>
        <pc:spChg chg="add del">
          <ac:chgData name="Rizky Utomo" userId="3f3f4b30254b36f8" providerId="LiveId" clId="{B6B3556C-DF52-4F9D-A742-0CAFA5A15CBE}" dt="2023-12-10T04:10:13.815" v="1292" actId="26606"/>
          <ac:spMkLst>
            <pc:docMk/>
            <pc:sldMk cId="4211076659" sldId="260"/>
            <ac:spMk id="103" creationId="{F1174801-1395-44C5-9B00-CCAC45C056E7}"/>
          </ac:spMkLst>
        </pc:spChg>
        <pc:spChg chg="add del">
          <ac:chgData name="Rizky Utomo" userId="3f3f4b30254b36f8" providerId="LiveId" clId="{B6B3556C-DF52-4F9D-A742-0CAFA5A15CBE}" dt="2023-12-10T04:10:13.815" v="1292" actId="26606"/>
          <ac:spMkLst>
            <pc:docMk/>
            <pc:sldMk cId="4211076659" sldId="260"/>
            <ac:spMk id="104" creationId="{996DFAFB-BCE1-4BEC-82FB-D574234DEF0A}"/>
          </ac:spMkLst>
        </pc:spChg>
        <pc:spChg chg="add del">
          <ac:chgData name="Rizky Utomo" userId="3f3f4b30254b36f8" providerId="LiveId" clId="{B6B3556C-DF52-4F9D-A742-0CAFA5A15CBE}" dt="2023-12-10T04:10:18.232" v="1295" actId="26606"/>
          <ac:spMkLst>
            <pc:docMk/>
            <pc:sldMk cId="4211076659" sldId="260"/>
            <ac:spMk id="110" creationId="{8651CFA9-6065-4243-AC48-858E359780B1}"/>
          </ac:spMkLst>
        </pc:spChg>
        <pc:spChg chg="add del">
          <ac:chgData name="Rizky Utomo" userId="3f3f4b30254b36f8" providerId="LiveId" clId="{B6B3556C-DF52-4F9D-A742-0CAFA5A15CBE}" dt="2023-12-10T04:10:18.232" v="1295" actId="26606"/>
          <ac:spMkLst>
            <pc:docMk/>
            <pc:sldMk cId="4211076659" sldId="260"/>
            <ac:spMk id="111" creationId="{37962AE0-6A1C-4B76-9D52-10E5E6D7D3BB}"/>
          </ac:spMkLst>
        </pc:spChg>
        <pc:spChg chg="add del">
          <ac:chgData name="Rizky Utomo" userId="3f3f4b30254b36f8" providerId="LiveId" clId="{B6B3556C-DF52-4F9D-A742-0CAFA5A15CBE}" dt="2023-12-10T04:10:26.961" v="1298" actId="26606"/>
          <ac:spMkLst>
            <pc:docMk/>
            <pc:sldMk cId="4211076659" sldId="260"/>
            <ac:spMk id="117" creationId="{247A131F-D5DE-41A5-B4CF-4F345319B40B}"/>
          </ac:spMkLst>
        </pc:spChg>
        <pc:spChg chg="add del">
          <ac:chgData name="Rizky Utomo" userId="3f3f4b30254b36f8" providerId="LiveId" clId="{B6B3556C-DF52-4F9D-A742-0CAFA5A15CBE}" dt="2023-12-10T04:10:26.961" v="1298" actId="26606"/>
          <ac:spMkLst>
            <pc:docMk/>
            <pc:sldMk cId="4211076659" sldId="260"/>
            <ac:spMk id="118" creationId="{3AF4666D-BD98-40A5-A75F-478B982010B2}"/>
          </ac:spMkLst>
        </pc:spChg>
        <pc:spChg chg="add del">
          <ac:chgData name="Rizky Utomo" userId="3f3f4b30254b36f8" providerId="LiveId" clId="{B6B3556C-DF52-4F9D-A742-0CAFA5A15CBE}" dt="2023-12-10T04:10:26.961" v="1298" actId="26606"/>
          <ac:spMkLst>
            <pc:docMk/>
            <pc:sldMk cId="4211076659" sldId="260"/>
            <ac:spMk id="119" creationId="{68680585-71F9-4721-A998-4974171D2EB4}"/>
          </ac:spMkLst>
        </pc:spChg>
        <pc:spChg chg="add del">
          <ac:chgData name="Rizky Utomo" userId="3f3f4b30254b36f8" providerId="LiveId" clId="{B6B3556C-DF52-4F9D-A742-0CAFA5A15CBE}" dt="2023-12-10T04:10:26.961" v="1298" actId="26606"/>
          <ac:spMkLst>
            <pc:docMk/>
            <pc:sldMk cId="4211076659" sldId="260"/>
            <ac:spMk id="120" creationId="{12BC95C2-2EEC-4F59-ABA8-660B0D059CCF}"/>
          </ac:spMkLst>
        </pc:spChg>
        <pc:spChg chg="add del">
          <ac:chgData name="Rizky Utomo" userId="3f3f4b30254b36f8" providerId="LiveId" clId="{B6B3556C-DF52-4F9D-A742-0CAFA5A15CBE}" dt="2023-12-10T04:10:26.961" v="1298" actId="26606"/>
          <ac:spMkLst>
            <pc:docMk/>
            <pc:sldMk cId="4211076659" sldId="260"/>
            <ac:spMk id="134" creationId="{F1174801-1395-44C5-9B00-CCAC45C056E7}"/>
          </ac:spMkLst>
        </pc:spChg>
        <pc:spChg chg="add del">
          <ac:chgData name="Rizky Utomo" userId="3f3f4b30254b36f8" providerId="LiveId" clId="{B6B3556C-DF52-4F9D-A742-0CAFA5A15CBE}" dt="2023-12-10T04:10:26.961" v="1298" actId="26606"/>
          <ac:spMkLst>
            <pc:docMk/>
            <pc:sldMk cId="4211076659" sldId="260"/>
            <ac:spMk id="135" creationId="{996DFAFB-BCE1-4BEC-82FB-D574234DEF0A}"/>
          </ac:spMkLst>
        </pc:spChg>
        <pc:spChg chg="add del mod replId">
          <ac:chgData name="Rizky Utomo" userId="3f3f4b30254b36f8" providerId="LiveId" clId="{B6B3556C-DF52-4F9D-A742-0CAFA5A15CBE}" dt="2023-12-10T04:12:16.892" v="1306" actId="26606"/>
          <ac:spMkLst>
            <pc:docMk/>
            <pc:sldMk cId="4211076659" sldId="260"/>
            <ac:spMk id="143" creationId="{68F475A7-F0C7-77EF-D258-C50E579B59FF}"/>
          </ac:spMkLst>
        </pc:spChg>
        <pc:grpChg chg="add del">
          <ac:chgData name="Rizky Utomo" userId="3f3f4b30254b36f8" providerId="LiveId" clId="{B6B3556C-DF52-4F9D-A742-0CAFA5A15CBE}" dt="2023-12-10T04:10:53.260" v="1301" actId="26606"/>
          <ac:grpSpMkLst>
            <pc:docMk/>
            <pc:sldMk cId="4211076659" sldId="260"/>
            <ac:grpSpMk id="9" creationId="{ED60728C-88AF-4686-B927-4D16FCA61202}"/>
          </ac:grpSpMkLst>
        </pc:grpChg>
        <pc:grpChg chg="add del">
          <ac:chgData name="Rizky Utomo" userId="3f3f4b30254b36f8" providerId="LiveId" clId="{B6B3556C-DF52-4F9D-A742-0CAFA5A15CBE}" dt="2023-12-10T04:10:53.260" v="1301" actId="26606"/>
          <ac:grpSpMkLst>
            <pc:docMk/>
            <pc:sldMk cId="4211076659" sldId="260"/>
            <ac:grpSpMk id="11" creationId="{E29543BC-4F82-4E07-AB0A-5F4630678500}"/>
          </ac:grpSpMkLst>
        </pc:grpChg>
        <pc:grpChg chg="add del">
          <ac:chgData name="Rizky Utomo" userId="3f3f4b30254b36f8" providerId="LiveId" clId="{B6B3556C-DF52-4F9D-A742-0CAFA5A15CBE}" dt="2023-12-10T04:10:03.697" v="1283" actId="26606"/>
          <ac:grpSpMkLst>
            <pc:docMk/>
            <pc:sldMk cId="4211076659" sldId="260"/>
            <ac:grpSpMk id="14" creationId="{32D15CB3-AC64-41F7-86F8-22A111F3DC24}"/>
          </ac:grpSpMkLst>
        </pc:grpChg>
        <pc:grpChg chg="add">
          <ac:chgData name="Rizky Utomo" userId="3f3f4b30254b36f8" providerId="LiveId" clId="{B6B3556C-DF52-4F9D-A742-0CAFA5A15CBE}" dt="2023-12-10T04:12:16.892" v="1306" actId="26606"/>
          <ac:grpSpMkLst>
            <pc:docMk/>
            <pc:sldMk cId="4211076659" sldId="260"/>
            <ac:grpSpMk id="18" creationId="{03E9870D-4BBA-43AF-8D44-BBADF020CFF6}"/>
          </ac:grpSpMkLst>
        </pc:grpChg>
        <pc:grpChg chg="add del">
          <ac:chgData name="Rizky Utomo" userId="3f3f4b30254b36f8" providerId="LiveId" clId="{B6B3556C-DF52-4F9D-A742-0CAFA5A15CBE}" dt="2023-12-10T04:10:03.697" v="1283" actId="26606"/>
          <ac:grpSpMkLst>
            <pc:docMk/>
            <pc:sldMk cId="4211076659" sldId="260"/>
            <ac:grpSpMk id="24" creationId="{921D9B61-CDA2-49D1-82AA-534691496FE5}"/>
          </ac:grpSpMkLst>
        </pc:grpChg>
        <pc:grpChg chg="add">
          <ac:chgData name="Rizky Utomo" userId="3f3f4b30254b36f8" providerId="LiveId" clId="{B6B3556C-DF52-4F9D-A742-0CAFA5A15CBE}" dt="2023-12-10T04:12:16.892" v="1306" actId="26606"/>
          <ac:grpSpMkLst>
            <pc:docMk/>
            <pc:sldMk cId="4211076659" sldId="260"/>
            <ac:grpSpMk id="27" creationId="{C3279E8D-2BAA-4CB1-834B-09FADD54DE56}"/>
          </ac:grpSpMkLst>
        </pc:grpChg>
        <pc:grpChg chg="add del">
          <ac:chgData name="Rizky Utomo" userId="3f3f4b30254b36f8" providerId="LiveId" clId="{B6B3556C-DF52-4F9D-A742-0CAFA5A15CBE}" dt="2023-12-10T04:10:09.823" v="1286" actId="26606"/>
          <ac:grpSpMkLst>
            <pc:docMk/>
            <pc:sldMk cId="4211076659" sldId="260"/>
            <ac:grpSpMk id="40" creationId="{E4A71F22-0E43-4930-8185-0D8C17363485}"/>
          </ac:grpSpMkLst>
        </pc:grpChg>
        <pc:grpChg chg="add del">
          <ac:chgData name="Rizky Utomo" userId="3f3f4b30254b36f8" providerId="LiveId" clId="{B6B3556C-DF52-4F9D-A742-0CAFA5A15CBE}" dt="2023-12-10T04:10:09.823" v="1286" actId="26606"/>
          <ac:grpSpMkLst>
            <pc:docMk/>
            <pc:sldMk cId="4211076659" sldId="260"/>
            <ac:grpSpMk id="50" creationId="{1EDF0462-C0C2-4E84-A7EA-8EE60CEFF6D8}"/>
          </ac:grpSpMkLst>
        </pc:grpChg>
        <pc:grpChg chg="add del">
          <ac:chgData name="Rizky Utomo" userId="3f3f4b30254b36f8" providerId="LiveId" clId="{B6B3556C-DF52-4F9D-A742-0CAFA5A15CBE}" dt="2023-12-10T04:10:09.823" v="1286" actId="26606"/>
          <ac:grpSpMkLst>
            <pc:docMk/>
            <pc:sldMk cId="4211076659" sldId="260"/>
            <ac:grpSpMk id="53" creationId="{03E9870D-4BBA-43AF-8D44-BBADF020CFF6}"/>
          </ac:grpSpMkLst>
        </pc:grpChg>
        <pc:grpChg chg="add del">
          <ac:chgData name="Rizky Utomo" userId="3f3f4b30254b36f8" providerId="LiveId" clId="{B6B3556C-DF52-4F9D-A742-0CAFA5A15CBE}" dt="2023-12-10T04:10:09.823" v="1286" actId="26606"/>
          <ac:grpSpMkLst>
            <pc:docMk/>
            <pc:sldMk cId="4211076659" sldId="260"/>
            <ac:grpSpMk id="54" creationId="{B798A610-8506-4BC1-8108-8E1A31CAB879}"/>
          </ac:grpSpMkLst>
        </pc:grpChg>
        <pc:grpChg chg="add del">
          <ac:chgData name="Rizky Utomo" userId="3f3f4b30254b36f8" providerId="LiveId" clId="{B6B3556C-DF52-4F9D-A742-0CAFA5A15CBE}" dt="2023-12-10T04:10:59.862" v="1304" actId="26606"/>
          <ac:grpSpMkLst>
            <pc:docMk/>
            <pc:sldMk cId="4211076659" sldId="260"/>
            <ac:grpSpMk id="69" creationId="{03E9870D-4BBA-43AF-8D44-BBADF020CFF6}"/>
          </ac:grpSpMkLst>
        </pc:grpChg>
        <pc:grpChg chg="add del">
          <ac:chgData name="Rizky Utomo" userId="3f3f4b30254b36f8" providerId="LiveId" clId="{B6B3556C-DF52-4F9D-A742-0CAFA5A15CBE}" dt="2023-12-10T04:10:09.823" v="1286" actId="26606"/>
          <ac:grpSpMkLst>
            <pc:docMk/>
            <pc:sldMk cId="4211076659" sldId="260"/>
            <ac:grpSpMk id="70" creationId="{C3279E8D-2BAA-4CB1-834B-09FADD54DE56}"/>
          </ac:grpSpMkLst>
        </pc:grpChg>
        <pc:grpChg chg="add del">
          <ac:chgData name="Rizky Utomo" userId="3f3f4b30254b36f8" providerId="LiveId" clId="{B6B3556C-DF52-4F9D-A742-0CAFA5A15CBE}" dt="2023-12-10T04:10:59.862" v="1304" actId="26606"/>
          <ac:grpSpMkLst>
            <pc:docMk/>
            <pc:sldMk cId="4211076659" sldId="260"/>
            <ac:grpSpMk id="77" creationId="{C3279E8D-2BAA-4CB1-834B-09FADD54DE56}"/>
          </ac:grpSpMkLst>
        </pc:grpChg>
        <pc:grpChg chg="add del">
          <ac:chgData name="Rizky Utomo" userId="3f3f4b30254b36f8" providerId="LiveId" clId="{B6B3556C-DF52-4F9D-A742-0CAFA5A15CBE}" dt="2023-12-10T04:10:11.866" v="1289" actId="26606"/>
          <ac:grpSpMkLst>
            <pc:docMk/>
            <pc:sldMk cId="4211076659" sldId="260"/>
            <ac:grpSpMk id="81" creationId="{32D15CB3-AC64-41F7-86F8-22A111F3DC24}"/>
          </ac:grpSpMkLst>
        </pc:grpChg>
        <pc:grpChg chg="add del">
          <ac:chgData name="Rizky Utomo" userId="3f3f4b30254b36f8" providerId="LiveId" clId="{B6B3556C-DF52-4F9D-A742-0CAFA5A15CBE}" dt="2023-12-10T04:10:11.866" v="1289" actId="26606"/>
          <ac:grpSpMkLst>
            <pc:docMk/>
            <pc:sldMk cId="4211076659" sldId="260"/>
            <ac:grpSpMk id="82" creationId="{921D9B61-CDA2-49D1-82AA-534691496FE5}"/>
          </ac:grpSpMkLst>
        </pc:grpChg>
        <pc:grpChg chg="add del">
          <ac:chgData name="Rizky Utomo" userId="3f3f4b30254b36f8" providerId="LiveId" clId="{B6B3556C-DF52-4F9D-A742-0CAFA5A15CBE}" dt="2023-12-10T04:10:13.815" v="1292" actId="26606"/>
          <ac:grpSpMkLst>
            <pc:docMk/>
            <pc:sldMk cId="4211076659" sldId="260"/>
            <ac:grpSpMk id="90" creationId="{03E9870D-4BBA-43AF-8D44-BBADF020CFF6}"/>
          </ac:grpSpMkLst>
        </pc:grpChg>
        <pc:grpChg chg="add del">
          <ac:chgData name="Rizky Utomo" userId="3f3f4b30254b36f8" providerId="LiveId" clId="{B6B3556C-DF52-4F9D-A742-0CAFA5A15CBE}" dt="2023-12-10T04:10:59.862" v="1304" actId="26606"/>
          <ac:grpSpMkLst>
            <pc:docMk/>
            <pc:sldMk cId="4211076659" sldId="260"/>
            <ac:grpSpMk id="95" creationId="{E4A71F22-0E43-4930-8185-0D8C17363485}"/>
          </ac:grpSpMkLst>
        </pc:grpChg>
        <pc:grpChg chg="add del">
          <ac:chgData name="Rizky Utomo" userId="3f3f4b30254b36f8" providerId="LiveId" clId="{B6B3556C-DF52-4F9D-A742-0CAFA5A15CBE}" dt="2023-12-10T04:10:13.815" v="1292" actId="26606"/>
          <ac:grpSpMkLst>
            <pc:docMk/>
            <pc:sldMk cId="4211076659" sldId="260"/>
            <ac:grpSpMk id="96" creationId="{C3279E8D-2BAA-4CB1-834B-09FADD54DE56}"/>
          </ac:grpSpMkLst>
        </pc:grpChg>
        <pc:grpChg chg="add del">
          <ac:chgData name="Rizky Utomo" userId="3f3f4b30254b36f8" providerId="LiveId" clId="{B6B3556C-DF52-4F9D-A742-0CAFA5A15CBE}" dt="2023-12-10T04:10:59.862" v="1304" actId="26606"/>
          <ac:grpSpMkLst>
            <pc:docMk/>
            <pc:sldMk cId="4211076659" sldId="260"/>
            <ac:grpSpMk id="97" creationId="{1EDF0462-C0C2-4E84-A7EA-8EE60CEFF6D8}"/>
          </ac:grpSpMkLst>
        </pc:grpChg>
        <pc:grpChg chg="add del">
          <ac:chgData name="Rizky Utomo" userId="3f3f4b30254b36f8" providerId="LiveId" clId="{B6B3556C-DF52-4F9D-A742-0CAFA5A15CBE}" dt="2023-12-10T04:10:59.862" v="1304" actId="26606"/>
          <ac:grpSpMkLst>
            <pc:docMk/>
            <pc:sldMk cId="4211076659" sldId="260"/>
            <ac:grpSpMk id="98" creationId="{B798A610-8506-4BC1-8108-8E1A31CAB879}"/>
          </ac:grpSpMkLst>
        </pc:grpChg>
        <pc:grpChg chg="add del">
          <ac:chgData name="Rizky Utomo" userId="3f3f4b30254b36f8" providerId="LiveId" clId="{B6B3556C-DF52-4F9D-A742-0CAFA5A15CBE}" dt="2023-12-10T04:10:13.815" v="1292" actId="26606"/>
          <ac:grpSpMkLst>
            <pc:docMk/>
            <pc:sldMk cId="4211076659" sldId="260"/>
            <ac:grpSpMk id="105" creationId="{E4A71F22-0E43-4930-8185-0D8C17363485}"/>
          </ac:grpSpMkLst>
        </pc:grpChg>
        <pc:grpChg chg="add del">
          <ac:chgData name="Rizky Utomo" userId="3f3f4b30254b36f8" providerId="LiveId" clId="{B6B3556C-DF52-4F9D-A742-0CAFA5A15CBE}" dt="2023-12-10T04:10:13.815" v="1292" actId="26606"/>
          <ac:grpSpMkLst>
            <pc:docMk/>
            <pc:sldMk cId="4211076659" sldId="260"/>
            <ac:grpSpMk id="106" creationId="{1EDF0462-C0C2-4E84-A7EA-8EE60CEFF6D8}"/>
          </ac:grpSpMkLst>
        </pc:grpChg>
        <pc:grpChg chg="add del">
          <ac:chgData name="Rizky Utomo" userId="3f3f4b30254b36f8" providerId="LiveId" clId="{B6B3556C-DF52-4F9D-A742-0CAFA5A15CBE}" dt="2023-12-10T04:10:13.815" v="1292" actId="26606"/>
          <ac:grpSpMkLst>
            <pc:docMk/>
            <pc:sldMk cId="4211076659" sldId="260"/>
            <ac:grpSpMk id="107" creationId="{B798A610-8506-4BC1-8108-8E1A31CAB879}"/>
          </ac:grpSpMkLst>
        </pc:grpChg>
        <pc:grpChg chg="add">
          <ac:chgData name="Rizky Utomo" userId="3f3f4b30254b36f8" providerId="LiveId" clId="{B6B3556C-DF52-4F9D-A742-0CAFA5A15CBE}" dt="2023-12-10T04:12:16.892" v="1306" actId="26606"/>
          <ac:grpSpMkLst>
            <pc:docMk/>
            <pc:sldMk cId="4211076659" sldId="260"/>
            <ac:grpSpMk id="108" creationId="{E4A71F22-0E43-4930-8185-0D8C17363485}"/>
          </ac:grpSpMkLst>
        </pc:grpChg>
        <pc:grpChg chg="add del">
          <ac:chgData name="Rizky Utomo" userId="3f3f4b30254b36f8" providerId="LiveId" clId="{B6B3556C-DF52-4F9D-A742-0CAFA5A15CBE}" dt="2023-12-10T04:10:18.232" v="1295" actId="26606"/>
          <ac:grpSpMkLst>
            <pc:docMk/>
            <pc:sldMk cId="4211076659" sldId="260"/>
            <ac:grpSpMk id="112" creationId="{32D15CB3-AC64-41F7-86F8-22A111F3DC24}"/>
          </ac:grpSpMkLst>
        </pc:grpChg>
        <pc:grpChg chg="add del">
          <ac:chgData name="Rizky Utomo" userId="3f3f4b30254b36f8" providerId="LiveId" clId="{B6B3556C-DF52-4F9D-A742-0CAFA5A15CBE}" dt="2023-12-10T04:10:18.232" v="1295" actId="26606"/>
          <ac:grpSpMkLst>
            <pc:docMk/>
            <pc:sldMk cId="4211076659" sldId="260"/>
            <ac:grpSpMk id="113" creationId="{921D9B61-CDA2-49D1-82AA-534691496FE5}"/>
          </ac:grpSpMkLst>
        </pc:grpChg>
        <pc:grpChg chg="add del">
          <ac:chgData name="Rizky Utomo" userId="3f3f4b30254b36f8" providerId="LiveId" clId="{B6B3556C-DF52-4F9D-A742-0CAFA5A15CBE}" dt="2023-12-10T04:10:26.961" v="1298" actId="26606"/>
          <ac:grpSpMkLst>
            <pc:docMk/>
            <pc:sldMk cId="4211076659" sldId="260"/>
            <ac:grpSpMk id="121" creationId="{03E9870D-4BBA-43AF-8D44-BBADF020CFF6}"/>
          </ac:grpSpMkLst>
        </pc:grpChg>
        <pc:grpChg chg="add">
          <ac:chgData name="Rizky Utomo" userId="3f3f4b30254b36f8" providerId="LiveId" clId="{B6B3556C-DF52-4F9D-A742-0CAFA5A15CBE}" dt="2023-12-10T04:12:16.892" v="1306" actId="26606"/>
          <ac:grpSpMkLst>
            <pc:docMk/>
            <pc:sldMk cId="4211076659" sldId="260"/>
            <ac:grpSpMk id="126" creationId="{1EDF0462-C0C2-4E84-A7EA-8EE60CEFF6D8}"/>
          </ac:grpSpMkLst>
        </pc:grpChg>
        <pc:grpChg chg="add del">
          <ac:chgData name="Rizky Utomo" userId="3f3f4b30254b36f8" providerId="LiveId" clId="{B6B3556C-DF52-4F9D-A742-0CAFA5A15CBE}" dt="2023-12-10T04:10:26.961" v="1298" actId="26606"/>
          <ac:grpSpMkLst>
            <pc:docMk/>
            <pc:sldMk cId="4211076659" sldId="260"/>
            <ac:grpSpMk id="127" creationId="{C3279E8D-2BAA-4CB1-834B-09FADD54DE56}"/>
          </ac:grpSpMkLst>
        </pc:grpChg>
        <pc:grpChg chg="add">
          <ac:chgData name="Rizky Utomo" userId="3f3f4b30254b36f8" providerId="LiveId" clId="{B6B3556C-DF52-4F9D-A742-0CAFA5A15CBE}" dt="2023-12-10T04:12:16.892" v="1306" actId="26606"/>
          <ac:grpSpMkLst>
            <pc:docMk/>
            <pc:sldMk cId="4211076659" sldId="260"/>
            <ac:grpSpMk id="128" creationId="{B798A610-8506-4BC1-8108-8E1A31CAB879}"/>
          </ac:grpSpMkLst>
        </pc:grpChg>
        <pc:grpChg chg="add del">
          <ac:chgData name="Rizky Utomo" userId="3f3f4b30254b36f8" providerId="LiveId" clId="{B6B3556C-DF52-4F9D-A742-0CAFA5A15CBE}" dt="2023-12-10T04:10:26.961" v="1298" actId="26606"/>
          <ac:grpSpMkLst>
            <pc:docMk/>
            <pc:sldMk cId="4211076659" sldId="260"/>
            <ac:grpSpMk id="136" creationId="{E4A71F22-0E43-4930-8185-0D8C17363485}"/>
          </ac:grpSpMkLst>
        </pc:grpChg>
        <pc:grpChg chg="add del">
          <ac:chgData name="Rizky Utomo" userId="3f3f4b30254b36f8" providerId="LiveId" clId="{B6B3556C-DF52-4F9D-A742-0CAFA5A15CBE}" dt="2023-12-10T04:10:26.961" v="1298" actId="26606"/>
          <ac:grpSpMkLst>
            <pc:docMk/>
            <pc:sldMk cId="4211076659" sldId="260"/>
            <ac:grpSpMk id="137" creationId="{1EDF0462-C0C2-4E84-A7EA-8EE60CEFF6D8}"/>
          </ac:grpSpMkLst>
        </pc:grpChg>
        <pc:grpChg chg="add del">
          <ac:chgData name="Rizky Utomo" userId="3f3f4b30254b36f8" providerId="LiveId" clId="{B6B3556C-DF52-4F9D-A742-0CAFA5A15CBE}" dt="2023-12-10T04:10:26.961" v="1298" actId="26606"/>
          <ac:grpSpMkLst>
            <pc:docMk/>
            <pc:sldMk cId="4211076659" sldId="260"/>
            <ac:grpSpMk id="138" creationId="{B798A610-8506-4BC1-8108-8E1A31CAB879}"/>
          </ac:grpSpMkLst>
        </pc:grpChg>
        <pc:graphicFrameChg chg="add del mod ord modGraphic">
          <ac:chgData name="Rizky Utomo" userId="3f3f4b30254b36f8" providerId="LiveId" clId="{B6B3556C-DF52-4F9D-A742-0CAFA5A15CBE}" dt="2023-12-10T03:54:25.613" v="1195" actId="3680"/>
          <ac:graphicFrameMkLst>
            <pc:docMk/>
            <pc:sldMk cId="4211076659" sldId="260"/>
            <ac:graphicFrameMk id="4" creationId="{D96C6035-5062-9E74-2496-03F15763C59B}"/>
          </ac:graphicFrameMkLst>
        </pc:graphicFrameChg>
        <pc:graphicFrameChg chg="add modGraphic">
          <ac:chgData name="Rizky Utomo" userId="3f3f4b30254b36f8" providerId="LiveId" clId="{B6B3556C-DF52-4F9D-A742-0CAFA5A15CBE}" dt="2023-12-10T04:15:30.344" v="1399" actId="20577"/>
          <ac:graphicFrameMkLst>
            <pc:docMk/>
            <pc:sldMk cId="4211076659" sldId="260"/>
            <ac:graphicFrameMk id="5" creationId="{49E02B15-0D74-84C2-E264-307A4D49F492}"/>
          </ac:graphicFrameMkLst>
        </pc:graphicFrameChg>
        <pc:graphicFrameChg chg="add del">
          <ac:chgData name="Rizky Utomo" userId="3f3f4b30254b36f8" providerId="LiveId" clId="{B6B3556C-DF52-4F9D-A742-0CAFA5A15CBE}" dt="2023-12-10T04:10:53.260" v="1301" actId="26606"/>
          <ac:graphicFrameMkLst>
            <pc:docMk/>
            <pc:sldMk cId="4211076659" sldId="260"/>
            <ac:graphicFrameMk id="5" creationId="{85F71001-EED6-B62B-ADC1-5D4DD1A6C0FE}"/>
          </ac:graphicFrameMkLst>
        </pc:graphicFrameChg>
        <pc:graphicFrameChg chg="add del">
          <ac:chgData name="Rizky Utomo" userId="3f3f4b30254b36f8" providerId="LiveId" clId="{B6B3556C-DF52-4F9D-A742-0CAFA5A15CBE}" dt="2023-12-10T04:10:18.232" v="1295" actId="26606"/>
          <ac:graphicFrameMkLst>
            <pc:docMk/>
            <pc:sldMk cId="4211076659" sldId="260"/>
            <ac:graphicFrameMk id="5" creationId="{B91665E3-37BD-043E-A3DA-D497A7B632EA}"/>
          </ac:graphicFrameMkLst>
        </pc:graphicFrameChg>
        <pc:graphicFrameChg chg="add del">
          <ac:chgData name="Rizky Utomo" userId="3f3f4b30254b36f8" providerId="LiveId" clId="{B6B3556C-DF52-4F9D-A742-0CAFA5A15CBE}" dt="2023-12-10T04:10:59.862" v="1304" actId="26606"/>
          <ac:graphicFrameMkLst>
            <pc:docMk/>
            <pc:sldMk cId="4211076659" sldId="260"/>
            <ac:graphicFrameMk id="5" creationId="{CA6D3563-C57A-EA65-0DD0-325DD13F8C21}"/>
          </ac:graphicFrameMkLst>
        </pc:graphicFrameChg>
        <pc:graphicFrameChg chg="add del">
          <ac:chgData name="Rizky Utomo" userId="3f3f4b30254b36f8" providerId="LiveId" clId="{B6B3556C-DF52-4F9D-A742-0CAFA5A15CBE}" dt="2023-12-10T04:10:26.961" v="1298" actId="26606"/>
          <ac:graphicFrameMkLst>
            <pc:docMk/>
            <pc:sldMk cId="4211076659" sldId="260"/>
            <ac:graphicFrameMk id="5" creationId="{EED4810E-49A4-215E-C5CD-9B8EE9D7937C}"/>
          </ac:graphicFrameMkLst>
        </pc:graphicFrameChg>
        <pc:graphicFrameChg chg="add del mod ord replId modGraphic">
          <ac:chgData name="Rizky Utomo" userId="3f3f4b30254b36f8" providerId="LiveId" clId="{B6B3556C-DF52-4F9D-A742-0CAFA5A15CBE}" dt="2023-12-10T04:12:16.892" v="1306" actId="26606"/>
          <ac:graphicFrameMkLst>
            <pc:docMk/>
            <pc:sldMk cId="4211076659" sldId="260"/>
            <ac:graphicFrameMk id="144" creationId="{4C817C38-7552-6816-C9FB-1B0C2D640DF1}"/>
          </ac:graphicFrameMkLst>
        </pc:graphicFrameChg>
      </pc:sldChg>
      <pc:sldChg chg="addSp delSp modSp new mod setBg">
        <pc:chgData name="Rizky Utomo" userId="3f3f4b30254b36f8" providerId="LiveId" clId="{B6B3556C-DF52-4F9D-A742-0CAFA5A15CBE}" dt="2023-12-10T07:36:26.476" v="5207" actId="20577"/>
        <pc:sldMkLst>
          <pc:docMk/>
          <pc:sldMk cId="2171509572" sldId="261"/>
        </pc:sldMkLst>
        <pc:spChg chg="add mod">
          <ac:chgData name="Rizky Utomo" userId="3f3f4b30254b36f8" providerId="LiveId" clId="{B6B3556C-DF52-4F9D-A742-0CAFA5A15CBE}" dt="2023-12-10T07:35:29.875" v="4990" actId="20577"/>
          <ac:spMkLst>
            <pc:docMk/>
            <pc:sldMk cId="2171509572" sldId="261"/>
            <ac:spMk id="2" creationId="{8F77BDF5-EB9A-69D1-6B5D-BEAAD302622F}"/>
          </ac:spMkLst>
        </pc:spChg>
        <pc:spChg chg="add mod">
          <ac:chgData name="Rizky Utomo" userId="3f3f4b30254b36f8" providerId="LiveId" clId="{B6B3556C-DF52-4F9D-A742-0CAFA5A15CBE}" dt="2023-12-10T07:36:26.476" v="5207" actId="20577"/>
          <ac:spMkLst>
            <pc:docMk/>
            <pc:sldMk cId="2171509572" sldId="261"/>
            <ac:spMk id="3" creationId="{99D53186-2947-B618-1046-C48BF38FFE69}"/>
          </ac:spMkLst>
        </pc:spChg>
        <pc:spChg chg="del mod replId">
          <ac:chgData name="Rizky Utomo" userId="3f3f4b30254b36f8" providerId="LiveId" clId="{B6B3556C-DF52-4F9D-A742-0CAFA5A15CBE}" dt="2023-12-10T04:13:10.569" v="1351" actId="26606"/>
          <ac:spMkLst>
            <pc:docMk/>
            <pc:sldMk cId="2171509572" sldId="261"/>
            <ac:spMk id="6" creationId="{874501C4-C496-D9FB-DE55-AE95A00D3E2A}"/>
          </ac:spMkLst>
        </pc:spChg>
        <pc:spChg chg="del mod replId">
          <ac:chgData name="Rizky Utomo" userId="3f3f4b30254b36f8" providerId="LiveId" clId="{B6B3556C-DF52-4F9D-A742-0CAFA5A15CBE}" dt="2023-12-10T04:13:10.569" v="1351" actId="26606"/>
          <ac:spMkLst>
            <pc:docMk/>
            <pc:sldMk cId="2171509572" sldId="261"/>
            <ac:spMk id="7" creationId="{F86A82CB-F220-69B4-D4C7-535C7DFC1A84}"/>
          </ac:spMkLst>
        </pc:spChg>
        <pc:spChg chg="add">
          <ac:chgData name="Rizky Utomo" userId="3f3f4b30254b36f8" providerId="LiveId" clId="{B6B3556C-DF52-4F9D-A742-0CAFA5A15CBE}" dt="2023-12-10T04:13:10.569" v="1351" actId="26606"/>
          <ac:spMkLst>
            <pc:docMk/>
            <pc:sldMk cId="2171509572" sldId="261"/>
            <ac:spMk id="9" creationId="{8651CFA9-6065-4243-AC48-858E359780B1}"/>
          </ac:spMkLst>
        </pc:spChg>
        <pc:spChg chg="add">
          <ac:chgData name="Rizky Utomo" userId="3f3f4b30254b36f8" providerId="LiveId" clId="{B6B3556C-DF52-4F9D-A742-0CAFA5A15CBE}" dt="2023-12-10T04:13:10.569" v="1351" actId="26606"/>
          <ac:spMkLst>
            <pc:docMk/>
            <pc:sldMk cId="2171509572" sldId="261"/>
            <ac:spMk id="11" creationId="{37962AE0-6A1C-4B76-9D52-10E5E6D7D3BB}"/>
          </ac:spMkLst>
        </pc:spChg>
        <pc:grpChg chg="add">
          <ac:chgData name="Rizky Utomo" userId="3f3f4b30254b36f8" providerId="LiveId" clId="{B6B3556C-DF52-4F9D-A742-0CAFA5A15CBE}" dt="2023-12-10T04:13:10.569" v="1351" actId="26606"/>
          <ac:grpSpMkLst>
            <pc:docMk/>
            <pc:sldMk cId="2171509572" sldId="261"/>
            <ac:grpSpMk id="13" creationId="{30C2D420-03A9-4AB5-9C8A-784654664B68}"/>
          </ac:grpSpMkLst>
        </pc:grpChg>
        <pc:grpChg chg="add">
          <ac:chgData name="Rizky Utomo" userId="3f3f4b30254b36f8" providerId="LiveId" clId="{B6B3556C-DF52-4F9D-A742-0CAFA5A15CBE}" dt="2023-12-10T04:13:10.569" v="1351" actId="26606"/>
          <ac:grpSpMkLst>
            <pc:docMk/>
            <pc:sldMk cId="2171509572" sldId="261"/>
            <ac:grpSpMk id="23" creationId="{B1974323-6061-403E-B0D1-A73F2837522F}"/>
          </ac:grpSpMkLst>
        </pc:grpChg>
        <pc:picChg chg="add mod">
          <ac:chgData name="Rizky Utomo" userId="3f3f4b30254b36f8" providerId="LiveId" clId="{B6B3556C-DF52-4F9D-A742-0CAFA5A15CBE}" dt="2023-12-10T04:13:18.897" v="1352" actId="27614"/>
          <ac:picMkLst>
            <pc:docMk/>
            <pc:sldMk cId="2171509572" sldId="261"/>
            <ac:picMk id="4" creationId="{613C6428-F873-78D5-C037-AA23BA4D9AF9}"/>
          </ac:picMkLst>
        </pc:picChg>
        <pc:picChg chg="add del mod replId">
          <ac:chgData name="Rizky Utomo" userId="3f3f4b30254b36f8" providerId="LiveId" clId="{B6B3556C-DF52-4F9D-A742-0CAFA5A15CBE}" dt="2023-12-10T04:13:10.569" v="1351" actId="26606"/>
          <ac:picMkLst>
            <pc:docMk/>
            <pc:sldMk cId="2171509572" sldId="261"/>
            <ac:picMk id="8" creationId="{E57C6F22-1500-9B01-C0F4-E52C11A520E2}"/>
          </ac:picMkLst>
        </pc:picChg>
      </pc:sldChg>
      <pc:sldChg chg="modSp new mod">
        <pc:chgData name="Rizky Utomo" userId="3f3f4b30254b36f8" providerId="LiveId" clId="{B6B3556C-DF52-4F9D-A742-0CAFA5A15CBE}" dt="2023-12-10T04:41:04.641" v="3693" actId="20577"/>
        <pc:sldMkLst>
          <pc:docMk/>
          <pc:sldMk cId="2101539969" sldId="262"/>
        </pc:sldMkLst>
        <pc:spChg chg="mod">
          <ac:chgData name="Rizky Utomo" userId="3f3f4b30254b36f8" providerId="LiveId" clId="{B6B3556C-DF52-4F9D-A742-0CAFA5A15CBE}" dt="2023-12-10T04:14:04.706" v="1367" actId="20577"/>
          <ac:spMkLst>
            <pc:docMk/>
            <pc:sldMk cId="2101539969" sldId="262"/>
            <ac:spMk id="2" creationId="{BCBD3EAE-3973-BF82-ADF3-C27B5A472B37}"/>
          </ac:spMkLst>
        </pc:spChg>
        <pc:spChg chg="mod">
          <ac:chgData name="Rizky Utomo" userId="3f3f4b30254b36f8" providerId="LiveId" clId="{B6B3556C-DF52-4F9D-A742-0CAFA5A15CBE}" dt="2023-12-10T04:41:04.641" v="3693" actId="20577"/>
          <ac:spMkLst>
            <pc:docMk/>
            <pc:sldMk cId="2101539969" sldId="262"/>
            <ac:spMk id="3" creationId="{6FC68099-3DC6-DDC3-270C-B310BF076FC6}"/>
          </ac:spMkLst>
        </pc:spChg>
      </pc:sldChg>
      <pc:sldChg chg="addSp delSp modSp new mod setBg modClrScheme chgLayout">
        <pc:chgData name="Rizky Utomo" userId="3f3f4b30254b36f8" providerId="LiveId" clId="{B6B3556C-DF52-4F9D-A742-0CAFA5A15CBE}" dt="2023-12-10T04:22:37.100" v="1952" actId="14100"/>
        <pc:sldMkLst>
          <pc:docMk/>
          <pc:sldMk cId="973476196" sldId="263"/>
        </pc:sldMkLst>
        <pc:spChg chg="del mod ord">
          <ac:chgData name="Rizky Utomo" userId="3f3f4b30254b36f8" providerId="LiveId" clId="{B6B3556C-DF52-4F9D-A742-0CAFA5A15CBE}" dt="2023-12-10T04:14:16.562" v="1390" actId="700"/>
          <ac:spMkLst>
            <pc:docMk/>
            <pc:sldMk cId="973476196" sldId="263"/>
            <ac:spMk id="2" creationId="{4609A68C-9CBF-44BD-E3CC-92E4043D6AEE}"/>
          </ac:spMkLst>
        </pc:spChg>
        <pc:spChg chg="del mod ord">
          <ac:chgData name="Rizky Utomo" userId="3f3f4b30254b36f8" providerId="LiveId" clId="{B6B3556C-DF52-4F9D-A742-0CAFA5A15CBE}" dt="2023-12-10T04:14:16.562" v="1390" actId="700"/>
          <ac:spMkLst>
            <pc:docMk/>
            <pc:sldMk cId="973476196" sldId="263"/>
            <ac:spMk id="3" creationId="{045C09B5-B778-75D9-69EC-A3BCA2CBF4CD}"/>
          </ac:spMkLst>
        </pc:spChg>
        <pc:spChg chg="add">
          <ac:chgData name="Rizky Utomo" userId="3f3f4b30254b36f8" providerId="LiveId" clId="{B6B3556C-DF52-4F9D-A742-0CAFA5A15CBE}" dt="2023-12-10T04:20:34.851" v="1828" actId="26606"/>
          <ac:spMkLst>
            <pc:docMk/>
            <pc:sldMk cId="973476196" sldId="263"/>
            <ac:spMk id="4" creationId="{60365F4A-303C-E0EA-47A0-B878CE271F70}"/>
          </ac:spMkLst>
        </pc:spChg>
        <pc:spChg chg="add mod">
          <ac:chgData name="Rizky Utomo" userId="3f3f4b30254b36f8" providerId="LiveId" clId="{B6B3556C-DF52-4F9D-A742-0CAFA5A15CBE}" dt="2023-12-10T04:22:37.100" v="1952" actId="14100"/>
          <ac:spMkLst>
            <pc:docMk/>
            <pc:sldMk cId="973476196" sldId="263"/>
            <ac:spMk id="5" creationId="{72EB0FE3-93AC-C2B9-42B7-F87C504882EB}"/>
          </ac:spMkLst>
        </pc:spChg>
        <pc:spChg chg="add del mod ord replId">
          <ac:chgData name="Rizky Utomo" userId="3f3f4b30254b36f8" providerId="LiveId" clId="{B6B3556C-DF52-4F9D-A742-0CAFA5A15CBE}" dt="2023-12-10T04:20:34.851" v="1828" actId="26606"/>
          <ac:spMkLst>
            <pc:docMk/>
            <pc:sldMk cId="973476196" sldId="263"/>
            <ac:spMk id="9" creationId="{0D6A80AC-B942-5396-9FDA-E2C5B78C9022}"/>
          </ac:spMkLst>
        </pc:spChg>
        <pc:spChg chg="add del mod ord replId">
          <ac:chgData name="Rizky Utomo" userId="3f3f4b30254b36f8" providerId="LiveId" clId="{B6B3556C-DF52-4F9D-A742-0CAFA5A15CBE}" dt="2023-12-10T04:20:34.851" v="1828" actId="26606"/>
          <ac:spMkLst>
            <pc:docMk/>
            <pc:sldMk cId="973476196" sldId="263"/>
            <ac:spMk id="10" creationId="{032B8610-8F1D-F788-9E02-2B0C4C537170}"/>
          </ac:spMkLst>
        </pc:spChg>
        <pc:spChg chg="add">
          <ac:chgData name="Rizky Utomo" userId="3f3f4b30254b36f8" providerId="LiveId" clId="{B6B3556C-DF52-4F9D-A742-0CAFA5A15CBE}" dt="2023-12-10T04:20:34.851" v="1828" actId="26606"/>
          <ac:spMkLst>
            <pc:docMk/>
            <pc:sldMk cId="973476196" sldId="263"/>
            <ac:spMk id="12" creationId="{8651CFA9-6065-4243-AC48-858E359780B1}"/>
          </ac:spMkLst>
        </pc:spChg>
        <pc:spChg chg="add">
          <ac:chgData name="Rizky Utomo" userId="3f3f4b30254b36f8" providerId="LiveId" clId="{B6B3556C-DF52-4F9D-A742-0CAFA5A15CBE}" dt="2023-12-10T04:20:34.851" v="1828" actId="26606"/>
          <ac:spMkLst>
            <pc:docMk/>
            <pc:sldMk cId="973476196" sldId="263"/>
            <ac:spMk id="14" creationId="{37962AE0-6A1C-4B76-9D52-10E5E6D7D3BB}"/>
          </ac:spMkLst>
        </pc:spChg>
        <pc:grpChg chg="add">
          <ac:chgData name="Rizky Utomo" userId="3f3f4b30254b36f8" providerId="LiveId" clId="{B6B3556C-DF52-4F9D-A742-0CAFA5A15CBE}" dt="2023-12-10T04:20:34.851" v="1828" actId="26606"/>
          <ac:grpSpMkLst>
            <pc:docMk/>
            <pc:sldMk cId="973476196" sldId="263"/>
            <ac:grpSpMk id="16" creationId="{A345EEC5-ECAA-408B-B9D7-1C0E1102C169}"/>
          </ac:grpSpMkLst>
        </pc:grpChg>
        <pc:grpChg chg="add">
          <ac:chgData name="Rizky Utomo" userId="3f3f4b30254b36f8" providerId="LiveId" clId="{B6B3556C-DF52-4F9D-A742-0CAFA5A15CBE}" dt="2023-12-10T04:20:34.851" v="1828" actId="26606"/>
          <ac:grpSpMkLst>
            <pc:docMk/>
            <pc:sldMk cId="973476196" sldId="263"/>
            <ac:grpSpMk id="26" creationId="{F0A218EB-ECC2-4D0D-9EDC-F5CB062CADCE}"/>
          </ac:grpSpMkLst>
        </pc:grpChg>
        <pc:picChg chg="add mod">
          <ac:chgData name="Rizky Utomo" userId="3f3f4b30254b36f8" providerId="LiveId" clId="{B6B3556C-DF52-4F9D-A742-0CAFA5A15CBE}" dt="2023-12-10T04:20:40.807" v="1829" actId="27614"/>
          <ac:picMkLst>
            <pc:docMk/>
            <pc:sldMk cId="973476196" sldId="263"/>
            <ac:picMk id="7" creationId="{24CEC46E-A470-9950-74A4-89831A394D80}"/>
          </ac:picMkLst>
        </pc:picChg>
        <pc:picChg chg="add del mod replId">
          <ac:chgData name="Rizky Utomo" userId="3f3f4b30254b36f8" providerId="LiveId" clId="{B6B3556C-DF52-4F9D-A742-0CAFA5A15CBE}" dt="2023-12-10T04:20:34.851" v="1828" actId="26606"/>
          <ac:picMkLst>
            <pc:docMk/>
            <pc:sldMk cId="973476196" sldId="263"/>
            <ac:picMk id="11" creationId="{7FBCDB43-2F10-52D6-1BE7-6B672FA6D0D8}"/>
          </ac:picMkLst>
        </pc:picChg>
      </pc:sldChg>
      <pc:sldChg chg="modSp new mod">
        <pc:chgData name="Rizky Utomo" userId="3f3f4b30254b36f8" providerId="LiveId" clId="{B6B3556C-DF52-4F9D-A742-0CAFA5A15CBE}" dt="2023-12-10T04:30:41.139" v="2686" actId="20577"/>
        <pc:sldMkLst>
          <pc:docMk/>
          <pc:sldMk cId="3982269914" sldId="264"/>
        </pc:sldMkLst>
        <pc:spChg chg="mod">
          <ac:chgData name="Rizky Utomo" userId="3f3f4b30254b36f8" providerId="LiveId" clId="{B6B3556C-DF52-4F9D-A742-0CAFA5A15CBE}" dt="2023-12-10T04:30:41.139" v="2686" actId="20577"/>
          <ac:spMkLst>
            <pc:docMk/>
            <pc:sldMk cId="3982269914" sldId="264"/>
            <ac:spMk id="2" creationId="{CF75D650-7736-FF9F-B103-73C6CF0C0971}"/>
          </ac:spMkLst>
        </pc:spChg>
        <pc:spChg chg="mod">
          <ac:chgData name="Rizky Utomo" userId="3f3f4b30254b36f8" providerId="LiveId" clId="{B6B3556C-DF52-4F9D-A742-0CAFA5A15CBE}" dt="2023-12-10T04:30:24.889" v="2671" actId="20577"/>
          <ac:spMkLst>
            <pc:docMk/>
            <pc:sldMk cId="3982269914" sldId="264"/>
            <ac:spMk id="3" creationId="{948005FA-98EE-272C-3C29-86B0D8313B75}"/>
          </ac:spMkLst>
        </pc:spChg>
      </pc:sldChg>
      <pc:sldChg chg="addSp modSp new mod">
        <pc:chgData name="Rizky Utomo" userId="3f3f4b30254b36f8" providerId="LiveId" clId="{B6B3556C-DF52-4F9D-A742-0CAFA5A15CBE}" dt="2023-12-10T04:32:28.975" v="2779" actId="20577"/>
        <pc:sldMkLst>
          <pc:docMk/>
          <pc:sldMk cId="455162714" sldId="265"/>
        </pc:sldMkLst>
        <pc:spChg chg="mod">
          <ac:chgData name="Rizky Utomo" userId="3f3f4b30254b36f8" providerId="LiveId" clId="{B6B3556C-DF52-4F9D-A742-0CAFA5A15CBE}" dt="2023-12-10T04:32:18.708" v="2776" actId="20577"/>
          <ac:spMkLst>
            <pc:docMk/>
            <pc:sldMk cId="455162714" sldId="265"/>
            <ac:spMk id="2" creationId="{3484E57B-34D0-9925-3825-24FB5A9D43B2}"/>
          </ac:spMkLst>
        </pc:spChg>
        <pc:spChg chg="mod">
          <ac:chgData name="Rizky Utomo" userId="3f3f4b30254b36f8" providerId="LiveId" clId="{B6B3556C-DF52-4F9D-A742-0CAFA5A15CBE}" dt="2023-12-10T04:32:28.975" v="2779" actId="20577"/>
          <ac:spMkLst>
            <pc:docMk/>
            <pc:sldMk cId="455162714" sldId="265"/>
            <ac:spMk id="3" creationId="{1B252355-4BF6-7726-8C7C-36FE53F86B74}"/>
          </ac:spMkLst>
        </pc:spChg>
        <pc:picChg chg="add mod">
          <ac:chgData name="Rizky Utomo" userId="3f3f4b30254b36f8" providerId="LiveId" clId="{B6B3556C-DF52-4F9D-A742-0CAFA5A15CBE}" dt="2023-12-10T04:31:41.432" v="2746"/>
          <ac:picMkLst>
            <pc:docMk/>
            <pc:sldMk cId="455162714" sldId="265"/>
            <ac:picMk id="4" creationId="{5D6682F4-7640-2700-1A1E-8768E41E550C}"/>
          </ac:picMkLst>
        </pc:picChg>
      </pc:sldChg>
      <pc:sldChg chg="addSp delSp modSp new mod modClrScheme chgLayout">
        <pc:chgData name="Rizky Utomo" userId="3f3f4b30254b36f8" providerId="LiveId" clId="{B6B3556C-DF52-4F9D-A742-0CAFA5A15CBE}" dt="2023-12-10T04:35:00.274" v="2889" actId="20577"/>
        <pc:sldMkLst>
          <pc:docMk/>
          <pc:sldMk cId="3586060471" sldId="266"/>
        </pc:sldMkLst>
        <pc:spChg chg="mod ord">
          <ac:chgData name="Rizky Utomo" userId="3f3f4b30254b36f8" providerId="LiveId" clId="{B6B3556C-DF52-4F9D-A742-0CAFA5A15CBE}" dt="2023-12-10T04:32:58.003" v="2815" actId="700"/>
          <ac:spMkLst>
            <pc:docMk/>
            <pc:sldMk cId="3586060471" sldId="266"/>
            <ac:spMk id="2" creationId="{8DFB2E99-6A22-EACD-7740-68446DA64174}"/>
          </ac:spMkLst>
        </pc:spChg>
        <pc:spChg chg="del mod ord">
          <ac:chgData name="Rizky Utomo" userId="3f3f4b30254b36f8" providerId="LiveId" clId="{B6B3556C-DF52-4F9D-A742-0CAFA5A15CBE}" dt="2023-12-10T04:32:58.003" v="2815" actId="700"/>
          <ac:spMkLst>
            <pc:docMk/>
            <pc:sldMk cId="3586060471" sldId="266"/>
            <ac:spMk id="3" creationId="{94ED81CB-1543-F1B4-BC32-0937C8C012B2}"/>
          </ac:spMkLst>
        </pc:spChg>
        <pc:spChg chg="add mod ord">
          <ac:chgData name="Rizky Utomo" userId="3f3f4b30254b36f8" providerId="LiveId" clId="{B6B3556C-DF52-4F9D-A742-0CAFA5A15CBE}" dt="2023-12-10T04:34:59.208" v="2887" actId="20577"/>
          <ac:spMkLst>
            <pc:docMk/>
            <pc:sldMk cId="3586060471" sldId="266"/>
            <ac:spMk id="4" creationId="{098632AE-D677-5E10-EDFC-E69F07ABC10E}"/>
          </ac:spMkLst>
        </pc:spChg>
        <pc:spChg chg="add del mod ord">
          <ac:chgData name="Rizky Utomo" userId="3f3f4b30254b36f8" providerId="LiveId" clId="{B6B3556C-DF52-4F9D-A742-0CAFA5A15CBE}" dt="2023-12-10T04:33:28.026" v="2858"/>
          <ac:spMkLst>
            <pc:docMk/>
            <pc:sldMk cId="3586060471" sldId="266"/>
            <ac:spMk id="5" creationId="{48E49FD5-480E-69EA-2422-2F13A0607843}"/>
          </ac:spMkLst>
        </pc:spChg>
        <pc:spChg chg="add mod ord">
          <ac:chgData name="Rizky Utomo" userId="3f3f4b30254b36f8" providerId="LiveId" clId="{B6B3556C-DF52-4F9D-A742-0CAFA5A15CBE}" dt="2023-12-10T04:35:00.274" v="2889" actId="20577"/>
          <ac:spMkLst>
            <pc:docMk/>
            <pc:sldMk cId="3586060471" sldId="266"/>
            <ac:spMk id="6" creationId="{65BA214B-65CB-DCD8-B705-FE7D0410C235}"/>
          </ac:spMkLst>
        </pc:spChg>
        <pc:spChg chg="add del mod ord">
          <ac:chgData name="Rizky Utomo" userId="3f3f4b30254b36f8" providerId="LiveId" clId="{B6B3556C-DF52-4F9D-A742-0CAFA5A15CBE}" dt="2023-12-10T04:33:39.644" v="2862"/>
          <ac:spMkLst>
            <pc:docMk/>
            <pc:sldMk cId="3586060471" sldId="266"/>
            <ac:spMk id="7" creationId="{BA89F41D-55D6-558A-17DB-B0063422B169}"/>
          </ac:spMkLst>
        </pc:spChg>
        <pc:picChg chg="add mod">
          <ac:chgData name="Rizky Utomo" userId="3f3f4b30254b36f8" providerId="LiveId" clId="{B6B3556C-DF52-4F9D-A742-0CAFA5A15CBE}" dt="2023-12-10T04:34:15.939" v="2865" actId="14100"/>
          <ac:picMkLst>
            <pc:docMk/>
            <pc:sldMk cId="3586060471" sldId="266"/>
            <ac:picMk id="8" creationId="{CFEC0831-B01C-A9E2-295A-C475A9D18F57}"/>
          </ac:picMkLst>
        </pc:picChg>
        <pc:picChg chg="add del mod ord">
          <ac:chgData name="Rizky Utomo" userId="3f3f4b30254b36f8" providerId="LiveId" clId="{B6B3556C-DF52-4F9D-A742-0CAFA5A15CBE}" dt="2023-12-10T04:33:34.637" v="2860" actId="34307"/>
          <ac:picMkLst>
            <pc:docMk/>
            <pc:sldMk cId="3586060471" sldId="266"/>
            <ac:picMk id="9" creationId="{48C11D7D-B6D0-FEF8-1086-58105964C0AF}"/>
          </ac:picMkLst>
        </pc:picChg>
        <pc:picChg chg="add mod">
          <ac:chgData name="Rizky Utomo" userId="3f3f4b30254b36f8" providerId="LiveId" clId="{B6B3556C-DF52-4F9D-A742-0CAFA5A15CBE}" dt="2023-12-10T04:34:25.307" v="2866" actId="14100"/>
          <ac:picMkLst>
            <pc:docMk/>
            <pc:sldMk cId="3586060471" sldId="266"/>
            <ac:picMk id="10" creationId="{51AD2893-1310-9C7F-18DA-1306B6A1536A}"/>
          </ac:picMkLst>
        </pc:picChg>
      </pc:sldChg>
      <pc:sldChg chg="addSp delSp modSp new mod">
        <pc:chgData name="Rizky Utomo" userId="3f3f4b30254b36f8" providerId="LiveId" clId="{B6B3556C-DF52-4F9D-A742-0CAFA5A15CBE}" dt="2023-12-10T04:36:36.645" v="2990" actId="14100"/>
        <pc:sldMkLst>
          <pc:docMk/>
          <pc:sldMk cId="2282009253" sldId="267"/>
        </pc:sldMkLst>
        <pc:spChg chg="mod">
          <ac:chgData name="Rizky Utomo" userId="3f3f4b30254b36f8" providerId="LiveId" clId="{B6B3556C-DF52-4F9D-A742-0CAFA5A15CBE}" dt="2023-12-10T04:35:29.732" v="2933" actId="20577"/>
          <ac:spMkLst>
            <pc:docMk/>
            <pc:sldMk cId="2282009253" sldId="267"/>
            <ac:spMk id="2" creationId="{2F3A6364-20E6-04DC-83CD-587B13AFB08F}"/>
          </ac:spMkLst>
        </pc:spChg>
        <pc:spChg chg="mod">
          <ac:chgData name="Rizky Utomo" userId="3f3f4b30254b36f8" providerId="LiveId" clId="{B6B3556C-DF52-4F9D-A742-0CAFA5A15CBE}" dt="2023-12-10T04:35:36.966" v="2954" actId="20577"/>
          <ac:spMkLst>
            <pc:docMk/>
            <pc:sldMk cId="2282009253" sldId="267"/>
            <ac:spMk id="3" creationId="{96DB66DD-A47C-A856-F1CA-4BE913385A8B}"/>
          </ac:spMkLst>
        </pc:spChg>
        <pc:spChg chg="del mod">
          <ac:chgData name="Rizky Utomo" userId="3f3f4b30254b36f8" providerId="LiveId" clId="{B6B3556C-DF52-4F9D-A742-0CAFA5A15CBE}" dt="2023-12-10T04:35:40.949" v="2956"/>
          <ac:spMkLst>
            <pc:docMk/>
            <pc:sldMk cId="2282009253" sldId="267"/>
            <ac:spMk id="4" creationId="{C801A766-1EBD-73ED-185E-B0EC73E8DF6E}"/>
          </ac:spMkLst>
        </pc:spChg>
        <pc:spChg chg="mod">
          <ac:chgData name="Rizky Utomo" userId="3f3f4b30254b36f8" providerId="LiveId" clId="{B6B3556C-DF52-4F9D-A742-0CAFA5A15CBE}" dt="2023-12-10T04:35:51.959" v="2983" actId="20577"/>
          <ac:spMkLst>
            <pc:docMk/>
            <pc:sldMk cId="2282009253" sldId="267"/>
            <ac:spMk id="5" creationId="{CD1F6509-201C-EAD5-4C9F-B08DA5DA5E91}"/>
          </ac:spMkLst>
        </pc:spChg>
        <pc:spChg chg="del mod">
          <ac:chgData name="Rizky Utomo" userId="3f3f4b30254b36f8" providerId="LiveId" clId="{B6B3556C-DF52-4F9D-A742-0CAFA5A15CBE}" dt="2023-12-10T04:35:56.001" v="2985"/>
          <ac:spMkLst>
            <pc:docMk/>
            <pc:sldMk cId="2282009253" sldId="267"/>
            <ac:spMk id="6" creationId="{6FE11E0F-3D4E-CDE2-B17B-3975284953EB}"/>
          </ac:spMkLst>
        </pc:spChg>
        <pc:picChg chg="add mod">
          <ac:chgData name="Rizky Utomo" userId="3f3f4b30254b36f8" providerId="LiveId" clId="{B6B3556C-DF52-4F9D-A742-0CAFA5A15CBE}" dt="2023-12-10T04:36:30.512" v="2989" actId="14100"/>
          <ac:picMkLst>
            <pc:docMk/>
            <pc:sldMk cId="2282009253" sldId="267"/>
            <ac:picMk id="7" creationId="{12FEE447-358E-6A6E-389D-8EF7AD3AC24A}"/>
          </ac:picMkLst>
        </pc:picChg>
        <pc:picChg chg="add mod">
          <ac:chgData name="Rizky Utomo" userId="3f3f4b30254b36f8" providerId="LiveId" clId="{B6B3556C-DF52-4F9D-A742-0CAFA5A15CBE}" dt="2023-12-10T04:36:36.645" v="2990" actId="14100"/>
          <ac:picMkLst>
            <pc:docMk/>
            <pc:sldMk cId="2282009253" sldId="267"/>
            <ac:picMk id="8" creationId="{3B641046-300C-1E42-2FFF-C47ACC732646}"/>
          </ac:picMkLst>
        </pc:picChg>
      </pc:sldChg>
      <pc:sldChg chg="addSp delSp modSp new mod modClrScheme chgLayout">
        <pc:chgData name="Rizky Utomo" userId="3f3f4b30254b36f8" providerId="LiveId" clId="{B6B3556C-DF52-4F9D-A742-0CAFA5A15CBE}" dt="2023-12-10T07:22:21.144" v="3733" actId="20577"/>
        <pc:sldMkLst>
          <pc:docMk/>
          <pc:sldMk cId="1306658946" sldId="268"/>
        </pc:sldMkLst>
        <pc:spChg chg="del mod ord">
          <ac:chgData name="Rizky Utomo" userId="3f3f4b30254b36f8" providerId="LiveId" clId="{B6B3556C-DF52-4F9D-A742-0CAFA5A15CBE}" dt="2023-12-10T04:36:45.772" v="2992" actId="700"/>
          <ac:spMkLst>
            <pc:docMk/>
            <pc:sldMk cId="1306658946" sldId="268"/>
            <ac:spMk id="2" creationId="{B9226C6D-3324-4D7E-982E-47D12B283666}"/>
          </ac:spMkLst>
        </pc:spChg>
        <pc:spChg chg="del">
          <ac:chgData name="Rizky Utomo" userId="3f3f4b30254b36f8" providerId="LiveId" clId="{B6B3556C-DF52-4F9D-A742-0CAFA5A15CBE}" dt="2023-12-10T04:36:45.772" v="2992" actId="700"/>
          <ac:spMkLst>
            <pc:docMk/>
            <pc:sldMk cId="1306658946" sldId="268"/>
            <ac:spMk id="3" creationId="{CABEA26F-9F3A-0145-3E2F-F29E4DB4C6F2}"/>
          </ac:spMkLst>
        </pc:spChg>
        <pc:spChg chg="del mod ord">
          <ac:chgData name="Rizky Utomo" userId="3f3f4b30254b36f8" providerId="LiveId" clId="{B6B3556C-DF52-4F9D-A742-0CAFA5A15CBE}" dt="2023-12-10T04:36:45.772" v="2992" actId="700"/>
          <ac:spMkLst>
            <pc:docMk/>
            <pc:sldMk cId="1306658946" sldId="268"/>
            <ac:spMk id="4" creationId="{B1B6D145-1D42-444D-D969-07CA9C4DACDC}"/>
          </ac:spMkLst>
        </pc:spChg>
        <pc:spChg chg="del">
          <ac:chgData name="Rizky Utomo" userId="3f3f4b30254b36f8" providerId="LiveId" clId="{B6B3556C-DF52-4F9D-A742-0CAFA5A15CBE}" dt="2023-12-10T04:36:45.772" v="2992" actId="700"/>
          <ac:spMkLst>
            <pc:docMk/>
            <pc:sldMk cId="1306658946" sldId="268"/>
            <ac:spMk id="5" creationId="{0A708627-208E-401E-C7BA-F35F960F328B}"/>
          </ac:spMkLst>
        </pc:spChg>
        <pc:spChg chg="del">
          <ac:chgData name="Rizky Utomo" userId="3f3f4b30254b36f8" providerId="LiveId" clId="{B6B3556C-DF52-4F9D-A742-0CAFA5A15CBE}" dt="2023-12-10T04:36:45.772" v="2992" actId="700"/>
          <ac:spMkLst>
            <pc:docMk/>
            <pc:sldMk cId="1306658946" sldId="268"/>
            <ac:spMk id="6" creationId="{DD63E486-EDD8-F948-6EAA-B7AED47385A8}"/>
          </ac:spMkLst>
        </pc:spChg>
        <pc:spChg chg="add mod ord">
          <ac:chgData name="Rizky Utomo" userId="3f3f4b30254b36f8" providerId="LiveId" clId="{B6B3556C-DF52-4F9D-A742-0CAFA5A15CBE}" dt="2023-12-10T04:37:16.345" v="3082" actId="20577"/>
          <ac:spMkLst>
            <pc:docMk/>
            <pc:sldMk cId="1306658946" sldId="268"/>
            <ac:spMk id="7" creationId="{9006FB01-5DB4-FDF7-D9E5-DFD393E9F5A1}"/>
          </ac:spMkLst>
        </pc:spChg>
        <pc:spChg chg="add mod ord">
          <ac:chgData name="Rizky Utomo" userId="3f3f4b30254b36f8" providerId="LiveId" clId="{B6B3556C-DF52-4F9D-A742-0CAFA5A15CBE}" dt="2023-12-10T07:22:21.144" v="3733" actId="20577"/>
          <ac:spMkLst>
            <pc:docMk/>
            <pc:sldMk cId="1306658946" sldId="268"/>
            <ac:spMk id="8" creationId="{39B26BC4-11BD-AF96-FAA7-437E7A209694}"/>
          </ac:spMkLst>
        </pc:spChg>
      </pc:sldChg>
      <pc:sldChg chg="modSp new mod">
        <pc:chgData name="Rizky Utomo" userId="3f3f4b30254b36f8" providerId="LiveId" clId="{B6B3556C-DF52-4F9D-A742-0CAFA5A15CBE}" dt="2023-12-10T04:41:01.093" v="3689" actId="20577"/>
        <pc:sldMkLst>
          <pc:docMk/>
          <pc:sldMk cId="2836601898" sldId="269"/>
        </pc:sldMkLst>
        <pc:spChg chg="mod">
          <ac:chgData name="Rizky Utomo" userId="3f3f4b30254b36f8" providerId="LiveId" clId="{B6B3556C-DF52-4F9D-A742-0CAFA5A15CBE}" dt="2023-12-10T04:40:57.619" v="3683" actId="20577"/>
          <ac:spMkLst>
            <pc:docMk/>
            <pc:sldMk cId="2836601898" sldId="269"/>
            <ac:spMk id="2" creationId="{44489ADF-DBD0-3B6D-11C0-B8692A256937}"/>
          </ac:spMkLst>
        </pc:spChg>
        <pc:spChg chg="mod">
          <ac:chgData name="Rizky Utomo" userId="3f3f4b30254b36f8" providerId="LiveId" clId="{B6B3556C-DF52-4F9D-A742-0CAFA5A15CBE}" dt="2023-12-10T04:41:01.093" v="3689" actId="20577"/>
          <ac:spMkLst>
            <pc:docMk/>
            <pc:sldMk cId="2836601898" sldId="269"/>
            <ac:spMk id="3" creationId="{0FE23B3D-CDB5-AE4F-60DC-E85E207022DC}"/>
          </ac:spMkLst>
        </pc:spChg>
      </pc:sldChg>
      <pc:sldChg chg="modSp new mod">
        <pc:chgData name="Rizky Utomo" userId="3f3f4b30254b36f8" providerId="LiveId" clId="{B6B3556C-DF52-4F9D-A742-0CAFA5A15CBE}" dt="2023-12-10T04:41:24.981" v="3722" actId="20577"/>
        <pc:sldMkLst>
          <pc:docMk/>
          <pc:sldMk cId="971766733" sldId="270"/>
        </pc:sldMkLst>
        <pc:spChg chg="mod">
          <ac:chgData name="Rizky Utomo" userId="3f3f4b30254b36f8" providerId="LiveId" clId="{B6B3556C-DF52-4F9D-A742-0CAFA5A15CBE}" dt="2023-12-10T04:41:22.031" v="3716" actId="20577"/>
          <ac:spMkLst>
            <pc:docMk/>
            <pc:sldMk cId="971766733" sldId="270"/>
            <ac:spMk id="2" creationId="{6F86F110-F1EB-0B2A-0E6D-941C22EECACF}"/>
          </ac:spMkLst>
        </pc:spChg>
        <pc:spChg chg="mod">
          <ac:chgData name="Rizky Utomo" userId="3f3f4b30254b36f8" providerId="LiveId" clId="{B6B3556C-DF52-4F9D-A742-0CAFA5A15CBE}" dt="2023-12-10T04:41:24.981" v="3722" actId="20577"/>
          <ac:spMkLst>
            <pc:docMk/>
            <pc:sldMk cId="971766733" sldId="270"/>
            <ac:spMk id="3" creationId="{E1CAAFC0-64FF-70E8-8A61-C1A61C21C5A9}"/>
          </ac:spMkLst>
        </pc:spChg>
      </pc:sldChg>
      <pc:sldChg chg="modSp add mod">
        <pc:chgData name="Rizky Utomo" userId="3f3f4b30254b36f8" providerId="LiveId" clId="{B6B3556C-DF52-4F9D-A742-0CAFA5A15CBE}" dt="2023-12-10T07:27:22.908" v="4368" actId="20577"/>
        <pc:sldMkLst>
          <pc:docMk/>
          <pc:sldMk cId="2067420156" sldId="271"/>
        </pc:sldMkLst>
        <pc:spChg chg="mod">
          <ac:chgData name="Rizky Utomo" userId="3f3f4b30254b36f8" providerId="LiveId" clId="{B6B3556C-DF52-4F9D-A742-0CAFA5A15CBE}" dt="2023-12-10T07:27:22.908" v="4368" actId="20577"/>
          <ac:spMkLst>
            <pc:docMk/>
            <pc:sldMk cId="2067420156" sldId="271"/>
            <ac:spMk id="8" creationId="{39B26BC4-11BD-AF96-FAA7-437E7A209694}"/>
          </ac:spMkLst>
        </pc:spChg>
      </pc:sldChg>
      <pc:sldChg chg="addSp delSp modSp new mod setBg modClrScheme chgLayout">
        <pc:chgData name="Rizky Utomo" userId="3f3f4b30254b36f8" providerId="LiveId" clId="{B6B3556C-DF52-4F9D-A742-0CAFA5A15CBE}" dt="2023-12-10T07:29:06.688" v="4444" actId="27614"/>
        <pc:sldMkLst>
          <pc:docMk/>
          <pc:sldMk cId="344396623" sldId="272"/>
        </pc:sldMkLst>
        <pc:spChg chg="add">
          <ac:chgData name="Rizky Utomo" userId="3f3f4b30254b36f8" providerId="LiveId" clId="{B6B3556C-DF52-4F9D-A742-0CAFA5A15CBE}" dt="2023-12-10T07:29:04.180" v="4442" actId="26606"/>
          <ac:spMkLst>
            <pc:docMk/>
            <pc:sldMk cId="344396623" sldId="272"/>
            <ac:spMk id="2" creationId="{03CB54E1-0A00-8243-98D8-5FE216D181B6}"/>
          </ac:spMkLst>
        </pc:spChg>
        <pc:spChg chg="del mod ord">
          <ac:chgData name="Rizky Utomo" userId="3f3f4b30254b36f8" providerId="LiveId" clId="{B6B3556C-DF52-4F9D-A742-0CAFA5A15CBE}" dt="2023-12-10T07:28:21.170" v="4430" actId="700"/>
          <ac:spMkLst>
            <pc:docMk/>
            <pc:sldMk cId="344396623" sldId="272"/>
            <ac:spMk id="3" creationId="{C5A5461F-57E8-B176-CE5A-CA6423913038}"/>
          </ac:spMkLst>
        </pc:spChg>
        <pc:spChg chg="add">
          <ac:chgData name="Rizky Utomo" userId="3f3f4b30254b36f8" providerId="LiveId" clId="{B6B3556C-DF52-4F9D-A742-0CAFA5A15CBE}" dt="2023-12-10T07:29:04.180" v="4442" actId="26606"/>
          <ac:spMkLst>
            <pc:docMk/>
            <pc:sldMk cId="344396623" sldId="272"/>
            <ac:spMk id="4" creationId="{F6E49959-9D66-7741-EFAC-45AD2CB68507}"/>
          </ac:spMkLst>
        </pc:spChg>
        <pc:spChg chg="add del mod ord">
          <ac:chgData name="Rizky Utomo" userId="3f3f4b30254b36f8" providerId="LiveId" clId="{B6B3556C-DF52-4F9D-A742-0CAFA5A15CBE}" dt="2023-12-10T07:28:49.548" v="4439"/>
          <ac:spMkLst>
            <pc:docMk/>
            <pc:sldMk cId="344396623" sldId="272"/>
            <ac:spMk id="5" creationId="{A53819D9-6452-E2FC-02EB-62433BA5469E}"/>
          </ac:spMkLst>
        </pc:spChg>
        <pc:spChg chg="del mod ord replId">
          <ac:chgData name="Rizky Utomo" userId="3f3f4b30254b36f8" providerId="LiveId" clId="{B6B3556C-DF52-4F9D-A742-0CAFA5A15CBE}" dt="2023-12-10T07:29:04.180" v="4442" actId="26606"/>
          <ac:spMkLst>
            <pc:docMk/>
            <pc:sldMk cId="344396623" sldId="272"/>
            <ac:spMk id="9" creationId="{E5B72390-56A9-E514-DCB2-0C5391CC214C}"/>
          </ac:spMkLst>
        </pc:spChg>
        <pc:spChg chg="del mod ord replId">
          <ac:chgData name="Rizky Utomo" userId="3f3f4b30254b36f8" providerId="LiveId" clId="{B6B3556C-DF52-4F9D-A742-0CAFA5A15CBE}" dt="2023-12-10T07:29:04.180" v="4442" actId="26606"/>
          <ac:spMkLst>
            <pc:docMk/>
            <pc:sldMk cId="344396623" sldId="272"/>
            <ac:spMk id="10" creationId="{2900D536-931D-D117-6E0C-FD671A274391}"/>
          </ac:spMkLst>
        </pc:spChg>
        <pc:spChg chg="add">
          <ac:chgData name="Rizky Utomo" userId="3f3f4b30254b36f8" providerId="LiveId" clId="{B6B3556C-DF52-4F9D-A742-0CAFA5A15CBE}" dt="2023-12-10T07:29:04.180" v="4442" actId="26606"/>
          <ac:spMkLst>
            <pc:docMk/>
            <pc:sldMk cId="344396623" sldId="272"/>
            <ac:spMk id="12" creationId="{247A131F-D5DE-41A5-B4CF-4F345319B40B}"/>
          </ac:spMkLst>
        </pc:spChg>
        <pc:spChg chg="add">
          <ac:chgData name="Rizky Utomo" userId="3f3f4b30254b36f8" providerId="LiveId" clId="{B6B3556C-DF52-4F9D-A742-0CAFA5A15CBE}" dt="2023-12-10T07:29:04.180" v="4442" actId="26606"/>
          <ac:spMkLst>
            <pc:docMk/>
            <pc:sldMk cId="344396623" sldId="272"/>
            <ac:spMk id="14" creationId="{3AF4666D-BD98-40A5-A75F-478B982010B2}"/>
          </ac:spMkLst>
        </pc:spChg>
        <pc:spChg chg="add">
          <ac:chgData name="Rizky Utomo" userId="3f3f4b30254b36f8" providerId="LiveId" clId="{B6B3556C-DF52-4F9D-A742-0CAFA5A15CBE}" dt="2023-12-10T07:29:04.180" v="4442" actId="26606"/>
          <ac:spMkLst>
            <pc:docMk/>
            <pc:sldMk cId="344396623" sldId="272"/>
            <ac:spMk id="16" creationId="{68680585-71F9-4721-A998-4974171D2EB4}"/>
          </ac:spMkLst>
        </pc:spChg>
        <pc:spChg chg="add">
          <ac:chgData name="Rizky Utomo" userId="3f3f4b30254b36f8" providerId="LiveId" clId="{B6B3556C-DF52-4F9D-A742-0CAFA5A15CBE}" dt="2023-12-10T07:29:04.180" v="4442" actId="26606"/>
          <ac:spMkLst>
            <pc:docMk/>
            <pc:sldMk cId="344396623" sldId="272"/>
            <ac:spMk id="18" creationId="{12BC95C2-2EEC-4F59-ABA8-660B0D059CCF}"/>
          </ac:spMkLst>
        </pc:spChg>
        <pc:spChg chg="add">
          <ac:chgData name="Rizky Utomo" userId="3f3f4b30254b36f8" providerId="LiveId" clId="{B6B3556C-DF52-4F9D-A742-0CAFA5A15CBE}" dt="2023-12-10T07:29:04.180" v="4442" actId="26606"/>
          <ac:spMkLst>
            <pc:docMk/>
            <pc:sldMk cId="344396623" sldId="272"/>
            <ac:spMk id="38" creationId="{F1174801-1395-44C5-9B00-CCAC45C056E7}"/>
          </ac:spMkLst>
        </pc:spChg>
        <pc:spChg chg="add">
          <ac:chgData name="Rizky Utomo" userId="3f3f4b30254b36f8" providerId="LiveId" clId="{B6B3556C-DF52-4F9D-A742-0CAFA5A15CBE}" dt="2023-12-10T07:29:04.180" v="4442" actId="26606"/>
          <ac:spMkLst>
            <pc:docMk/>
            <pc:sldMk cId="344396623" sldId="272"/>
            <ac:spMk id="40" creationId="{996DFAFB-BCE1-4BEC-82FB-D574234DEF0A}"/>
          </ac:spMkLst>
        </pc:spChg>
        <pc:grpChg chg="add">
          <ac:chgData name="Rizky Utomo" userId="3f3f4b30254b36f8" providerId="LiveId" clId="{B6B3556C-DF52-4F9D-A742-0CAFA5A15CBE}" dt="2023-12-10T07:29:04.180" v="4442" actId="26606"/>
          <ac:grpSpMkLst>
            <pc:docMk/>
            <pc:sldMk cId="344396623" sldId="272"/>
            <ac:grpSpMk id="20" creationId="{03E9870D-4BBA-43AF-8D44-BBADF020CFF6}"/>
          </ac:grpSpMkLst>
        </pc:grpChg>
        <pc:grpChg chg="add">
          <ac:chgData name="Rizky Utomo" userId="3f3f4b30254b36f8" providerId="LiveId" clId="{B6B3556C-DF52-4F9D-A742-0CAFA5A15CBE}" dt="2023-12-10T07:29:04.180" v="4442" actId="26606"/>
          <ac:grpSpMkLst>
            <pc:docMk/>
            <pc:sldMk cId="344396623" sldId="272"/>
            <ac:grpSpMk id="29" creationId="{C3279E8D-2BAA-4CB1-834B-09FADD54DE56}"/>
          </ac:grpSpMkLst>
        </pc:grpChg>
        <pc:grpChg chg="add">
          <ac:chgData name="Rizky Utomo" userId="3f3f4b30254b36f8" providerId="LiveId" clId="{B6B3556C-DF52-4F9D-A742-0CAFA5A15CBE}" dt="2023-12-10T07:29:04.180" v="4442" actId="26606"/>
          <ac:grpSpMkLst>
            <pc:docMk/>
            <pc:sldMk cId="344396623" sldId="272"/>
            <ac:grpSpMk id="42" creationId="{C23BAD38-30D1-4252-8149-903B66D8B463}"/>
          </ac:grpSpMkLst>
        </pc:grpChg>
        <pc:grpChg chg="add">
          <ac:chgData name="Rizky Utomo" userId="3f3f4b30254b36f8" providerId="LiveId" clId="{B6B3556C-DF52-4F9D-A742-0CAFA5A15CBE}" dt="2023-12-10T07:29:04.180" v="4442" actId="26606"/>
          <ac:grpSpMkLst>
            <pc:docMk/>
            <pc:sldMk cId="344396623" sldId="272"/>
            <ac:grpSpMk id="52" creationId="{4927067E-BE13-4DBB-AC1E-9847B890BC75}"/>
          </ac:grpSpMkLst>
        </pc:grpChg>
        <pc:grpChg chg="add">
          <ac:chgData name="Rizky Utomo" userId="3f3f4b30254b36f8" providerId="LiveId" clId="{B6B3556C-DF52-4F9D-A742-0CAFA5A15CBE}" dt="2023-12-10T07:29:04.180" v="4442" actId="26606"/>
          <ac:grpSpMkLst>
            <pc:docMk/>
            <pc:sldMk cId="344396623" sldId="272"/>
            <ac:grpSpMk id="56" creationId="{D11A5264-0A9F-46A0-B3ED-9B336D970666}"/>
          </ac:grpSpMkLst>
        </pc:grpChg>
        <pc:picChg chg="add mod">
          <ac:chgData name="Rizky Utomo" userId="3f3f4b30254b36f8" providerId="LiveId" clId="{B6B3556C-DF52-4F9D-A742-0CAFA5A15CBE}" dt="2023-12-10T07:29:06.688" v="4444" actId="27614"/>
          <ac:picMkLst>
            <pc:docMk/>
            <pc:sldMk cId="344396623" sldId="272"/>
            <ac:picMk id="6" creationId="{662E9AF4-2ABB-060D-54C3-78CBD743E309}"/>
          </ac:picMkLst>
        </pc:picChg>
        <pc:picChg chg="add mod">
          <ac:chgData name="Rizky Utomo" userId="3f3f4b30254b36f8" providerId="LiveId" clId="{B6B3556C-DF52-4F9D-A742-0CAFA5A15CBE}" dt="2023-12-10T07:29:06.094" v="4443" actId="27614"/>
          <ac:picMkLst>
            <pc:docMk/>
            <pc:sldMk cId="344396623" sldId="272"/>
            <ac:picMk id="7" creationId="{64F9A7FB-44C8-CEF2-2D70-52EEDF6386A5}"/>
          </ac:picMkLst>
        </pc:picChg>
        <pc:picChg chg="add del mod replId">
          <ac:chgData name="Rizky Utomo" userId="3f3f4b30254b36f8" providerId="LiveId" clId="{B6B3556C-DF52-4F9D-A742-0CAFA5A15CBE}" dt="2023-12-10T07:29:04.180" v="4442" actId="26606"/>
          <ac:picMkLst>
            <pc:docMk/>
            <pc:sldMk cId="344396623" sldId="272"/>
            <ac:picMk id="11" creationId="{674F28D1-5A99-6BE4-78A0-B6B797CDFB12}"/>
          </ac:picMkLst>
        </pc:picChg>
        <pc:picChg chg="add del mod replId">
          <ac:chgData name="Rizky Utomo" userId="3f3f4b30254b36f8" providerId="LiveId" clId="{B6B3556C-DF52-4F9D-A742-0CAFA5A15CBE}" dt="2023-12-10T07:29:04.180" v="4442" actId="26606"/>
          <ac:picMkLst>
            <pc:docMk/>
            <pc:sldMk cId="344396623" sldId="272"/>
            <ac:picMk id="13" creationId="{2408FC9B-1401-F096-E147-3A922ED967FC}"/>
          </ac:picMkLst>
        </pc:picChg>
      </pc:sldChg>
      <pc:sldChg chg="modSp new mod">
        <pc:chgData name="Rizky Utomo" userId="3f3f4b30254b36f8" providerId="LiveId" clId="{B6B3556C-DF52-4F9D-A742-0CAFA5A15CBE}" dt="2023-12-10T07:31:32.759" v="4776"/>
        <pc:sldMkLst>
          <pc:docMk/>
          <pc:sldMk cId="226280960" sldId="273"/>
        </pc:sldMkLst>
        <pc:spChg chg="mod">
          <ac:chgData name="Rizky Utomo" userId="3f3f4b30254b36f8" providerId="LiveId" clId="{B6B3556C-DF52-4F9D-A742-0CAFA5A15CBE}" dt="2023-12-10T07:29:29.411" v="4452" actId="20577"/>
          <ac:spMkLst>
            <pc:docMk/>
            <pc:sldMk cId="226280960" sldId="273"/>
            <ac:spMk id="2" creationId="{AC19553B-2590-7AD8-E92A-65DEFB814FFC}"/>
          </ac:spMkLst>
        </pc:spChg>
        <pc:spChg chg="mod">
          <ac:chgData name="Rizky Utomo" userId="3f3f4b30254b36f8" providerId="LiveId" clId="{B6B3556C-DF52-4F9D-A742-0CAFA5A15CBE}" dt="2023-12-10T07:31:32.759" v="4776"/>
          <ac:spMkLst>
            <pc:docMk/>
            <pc:sldMk cId="226280960" sldId="273"/>
            <ac:spMk id="3" creationId="{2CBC1636-4995-A116-271D-B019A52FED6D}"/>
          </ac:spMkLst>
        </pc:spChg>
      </pc:sldChg>
      <pc:sldChg chg="addSp delSp modSp new mod setBg">
        <pc:chgData name="Rizky Utomo" userId="3f3f4b30254b36f8" providerId="LiveId" clId="{B6B3556C-DF52-4F9D-A742-0CAFA5A15CBE}" dt="2023-12-10T08:15:45.410" v="5305" actId="20577"/>
        <pc:sldMkLst>
          <pc:docMk/>
          <pc:sldMk cId="2400599117" sldId="274"/>
        </pc:sldMkLst>
        <pc:spChg chg="add">
          <ac:chgData name="Rizky Utomo" userId="3f3f4b30254b36f8" providerId="LiveId" clId="{B6B3556C-DF52-4F9D-A742-0CAFA5A15CBE}" dt="2023-12-10T07:34:04.339" v="4985" actId="26606"/>
          <ac:spMkLst>
            <pc:docMk/>
            <pc:sldMk cId="2400599117" sldId="274"/>
            <ac:spMk id="2" creationId="{20E9CC90-E24E-3E9F-C195-BB3EE498B272}"/>
          </ac:spMkLst>
        </pc:spChg>
        <pc:spChg chg="add mod">
          <ac:chgData name="Rizky Utomo" userId="3f3f4b30254b36f8" providerId="LiveId" clId="{B6B3556C-DF52-4F9D-A742-0CAFA5A15CBE}" dt="2023-12-10T08:15:45.410" v="5305" actId="20577"/>
          <ac:spMkLst>
            <pc:docMk/>
            <pc:sldMk cId="2400599117" sldId="274"/>
            <ac:spMk id="3" creationId="{61D3BD68-0D0E-8781-609B-A98BEFDE019F}"/>
          </ac:spMkLst>
        </pc:spChg>
        <pc:spChg chg="del mod replId">
          <ac:chgData name="Rizky Utomo" userId="3f3f4b30254b36f8" providerId="LiveId" clId="{B6B3556C-DF52-4F9D-A742-0CAFA5A15CBE}" dt="2023-12-10T07:34:04.339" v="4985" actId="26606"/>
          <ac:spMkLst>
            <pc:docMk/>
            <pc:sldMk cId="2400599117" sldId="274"/>
            <ac:spMk id="8" creationId="{D33212CD-B631-1A55-A0D8-7384321592B1}"/>
          </ac:spMkLst>
        </pc:spChg>
        <pc:spChg chg="del mod replId">
          <ac:chgData name="Rizky Utomo" userId="3f3f4b30254b36f8" providerId="LiveId" clId="{B6B3556C-DF52-4F9D-A742-0CAFA5A15CBE}" dt="2023-12-10T07:34:04.339" v="4985" actId="26606"/>
          <ac:spMkLst>
            <pc:docMk/>
            <pc:sldMk cId="2400599117" sldId="274"/>
            <ac:spMk id="9" creationId="{7A6EA557-4B89-FACA-0350-1C8CBA4FAED1}"/>
          </ac:spMkLst>
        </pc:spChg>
        <pc:spChg chg="add">
          <ac:chgData name="Rizky Utomo" userId="3f3f4b30254b36f8" providerId="LiveId" clId="{B6B3556C-DF52-4F9D-A742-0CAFA5A15CBE}" dt="2023-12-10T07:34:04.339" v="4985" actId="26606"/>
          <ac:spMkLst>
            <pc:docMk/>
            <pc:sldMk cId="2400599117" sldId="274"/>
            <ac:spMk id="11" creationId="{8651CFA9-6065-4243-AC48-858E359780B1}"/>
          </ac:spMkLst>
        </pc:spChg>
        <pc:spChg chg="add">
          <ac:chgData name="Rizky Utomo" userId="3f3f4b30254b36f8" providerId="LiveId" clId="{B6B3556C-DF52-4F9D-A742-0CAFA5A15CBE}" dt="2023-12-10T07:34:04.339" v="4985" actId="26606"/>
          <ac:spMkLst>
            <pc:docMk/>
            <pc:sldMk cId="2400599117" sldId="274"/>
            <ac:spMk id="13" creationId="{37962AE0-6A1C-4B76-9D52-10E5E6D7D3BB}"/>
          </ac:spMkLst>
        </pc:spChg>
        <pc:grpChg chg="add">
          <ac:chgData name="Rizky Utomo" userId="3f3f4b30254b36f8" providerId="LiveId" clId="{B6B3556C-DF52-4F9D-A742-0CAFA5A15CBE}" dt="2023-12-10T07:34:04.339" v="4985" actId="26606"/>
          <ac:grpSpMkLst>
            <pc:docMk/>
            <pc:sldMk cId="2400599117" sldId="274"/>
            <ac:grpSpMk id="15" creationId="{D4ED21F2-92DE-4312-8DBE-C137E2A19E97}"/>
          </ac:grpSpMkLst>
        </pc:grpChg>
        <pc:grpChg chg="add">
          <ac:chgData name="Rizky Utomo" userId="3f3f4b30254b36f8" providerId="LiveId" clId="{B6B3556C-DF52-4F9D-A742-0CAFA5A15CBE}" dt="2023-12-10T07:34:04.339" v="4985" actId="26606"/>
          <ac:grpSpMkLst>
            <pc:docMk/>
            <pc:sldMk cId="2400599117" sldId="274"/>
            <ac:grpSpMk id="25" creationId="{25330748-DCD3-40F6-80B6-BBD60F134245}"/>
          </ac:grpSpMkLst>
        </pc:grpChg>
        <pc:picChg chg="add mod">
          <ac:chgData name="Rizky Utomo" userId="3f3f4b30254b36f8" providerId="LiveId" clId="{B6B3556C-DF52-4F9D-A742-0CAFA5A15CBE}" dt="2023-12-10T07:34:07.060" v="4988" actId="27614"/>
          <ac:picMkLst>
            <pc:docMk/>
            <pc:sldMk cId="2400599117" sldId="274"/>
            <ac:picMk id="4" creationId="{4F373375-F681-1A9C-26E5-10AB1CD53ABA}"/>
          </ac:picMkLst>
        </pc:picChg>
        <pc:picChg chg="add mod">
          <ac:chgData name="Rizky Utomo" userId="3f3f4b30254b36f8" providerId="LiveId" clId="{B6B3556C-DF52-4F9D-A742-0CAFA5A15CBE}" dt="2023-12-10T07:34:06.555" v="4987" actId="27614"/>
          <ac:picMkLst>
            <pc:docMk/>
            <pc:sldMk cId="2400599117" sldId="274"/>
            <ac:picMk id="5" creationId="{48564273-A3D9-AA0E-3C26-0FDBE1B946D5}"/>
          </ac:picMkLst>
        </pc:picChg>
        <pc:picChg chg="add mod">
          <ac:chgData name="Rizky Utomo" userId="3f3f4b30254b36f8" providerId="LiveId" clId="{B6B3556C-DF52-4F9D-A742-0CAFA5A15CBE}" dt="2023-12-10T07:34:06.555" v="4986" actId="27614"/>
          <ac:picMkLst>
            <pc:docMk/>
            <pc:sldMk cId="2400599117" sldId="274"/>
            <ac:picMk id="6" creationId="{B50DD92C-DB67-E594-280E-18F795DB80E3}"/>
          </ac:picMkLst>
        </pc:picChg>
        <pc:picChg chg="add del mod replId">
          <ac:chgData name="Rizky Utomo" userId="3f3f4b30254b36f8" providerId="LiveId" clId="{B6B3556C-DF52-4F9D-A742-0CAFA5A15CBE}" dt="2023-12-10T07:34:04.339" v="4985" actId="26606"/>
          <ac:picMkLst>
            <pc:docMk/>
            <pc:sldMk cId="2400599117" sldId="274"/>
            <ac:picMk id="10" creationId="{2A8821B0-3E0A-7CC8-BCB7-3C8FDC89D055}"/>
          </ac:picMkLst>
        </pc:picChg>
        <pc:picChg chg="add del mod replId">
          <ac:chgData name="Rizky Utomo" userId="3f3f4b30254b36f8" providerId="LiveId" clId="{B6B3556C-DF52-4F9D-A742-0CAFA5A15CBE}" dt="2023-12-10T07:34:04.339" v="4985" actId="26606"/>
          <ac:picMkLst>
            <pc:docMk/>
            <pc:sldMk cId="2400599117" sldId="274"/>
            <ac:picMk id="12" creationId="{4D247AB4-6BED-A50A-4D63-53434B37D6C8}"/>
          </ac:picMkLst>
        </pc:picChg>
        <pc:picChg chg="add del mod replId">
          <ac:chgData name="Rizky Utomo" userId="3f3f4b30254b36f8" providerId="LiveId" clId="{B6B3556C-DF52-4F9D-A742-0CAFA5A15CBE}" dt="2023-12-10T07:34:04.339" v="4985" actId="26606"/>
          <ac:picMkLst>
            <pc:docMk/>
            <pc:sldMk cId="2400599117" sldId="274"/>
            <ac:picMk id="14" creationId="{39C24AAB-0EB2-56AC-F377-7517E2680BED}"/>
          </ac:picMkLst>
        </pc:picChg>
      </pc:sldChg>
      <pc:sldChg chg="addSp delSp modSp new mod setBg">
        <pc:chgData name="Rizky Utomo" userId="3f3f4b30254b36f8" providerId="LiveId" clId="{B6B3556C-DF52-4F9D-A742-0CAFA5A15CBE}" dt="2023-12-10T08:16:47.172" v="5410" actId="27614"/>
        <pc:sldMkLst>
          <pc:docMk/>
          <pc:sldMk cId="1458740994" sldId="275"/>
        </pc:sldMkLst>
        <pc:spChg chg="add">
          <ac:chgData name="Rizky Utomo" userId="3f3f4b30254b36f8" providerId="LiveId" clId="{B6B3556C-DF52-4F9D-A742-0CAFA5A15CBE}" dt="2023-12-10T08:16:44.246" v="5408" actId="26606"/>
          <ac:spMkLst>
            <pc:docMk/>
            <pc:sldMk cId="1458740994" sldId="275"/>
            <ac:spMk id="2" creationId="{843121CC-2084-974A-766F-FB9614B81E43}"/>
          </ac:spMkLst>
        </pc:spChg>
        <pc:spChg chg="add">
          <ac:chgData name="Rizky Utomo" userId="3f3f4b30254b36f8" providerId="LiveId" clId="{B6B3556C-DF52-4F9D-A742-0CAFA5A15CBE}" dt="2023-12-10T08:16:44.246" v="5408" actId="26606"/>
          <ac:spMkLst>
            <pc:docMk/>
            <pc:sldMk cId="1458740994" sldId="275"/>
            <ac:spMk id="3" creationId="{9F9A0170-7D38-745C-7C6F-3046F2B22F1C}"/>
          </ac:spMkLst>
        </pc:spChg>
        <pc:spChg chg="del mod replId">
          <ac:chgData name="Rizky Utomo" userId="3f3f4b30254b36f8" providerId="LiveId" clId="{B6B3556C-DF52-4F9D-A742-0CAFA5A15CBE}" dt="2023-12-10T08:16:44.246" v="5408" actId="26606"/>
          <ac:spMkLst>
            <pc:docMk/>
            <pc:sldMk cId="1458740994" sldId="275"/>
            <ac:spMk id="7" creationId="{CFFD1D40-C007-6206-E67C-0FDF6C8530E3}"/>
          </ac:spMkLst>
        </pc:spChg>
        <pc:spChg chg="del mod replId">
          <ac:chgData name="Rizky Utomo" userId="3f3f4b30254b36f8" providerId="LiveId" clId="{B6B3556C-DF52-4F9D-A742-0CAFA5A15CBE}" dt="2023-12-10T08:16:44.246" v="5408" actId="26606"/>
          <ac:spMkLst>
            <pc:docMk/>
            <pc:sldMk cId="1458740994" sldId="275"/>
            <ac:spMk id="8" creationId="{BA7A449B-CC13-DF29-E493-25D04A2D76A2}"/>
          </ac:spMkLst>
        </pc:spChg>
        <pc:spChg chg="add">
          <ac:chgData name="Rizky Utomo" userId="3f3f4b30254b36f8" providerId="LiveId" clId="{B6B3556C-DF52-4F9D-A742-0CAFA5A15CBE}" dt="2023-12-10T08:16:44.246" v="5408" actId="26606"/>
          <ac:spMkLst>
            <pc:docMk/>
            <pc:sldMk cId="1458740994" sldId="275"/>
            <ac:spMk id="10" creationId="{8651CFA9-6065-4243-AC48-858E359780B1}"/>
          </ac:spMkLst>
        </pc:spChg>
        <pc:spChg chg="add">
          <ac:chgData name="Rizky Utomo" userId="3f3f4b30254b36f8" providerId="LiveId" clId="{B6B3556C-DF52-4F9D-A742-0CAFA5A15CBE}" dt="2023-12-10T08:16:44.246" v="5408" actId="26606"/>
          <ac:spMkLst>
            <pc:docMk/>
            <pc:sldMk cId="1458740994" sldId="275"/>
            <ac:spMk id="12" creationId="{37962AE0-6A1C-4B76-9D52-10E5E6D7D3BB}"/>
          </ac:spMkLst>
        </pc:spChg>
        <pc:grpChg chg="add">
          <ac:chgData name="Rizky Utomo" userId="3f3f4b30254b36f8" providerId="LiveId" clId="{B6B3556C-DF52-4F9D-A742-0CAFA5A15CBE}" dt="2023-12-10T08:16:44.246" v="5408" actId="26606"/>
          <ac:grpSpMkLst>
            <pc:docMk/>
            <pc:sldMk cId="1458740994" sldId="275"/>
            <ac:grpSpMk id="14" creationId="{87E95D23-D2E6-485F-970B-FA6B1F87C5D1}"/>
          </ac:grpSpMkLst>
        </pc:grpChg>
        <pc:grpChg chg="add">
          <ac:chgData name="Rizky Utomo" userId="3f3f4b30254b36f8" providerId="LiveId" clId="{B6B3556C-DF52-4F9D-A742-0CAFA5A15CBE}" dt="2023-12-10T08:16:44.246" v="5408" actId="26606"/>
          <ac:grpSpMkLst>
            <pc:docMk/>
            <pc:sldMk cId="1458740994" sldId="275"/>
            <ac:grpSpMk id="24" creationId="{178D0509-C089-477C-8002-C3E21EF54CAC}"/>
          </ac:grpSpMkLst>
        </pc:grpChg>
        <pc:picChg chg="add mod">
          <ac:chgData name="Rizky Utomo" userId="3f3f4b30254b36f8" providerId="LiveId" clId="{B6B3556C-DF52-4F9D-A742-0CAFA5A15CBE}" dt="2023-12-10T08:16:47.172" v="5410" actId="27614"/>
          <ac:picMkLst>
            <pc:docMk/>
            <pc:sldMk cId="1458740994" sldId="275"/>
            <ac:picMk id="4" creationId="{324240EA-3959-AA43-A91D-8C5CE0CDDDE8}"/>
          </ac:picMkLst>
        </pc:picChg>
        <pc:picChg chg="add mod">
          <ac:chgData name="Rizky Utomo" userId="3f3f4b30254b36f8" providerId="LiveId" clId="{B6B3556C-DF52-4F9D-A742-0CAFA5A15CBE}" dt="2023-12-10T08:16:46.779" v="5409" actId="27614"/>
          <ac:picMkLst>
            <pc:docMk/>
            <pc:sldMk cId="1458740994" sldId="275"/>
            <ac:picMk id="5" creationId="{564A08C3-238F-4A5F-58B6-EE915164CAE0}"/>
          </ac:picMkLst>
        </pc:picChg>
        <pc:picChg chg="add del mod replId">
          <ac:chgData name="Rizky Utomo" userId="3f3f4b30254b36f8" providerId="LiveId" clId="{B6B3556C-DF52-4F9D-A742-0CAFA5A15CBE}" dt="2023-12-10T08:16:44.246" v="5408" actId="26606"/>
          <ac:picMkLst>
            <pc:docMk/>
            <pc:sldMk cId="1458740994" sldId="275"/>
            <ac:picMk id="9" creationId="{6C63D328-8F7F-5E33-771E-FF35F13E95F6}"/>
          </ac:picMkLst>
        </pc:picChg>
        <pc:picChg chg="add del mod replId">
          <ac:chgData name="Rizky Utomo" userId="3f3f4b30254b36f8" providerId="LiveId" clId="{B6B3556C-DF52-4F9D-A742-0CAFA5A15CBE}" dt="2023-12-10T08:16:44.246" v="5408" actId="26606"/>
          <ac:picMkLst>
            <pc:docMk/>
            <pc:sldMk cId="1458740994" sldId="275"/>
            <ac:picMk id="11" creationId="{C9A32B27-CA77-0F09-F55D-D4AFF736A2F8}"/>
          </ac:picMkLst>
        </pc:picChg>
      </pc:sldChg>
      <pc:sldChg chg="modSp new mod">
        <pc:chgData name="Rizky Utomo" userId="3f3f4b30254b36f8" providerId="LiveId" clId="{B6B3556C-DF52-4F9D-A742-0CAFA5A15CBE}" dt="2023-12-10T09:32:58.509" v="5626" actId="20577"/>
        <pc:sldMkLst>
          <pc:docMk/>
          <pc:sldMk cId="2120223544" sldId="276"/>
        </pc:sldMkLst>
        <pc:spChg chg="mod">
          <ac:chgData name="Rizky Utomo" userId="3f3f4b30254b36f8" providerId="LiveId" clId="{B6B3556C-DF52-4F9D-A742-0CAFA5A15CBE}" dt="2023-12-10T08:17:03.214" v="5437" actId="20577"/>
          <ac:spMkLst>
            <pc:docMk/>
            <pc:sldMk cId="2120223544" sldId="276"/>
            <ac:spMk id="2" creationId="{B611A195-31CB-67A2-8CF3-7859782BC591}"/>
          </ac:spMkLst>
        </pc:spChg>
        <pc:spChg chg="mod">
          <ac:chgData name="Rizky Utomo" userId="3f3f4b30254b36f8" providerId="LiveId" clId="{B6B3556C-DF52-4F9D-A742-0CAFA5A15CBE}" dt="2023-12-10T09:32:58.509" v="5626" actId="20577"/>
          <ac:spMkLst>
            <pc:docMk/>
            <pc:sldMk cId="2120223544" sldId="276"/>
            <ac:spMk id="3" creationId="{9C66E980-72E9-54EC-2AE5-A2BFB0BC21FD}"/>
          </ac:spMkLst>
        </pc:spChg>
      </pc:sldChg>
      <pc:sldChg chg="new del">
        <pc:chgData name="Rizky Utomo" userId="3f3f4b30254b36f8" providerId="LiveId" clId="{B6B3556C-DF52-4F9D-A742-0CAFA5A15CBE}" dt="2023-12-10T08:15:07.229" v="5209" actId="680"/>
        <pc:sldMkLst>
          <pc:docMk/>
          <pc:sldMk cId="2640999399" sldId="276"/>
        </pc:sldMkLst>
      </pc:sldChg>
      <pc:sldChg chg="addSp delSp modSp new mod setBg">
        <pc:chgData name="Rizky Utomo" userId="3f3f4b30254b36f8" providerId="LiveId" clId="{B6B3556C-DF52-4F9D-A742-0CAFA5A15CBE}" dt="2023-12-10T09:37:23.545" v="5665" actId="27614"/>
        <pc:sldMkLst>
          <pc:docMk/>
          <pc:sldMk cId="2301445971" sldId="277"/>
        </pc:sldMkLst>
        <pc:spChg chg="add">
          <ac:chgData name="Rizky Utomo" userId="3f3f4b30254b36f8" providerId="LiveId" clId="{B6B3556C-DF52-4F9D-A742-0CAFA5A15CBE}" dt="2023-12-10T09:37:20.950" v="5661" actId="26606"/>
          <ac:spMkLst>
            <pc:docMk/>
            <pc:sldMk cId="2301445971" sldId="277"/>
            <ac:spMk id="2" creationId="{3320CFDD-CBF6-8E70-96EB-EFB507F9E99F}"/>
          </ac:spMkLst>
        </pc:spChg>
        <pc:spChg chg="add">
          <ac:chgData name="Rizky Utomo" userId="3f3f4b30254b36f8" providerId="LiveId" clId="{B6B3556C-DF52-4F9D-A742-0CAFA5A15CBE}" dt="2023-12-10T09:37:20.950" v="5661" actId="26606"/>
          <ac:spMkLst>
            <pc:docMk/>
            <pc:sldMk cId="2301445971" sldId="277"/>
            <ac:spMk id="3" creationId="{881BD261-4AC6-456B-24AA-BF1F3725A606}"/>
          </ac:spMkLst>
        </pc:spChg>
        <pc:spChg chg="del mod replId">
          <ac:chgData name="Rizky Utomo" userId="3f3f4b30254b36f8" providerId="LiveId" clId="{B6B3556C-DF52-4F9D-A742-0CAFA5A15CBE}" dt="2023-12-10T09:37:20.950" v="5661" actId="26606"/>
          <ac:spMkLst>
            <pc:docMk/>
            <pc:sldMk cId="2301445971" sldId="277"/>
            <ac:spMk id="9" creationId="{1216EC43-47B6-D076-C11A-16A1AC245273}"/>
          </ac:spMkLst>
        </pc:spChg>
        <pc:spChg chg="del mod replId">
          <ac:chgData name="Rizky Utomo" userId="3f3f4b30254b36f8" providerId="LiveId" clId="{B6B3556C-DF52-4F9D-A742-0CAFA5A15CBE}" dt="2023-12-10T09:37:20.950" v="5661" actId="26606"/>
          <ac:spMkLst>
            <pc:docMk/>
            <pc:sldMk cId="2301445971" sldId="277"/>
            <ac:spMk id="10" creationId="{B9F59D58-4AAC-E302-E569-A67899BE284A}"/>
          </ac:spMkLst>
        </pc:spChg>
        <pc:spChg chg="add">
          <ac:chgData name="Rizky Utomo" userId="3f3f4b30254b36f8" providerId="LiveId" clId="{B6B3556C-DF52-4F9D-A742-0CAFA5A15CBE}" dt="2023-12-10T09:37:20.950" v="5661" actId="26606"/>
          <ac:spMkLst>
            <pc:docMk/>
            <pc:sldMk cId="2301445971" sldId="277"/>
            <ac:spMk id="12" creationId="{247A131F-D5DE-41A5-B4CF-4F345319B40B}"/>
          </ac:spMkLst>
        </pc:spChg>
        <pc:spChg chg="add">
          <ac:chgData name="Rizky Utomo" userId="3f3f4b30254b36f8" providerId="LiveId" clId="{B6B3556C-DF52-4F9D-A742-0CAFA5A15CBE}" dt="2023-12-10T09:37:20.950" v="5661" actId="26606"/>
          <ac:spMkLst>
            <pc:docMk/>
            <pc:sldMk cId="2301445971" sldId="277"/>
            <ac:spMk id="14" creationId="{3AF4666D-BD98-40A5-A75F-478B982010B2}"/>
          </ac:spMkLst>
        </pc:spChg>
        <pc:spChg chg="add">
          <ac:chgData name="Rizky Utomo" userId="3f3f4b30254b36f8" providerId="LiveId" clId="{B6B3556C-DF52-4F9D-A742-0CAFA5A15CBE}" dt="2023-12-10T09:37:20.950" v="5661" actId="26606"/>
          <ac:spMkLst>
            <pc:docMk/>
            <pc:sldMk cId="2301445971" sldId="277"/>
            <ac:spMk id="16" creationId="{68680585-71F9-4721-A998-4974171D2EB4}"/>
          </ac:spMkLst>
        </pc:spChg>
        <pc:spChg chg="add">
          <ac:chgData name="Rizky Utomo" userId="3f3f4b30254b36f8" providerId="LiveId" clId="{B6B3556C-DF52-4F9D-A742-0CAFA5A15CBE}" dt="2023-12-10T09:37:20.950" v="5661" actId="26606"/>
          <ac:spMkLst>
            <pc:docMk/>
            <pc:sldMk cId="2301445971" sldId="277"/>
            <ac:spMk id="18" creationId="{12BC95C2-2EEC-4F59-ABA8-660B0D059CCF}"/>
          </ac:spMkLst>
        </pc:spChg>
        <pc:spChg chg="add">
          <ac:chgData name="Rizky Utomo" userId="3f3f4b30254b36f8" providerId="LiveId" clId="{B6B3556C-DF52-4F9D-A742-0CAFA5A15CBE}" dt="2023-12-10T09:37:20.950" v="5661" actId="26606"/>
          <ac:spMkLst>
            <pc:docMk/>
            <pc:sldMk cId="2301445971" sldId="277"/>
            <ac:spMk id="38" creationId="{F1174801-1395-44C5-9B00-CCAC45C056E7}"/>
          </ac:spMkLst>
        </pc:spChg>
        <pc:spChg chg="add">
          <ac:chgData name="Rizky Utomo" userId="3f3f4b30254b36f8" providerId="LiveId" clId="{B6B3556C-DF52-4F9D-A742-0CAFA5A15CBE}" dt="2023-12-10T09:37:20.950" v="5661" actId="26606"/>
          <ac:spMkLst>
            <pc:docMk/>
            <pc:sldMk cId="2301445971" sldId="277"/>
            <ac:spMk id="40" creationId="{996DFAFB-BCE1-4BEC-82FB-D574234DEF0A}"/>
          </ac:spMkLst>
        </pc:spChg>
        <pc:grpChg chg="add">
          <ac:chgData name="Rizky Utomo" userId="3f3f4b30254b36f8" providerId="LiveId" clId="{B6B3556C-DF52-4F9D-A742-0CAFA5A15CBE}" dt="2023-12-10T09:37:20.950" v="5661" actId="26606"/>
          <ac:grpSpMkLst>
            <pc:docMk/>
            <pc:sldMk cId="2301445971" sldId="277"/>
            <ac:grpSpMk id="20" creationId="{03E9870D-4BBA-43AF-8D44-BBADF020CFF6}"/>
          </ac:grpSpMkLst>
        </pc:grpChg>
        <pc:grpChg chg="add">
          <ac:chgData name="Rizky Utomo" userId="3f3f4b30254b36f8" providerId="LiveId" clId="{B6B3556C-DF52-4F9D-A742-0CAFA5A15CBE}" dt="2023-12-10T09:37:20.950" v="5661" actId="26606"/>
          <ac:grpSpMkLst>
            <pc:docMk/>
            <pc:sldMk cId="2301445971" sldId="277"/>
            <ac:grpSpMk id="29" creationId="{C3279E8D-2BAA-4CB1-834B-09FADD54DE56}"/>
          </ac:grpSpMkLst>
        </pc:grpChg>
        <pc:grpChg chg="add">
          <ac:chgData name="Rizky Utomo" userId="3f3f4b30254b36f8" providerId="LiveId" clId="{B6B3556C-DF52-4F9D-A742-0CAFA5A15CBE}" dt="2023-12-10T09:37:20.950" v="5661" actId="26606"/>
          <ac:grpSpMkLst>
            <pc:docMk/>
            <pc:sldMk cId="2301445971" sldId="277"/>
            <ac:grpSpMk id="42" creationId="{768D6757-43DA-428B-9DD7-6A71B8BCF565}"/>
          </ac:grpSpMkLst>
        </pc:grpChg>
        <pc:grpChg chg="add">
          <ac:chgData name="Rizky Utomo" userId="3f3f4b30254b36f8" providerId="LiveId" clId="{B6B3556C-DF52-4F9D-A742-0CAFA5A15CBE}" dt="2023-12-10T09:37:20.950" v="5661" actId="26606"/>
          <ac:grpSpMkLst>
            <pc:docMk/>
            <pc:sldMk cId="2301445971" sldId="277"/>
            <ac:grpSpMk id="52" creationId="{BA202D74-C58E-46BB-8671-BBD11C1E413D}"/>
          </ac:grpSpMkLst>
        </pc:grpChg>
        <pc:grpChg chg="add">
          <ac:chgData name="Rizky Utomo" userId="3f3f4b30254b36f8" providerId="LiveId" clId="{B6B3556C-DF52-4F9D-A742-0CAFA5A15CBE}" dt="2023-12-10T09:37:20.950" v="5661" actId="26606"/>
          <ac:grpSpMkLst>
            <pc:docMk/>
            <pc:sldMk cId="2301445971" sldId="277"/>
            <ac:grpSpMk id="56" creationId="{75166AAC-C71D-472C-B758-3E41713CC168}"/>
          </ac:grpSpMkLst>
        </pc:grpChg>
        <pc:picChg chg="add mod">
          <ac:chgData name="Rizky Utomo" userId="3f3f4b30254b36f8" providerId="LiveId" clId="{B6B3556C-DF52-4F9D-A742-0CAFA5A15CBE}" dt="2023-12-10T09:37:23.545" v="5665" actId="27614"/>
          <ac:picMkLst>
            <pc:docMk/>
            <pc:sldMk cId="2301445971" sldId="277"/>
            <ac:picMk id="4" creationId="{08B027C7-05BD-46D7-10DA-E9DD2DBF19AC}"/>
          </ac:picMkLst>
        </pc:picChg>
        <pc:picChg chg="add mod">
          <ac:chgData name="Rizky Utomo" userId="3f3f4b30254b36f8" providerId="LiveId" clId="{B6B3556C-DF52-4F9D-A742-0CAFA5A15CBE}" dt="2023-12-10T09:37:23.404" v="5662" actId="27614"/>
          <ac:picMkLst>
            <pc:docMk/>
            <pc:sldMk cId="2301445971" sldId="277"/>
            <ac:picMk id="5" creationId="{8E861E65-9291-5F3D-0D16-6DE1E6CFBE54}"/>
          </ac:picMkLst>
        </pc:picChg>
        <pc:picChg chg="add mod">
          <ac:chgData name="Rizky Utomo" userId="3f3f4b30254b36f8" providerId="LiveId" clId="{B6B3556C-DF52-4F9D-A742-0CAFA5A15CBE}" dt="2023-12-10T09:37:23.545" v="5664" actId="27614"/>
          <ac:picMkLst>
            <pc:docMk/>
            <pc:sldMk cId="2301445971" sldId="277"/>
            <ac:picMk id="6" creationId="{001DB390-1006-123D-13B8-21265E22855D}"/>
          </ac:picMkLst>
        </pc:picChg>
        <pc:picChg chg="add mod">
          <ac:chgData name="Rizky Utomo" userId="3f3f4b30254b36f8" providerId="LiveId" clId="{B6B3556C-DF52-4F9D-A742-0CAFA5A15CBE}" dt="2023-12-10T09:37:23.404" v="5663" actId="27614"/>
          <ac:picMkLst>
            <pc:docMk/>
            <pc:sldMk cId="2301445971" sldId="277"/>
            <ac:picMk id="7" creationId="{457B1A0B-9F6D-E35D-FC95-357958D5C0C8}"/>
          </ac:picMkLst>
        </pc:picChg>
        <pc:picChg chg="add del mod replId">
          <ac:chgData name="Rizky Utomo" userId="3f3f4b30254b36f8" providerId="LiveId" clId="{B6B3556C-DF52-4F9D-A742-0CAFA5A15CBE}" dt="2023-12-10T09:37:20.950" v="5661" actId="26606"/>
          <ac:picMkLst>
            <pc:docMk/>
            <pc:sldMk cId="2301445971" sldId="277"/>
            <ac:picMk id="11" creationId="{6560F9CD-EA3A-C205-D88E-D6BCB5F8DBA4}"/>
          </ac:picMkLst>
        </pc:picChg>
        <pc:picChg chg="add del mod replId">
          <ac:chgData name="Rizky Utomo" userId="3f3f4b30254b36f8" providerId="LiveId" clId="{B6B3556C-DF52-4F9D-A742-0CAFA5A15CBE}" dt="2023-12-10T09:37:20.950" v="5661" actId="26606"/>
          <ac:picMkLst>
            <pc:docMk/>
            <pc:sldMk cId="2301445971" sldId="277"/>
            <ac:picMk id="13" creationId="{555BEADC-C0BB-BFC2-DDE9-22664C8992CA}"/>
          </ac:picMkLst>
        </pc:picChg>
        <pc:picChg chg="add del mod replId">
          <ac:chgData name="Rizky Utomo" userId="3f3f4b30254b36f8" providerId="LiveId" clId="{B6B3556C-DF52-4F9D-A742-0CAFA5A15CBE}" dt="2023-12-10T09:37:20.950" v="5661" actId="26606"/>
          <ac:picMkLst>
            <pc:docMk/>
            <pc:sldMk cId="2301445971" sldId="277"/>
            <ac:picMk id="15" creationId="{D0CAE706-A53D-840B-C698-11072A31EE72}"/>
          </ac:picMkLst>
        </pc:picChg>
        <pc:picChg chg="add del mod replId">
          <ac:chgData name="Rizky Utomo" userId="3f3f4b30254b36f8" providerId="LiveId" clId="{B6B3556C-DF52-4F9D-A742-0CAFA5A15CBE}" dt="2023-12-10T09:37:20.950" v="5661" actId="26606"/>
          <ac:picMkLst>
            <pc:docMk/>
            <pc:sldMk cId="2301445971" sldId="277"/>
            <ac:picMk id="17" creationId="{488A7C7F-6B39-8018-48D2-50DFD255B8D1}"/>
          </ac:picMkLst>
        </pc:picChg>
      </pc:sldChg>
      <pc:sldChg chg="addSp delSp modSp new mod setBg">
        <pc:chgData name="Rizky Utomo" userId="3f3f4b30254b36f8" providerId="LiveId" clId="{B6B3556C-DF52-4F9D-A742-0CAFA5A15CBE}" dt="2023-12-10T09:38:28.044" v="5729" actId="27614"/>
        <pc:sldMkLst>
          <pc:docMk/>
          <pc:sldMk cId="432168751" sldId="278"/>
        </pc:sldMkLst>
        <pc:spChg chg="add">
          <ac:chgData name="Rizky Utomo" userId="3f3f4b30254b36f8" providerId="LiveId" clId="{B6B3556C-DF52-4F9D-A742-0CAFA5A15CBE}" dt="2023-12-10T09:38:26.426" v="5725" actId="26606"/>
          <ac:spMkLst>
            <pc:docMk/>
            <pc:sldMk cId="432168751" sldId="278"/>
            <ac:spMk id="2" creationId="{3DF1382E-0EA2-7615-51D3-BDE4611913B4}"/>
          </ac:spMkLst>
        </pc:spChg>
        <pc:spChg chg="add">
          <ac:chgData name="Rizky Utomo" userId="3f3f4b30254b36f8" providerId="LiveId" clId="{B6B3556C-DF52-4F9D-A742-0CAFA5A15CBE}" dt="2023-12-10T09:38:26.426" v="5725" actId="26606"/>
          <ac:spMkLst>
            <pc:docMk/>
            <pc:sldMk cId="432168751" sldId="278"/>
            <ac:spMk id="3" creationId="{6F2A1701-CD57-9347-84EF-BA9D033FA346}"/>
          </ac:spMkLst>
        </pc:spChg>
        <pc:spChg chg="del mod replId">
          <ac:chgData name="Rizky Utomo" userId="3f3f4b30254b36f8" providerId="LiveId" clId="{B6B3556C-DF52-4F9D-A742-0CAFA5A15CBE}" dt="2023-12-10T09:38:26.426" v="5725" actId="26606"/>
          <ac:spMkLst>
            <pc:docMk/>
            <pc:sldMk cId="432168751" sldId="278"/>
            <ac:spMk id="9" creationId="{80169BAE-5861-CDB2-FF54-B5AD52C85B22}"/>
          </ac:spMkLst>
        </pc:spChg>
        <pc:spChg chg="del mod replId">
          <ac:chgData name="Rizky Utomo" userId="3f3f4b30254b36f8" providerId="LiveId" clId="{B6B3556C-DF52-4F9D-A742-0CAFA5A15CBE}" dt="2023-12-10T09:38:26.426" v="5725" actId="26606"/>
          <ac:spMkLst>
            <pc:docMk/>
            <pc:sldMk cId="432168751" sldId="278"/>
            <ac:spMk id="10" creationId="{060EACD4-49AF-0B21-8A62-F3C2E7B0BFB2}"/>
          </ac:spMkLst>
        </pc:spChg>
        <pc:spChg chg="add">
          <ac:chgData name="Rizky Utomo" userId="3f3f4b30254b36f8" providerId="LiveId" clId="{B6B3556C-DF52-4F9D-A742-0CAFA5A15CBE}" dt="2023-12-10T09:38:26.426" v="5725" actId="26606"/>
          <ac:spMkLst>
            <pc:docMk/>
            <pc:sldMk cId="432168751" sldId="278"/>
            <ac:spMk id="12" creationId="{247A131F-D5DE-41A5-B4CF-4F345319B40B}"/>
          </ac:spMkLst>
        </pc:spChg>
        <pc:spChg chg="add">
          <ac:chgData name="Rizky Utomo" userId="3f3f4b30254b36f8" providerId="LiveId" clId="{B6B3556C-DF52-4F9D-A742-0CAFA5A15CBE}" dt="2023-12-10T09:38:26.426" v="5725" actId="26606"/>
          <ac:spMkLst>
            <pc:docMk/>
            <pc:sldMk cId="432168751" sldId="278"/>
            <ac:spMk id="14" creationId="{3AF4666D-BD98-40A5-A75F-478B982010B2}"/>
          </ac:spMkLst>
        </pc:spChg>
        <pc:spChg chg="add">
          <ac:chgData name="Rizky Utomo" userId="3f3f4b30254b36f8" providerId="LiveId" clId="{B6B3556C-DF52-4F9D-A742-0CAFA5A15CBE}" dt="2023-12-10T09:38:26.426" v="5725" actId="26606"/>
          <ac:spMkLst>
            <pc:docMk/>
            <pc:sldMk cId="432168751" sldId="278"/>
            <ac:spMk id="16" creationId="{68680585-71F9-4721-A998-4974171D2EB4}"/>
          </ac:spMkLst>
        </pc:spChg>
        <pc:spChg chg="add">
          <ac:chgData name="Rizky Utomo" userId="3f3f4b30254b36f8" providerId="LiveId" clId="{B6B3556C-DF52-4F9D-A742-0CAFA5A15CBE}" dt="2023-12-10T09:38:26.426" v="5725" actId="26606"/>
          <ac:spMkLst>
            <pc:docMk/>
            <pc:sldMk cId="432168751" sldId="278"/>
            <ac:spMk id="18" creationId="{12BC95C2-2EEC-4F59-ABA8-660B0D059CCF}"/>
          </ac:spMkLst>
        </pc:spChg>
        <pc:spChg chg="add">
          <ac:chgData name="Rizky Utomo" userId="3f3f4b30254b36f8" providerId="LiveId" clId="{B6B3556C-DF52-4F9D-A742-0CAFA5A15CBE}" dt="2023-12-10T09:38:26.426" v="5725" actId="26606"/>
          <ac:spMkLst>
            <pc:docMk/>
            <pc:sldMk cId="432168751" sldId="278"/>
            <ac:spMk id="38" creationId="{F1174801-1395-44C5-9B00-CCAC45C056E7}"/>
          </ac:spMkLst>
        </pc:spChg>
        <pc:spChg chg="add">
          <ac:chgData name="Rizky Utomo" userId="3f3f4b30254b36f8" providerId="LiveId" clId="{B6B3556C-DF52-4F9D-A742-0CAFA5A15CBE}" dt="2023-12-10T09:38:26.426" v="5725" actId="26606"/>
          <ac:spMkLst>
            <pc:docMk/>
            <pc:sldMk cId="432168751" sldId="278"/>
            <ac:spMk id="40" creationId="{996DFAFB-BCE1-4BEC-82FB-D574234DEF0A}"/>
          </ac:spMkLst>
        </pc:spChg>
        <pc:grpChg chg="add">
          <ac:chgData name="Rizky Utomo" userId="3f3f4b30254b36f8" providerId="LiveId" clId="{B6B3556C-DF52-4F9D-A742-0CAFA5A15CBE}" dt="2023-12-10T09:38:26.426" v="5725" actId="26606"/>
          <ac:grpSpMkLst>
            <pc:docMk/>
            <pc:sldMk cId="432168751" sldId="278"/>
            <ac:grpSpMk id="20" creationId="{03E9870D-4BBA-43AF-8D44-BBADF020CFF6}"/>
          </ac:grpSpMkLst>
        </pc:grpChg>
        <pc:grpChg chg="add">
          <ac:chgData name="Rizky Utomo" userId="3f3f4b30254b36f8" providerId="LiveId" clId="{B6B3556C-DF52-4F9D-A742-0CAFA5A15CBE}" dt="2023-12-10T09:38:26.426" v="5725" actId="26606"/>
          <ac:grpSpMkLst>
            <pc:docMk/>
            <pc:sldMk cId="432168751" sldId="278"/>
            <ac:grpSpMk id="29" creationId="{C3279E8D-2BAA-4CB1-834B-09FADD54DE56}"/>
          </ac:grpSpMkLst>
        </pc:grpChg>
        <pc:grpChg chg="add">
          <ac:chgData name="Rizky Utomo" userId="3f3f4b30254b36f8" providerId="LiveId" clId="{B6B3556C-DF52-4F9D-A742-0CAFA5A15CBE}" dt="2023-12-10T09:38:26.426" v="5725" actId="26606"/>
          <ac:grpSpMkLst>
            <pc:docMk/>
            <pc:sldMk cId="432168751" sldId="278"/>
            <ac:grpSpMk id="42" creationId="{768D6757-43DA-428B-9DD7-6A71B8BCF565}"/>
          </ac:grpSpMkLst>
        </pc:grpChg>
        <pc:grpChg chg="add">
          <ac:chgData name="Rizky Utomo" userId="3f3f4b30254b36f8" providerId="LiveId" clId="{B6B3556C-DF52-4F9D-A742-0CAFA5A15CBE}" dt="2023-12-10T09:38:26.426" v="5725" actId="26606"/>
          <ac:grpSpMkLst>
            <pc:docMk/>
            <pc:sldMk cId="432168751" sldId="278"/>
            <ac:grpSpMk id="52" creationId="{BA202D74-C58E-46BB-8671-BBD11C1E413D}"/>
          </ac:grpSpMkLst>
        </pc:grpChg>
        <pc:grpChg chg="add">
          <ac:chgData name="Rizky Utomo" userId="3f3f4b30254b36f8" providerId="LiveId" clId="{B6B3556C-DF52-4F9D-A742-0CAFA5A15CBE}" dt="2023-12-10T09:38:26.426" v="5725" actId="26606"/>
          <ac:grpSpMkLst>
            <pc:docMk/>
            <pc:sldMk cId="432168751" sldId="278"/>
            <ac:grpSpMk id="56" creationId="{75166AAC-C71D-472C-B758-3E41713CC168}"/>
          </ac:grpSpMkLst>
        </pc:grpChg>
        <pc:picChg chg="add mod">
          <ac:chgData name="Rizky Utomo" userId="3f3f4b30254b36f8" providerId="LiveId" clId="{B6B3556C-DF52-4F9D-A742-0CAFA5A15CBE}" dt="2023-12-10T09:38:28.044" v="5727" actId="27614"/>
          <ac:picMkLst>
            <pc:docMk/>
            <pc:sldMk cId="432168751" sldId="278"/>
            <ac:picMk id="4" creationId="{84CF2BF1-60FF-64EB-D028-D6A4015257FF}"/>
          </ac:picMkLst>
        </pc:picChg>
        <pc:picChg chg="add mod">
          <ac:chgData name="Rizky Utomo" userId="3f3f4b30254b36f8" providerId="LiveId" clId="{B6B3556C-DF52-4F9D-A742-0CAFA5A15CBE}" dt="2023-12-10T09:38:28.044" v="5729" actId="27614"/>
          <ac:picMkLst>
            <pc:docMk/>
            <pc:sldMk cId="432168751" sldId="278"/>
            <ac:picMk id="5" creationId="{129D9DD7-A630-DB14-EE43-0A6A6FF62B8B}"/>
          </ac:picMkLst>
        </pc:picChg>
        <pc:picChg chg="add mod">
          <ac:chgData name="Rizky Utomo" userId="3f3f4b30254b36f8" providerId="LiveId" clId="{B6B3556C-DF52-4F9D-A742-0CAFA5A15CBE}" dt="2023-12-10T09:38:27.950" v="5726" actId="27614"/>
          <ac:picMkLst>
            <pc:docMk/>
            <pc:sldMk cId="432168751" sldId="278"/>
            <ac:picMk id="6" creationId="{5DF887AB-5CB6-468A-A7D4-244414508DB3}"/>
          </ac:picMkLst>
        </pc:picChg>
        <pc:picChg chg="add mod">
          <ac:chgData name="Rizky Utomo" userId="3f3f4b30254b36f8" providerId="LiveId" clId="{B6B3556C-DF52-4F9D-A742-0CAFA5A15CBE}" dt="2023-12-10T09:38:28.044" v="5728" actId="27614"/>
          <ac:picMkLst>
            <pc:docMk/>
            <pc:sldMk cId="432168751" sldId="278"/>
            <ac:picMk id="7" creationId="{9335F597-6F1F-CAB9-0CD5-AF22DEB36A49}"/>
          </ac:picMkLst>
        </pc:picChg>
        <pc:picChg chg="add del mod replId">
          <ac:chgData name="Rizky Utomo" userId="3f3f4b30254b36f8" providerId="LiveId" clId="{B6B3556C-DF52-4F9D-A742-0CAFA5A15CBE}" dt="2023-12-10T09:38:26.426" v="5725" actId="26606"/>
          <ac:picMkLst>
            <pc:docMk/>
            <pc:sldMk cId="432168751" sldId="278"/>
            <ac:picMk id="11" creationId="{2EE25BED-AFF4-15B9-3199-0ED527D96318}"/>
          </ac:picMkLst>
        </pc:picChg>
        <pc:picChg chg="add del mod replId">
          <ac:chgData name="Rizky Utomo" userId="3f3f4b30254b36f8" providerId="LiveId" clId="{B6B3556C-DF52-4F9D-A742-0CAFA5A15CBE}" dt="2023-12-10T09:38:26.426" v="5725" actId="26606"/>
          <ac:picMkLst>
            <pc:docMk/>
            <pc:sldMk cId="432168751" sldId="278"/>
            <ac:picMk id="13" creationId="{3704ED3A-8601-A41B-8208-9C2EBD467ACA}"/>
          </ac:picMkLst>
        </pc:picChg>
        <pc:picChg chg="add del mod replId">
          <ac:chgData name="Rizky Utomo" userId="3f3f4b30254b36f8" providerId="LiveId" clId="{B6B3556C-DF52-4F9D-A742-0CAFA5A15CBE}" dt="2023-12-10T09:38:26.426" v="5725" actId="26606"/>
          <ac:picMkLst>
            <pc:docMk/>
            <pc:sldMk cId="432168751" sldId="278"/>
            <ac:picMk id="15" creationId="{A8812534-79AA-7777-B75B-DA29FB996A49}"/>
          </ac:picMkLst>
        </pc:picChg>
        <pc:picChg chg="add del mod replId">
          <ac:chgData name="Rizky Utomo" userId="3f3f4b30254b36f8" providerId="LiveId" clId="{B6B3556C-DF52-4F9D-A742-0CAFA5A15CBE}" dt="2023-12-10T09:38:26.426" v="5725" actId="26606"/>
          <ac:picMkLst>
            <pc:docMk/>
            <pc:sldMk cId="432168751" sldId="278"/>
            <ac:picMk id="17" creationId="{C698E4C1-D936-8983-12A3-C4B4A4233E9D}"/>
          </ac:picMkLst>
        </pc:picChg>
      </pc:sldChg>
      <pc:sldChg chg="addSp delSp modSp new mod setBg">
        <pc:chgData name="Rizky Utomo" userId="3f3f4b30254b36f8" providerId="LiveId" clId="{B6B3556C-DF52-4F9D-A742-0CAFA5A15CBE}" dt="2023-12-10T09:39:23.801" v="5802" actId="27614"/>
        <pc:sldMkLst>
          <pc:docMk/>
          <pc:sldMk cId="3586934245" sldId="279"/>
        </pc:sldMkLst>
        <pc:spChg chg="add">
          <ac:chgData name="Rizky Utomo" userId="3f3f4b30254b36f8" providerId="LiveId" clId="{B6B3556C-DF52-4F9D-A742-0CAFA5A15CBE}" dt="2023-12-10T09:39:21.964" v="5798" actId="26606"/>
          <ac:spMkLst>
            <pc:docMk/>
            <pc:sldMk cId="3586934245" sldId="279"/>
            <ac:spMk id="2" creationId="{2AE9F479-1A43-46C8-2B1D-574D42624AD3}"/>
          </ac:spMkLst>
        </pc:spChg>
        <pc:spChg chg="add">
          <ac:chgData name="Rizky Utomo" userId="3f3f4b30254b36f8" providerId="LiveId" clId="{B6B3556C-DF52-4F9D-A742-0CAFA5A15CBE}" dt="2023-12-10T09:39:21.964" v="5798" actId="26606"/>
          <ac:spMkLst>
            <pc:docMk/>
            <pc:sldMk cId="3586934245" sldId="279"/>
            <ac:spMk id="3" creationId="{E8B073AA-B517-42A2-4054-E33A76BD1819}"/>
          </ac:spMkLst>
        </pc:spChg>
        <pc:spChg chg="del mod replId">
          <ac:chgData name="Rizky Utomo" userId="3f3f4b30254b36f8" providerId="LiveId" clId="{B6B3556C-DF52-4F9D-A742-0CAFA5A15CBE}" dt="2023-12-10T09:39:21.964" v="5798" actId="26606"/>
          <ac:spMkLst>
            <pc:docMk/>
            <pc:sldMk cId="3586934245" sldId="279"/>
            <ac:spMk id="9" creationId="{0A097025-A15D-0415-E561-9E1482EE55AB}"/>
          </ac:spMkLst>
        </pc:spChg>
        <pc:spChg chg="del mod replId">
          <ac:chgData name="Rizky Utomo" userId="3f3f4b30254b36f8" providerId="LiveId" clId="{B6B3556C-DF52-4F9D-A742-0CAFA5A15CBE}" dt="2023-12-10T09:39:21.964" v="5798" actId="26606"/>
          <ac:spMkLst>
            <pc:docMk/>
            <pc:sldMk cId="3586934245" sldId="279"/>
            <ac:spMk id="10" creationId="{5C82A0DD-507F-7740-3829-D928B29916A5}"/>
          </ac:spMkLst>
        </pc:spChg>
        <pc:spChg chg="add">
          <ac:chgData name="Rizky Utomo" userId="3f3f4b30254b36f8" providerId="LiveId" clId="{B6B3556C-DF52-4F9D-A742-0CAFA5A15CBE}" dt="2023-12-10T09:39:21.964" v="5798" actId="26606"/>
          <ac:spMkLst>
            <pc:docMk/>
            <pc:sldMk cId="3586934245" sldId="279"/>
            <ac:spMk id="12" creationId="{247A131F-D5DE-41A5-B4CF-4F345319B40B}"/>
          </ac:spMkLst>
        </pc:spChg>
        <pc:spChg chg="add">
          <ac:chgData name="Rizky Utomo" userId="3f3f4b30254b36f8" providerId="LiveId" clId="{B6B3556C-DF52-4F9D-A742-0CAFA5A15CBE}" dt="2023-12-10T09:39:21.964" v="5798" actId="26606"/>
          <ac:spMkLst>
            <pc:docMk/>
            <pc:sldMk cId="3586934245" sldId="279"/>
            <ac:spMk id="14" creationId="{3AF4666D-BD98-40A5-A75F-478B982010B2}"/>
          </ac:spMkLst>
        </pc:spChg>
        <pc:spChg chg="add">
          <ac:chgData name="Rizky Utomo" userId="3f3f4b30254b36f8" providerId="LiveId" clId="{B6B3556C-DF52-4F9D-A742-0CAFA5A15CBE}" dt="2023-12-10T09:39:21.964" v="5798" actId="26606"/>
          <ac:spMkLst>
            <pc:docMk/>
            <pc:sldMk cId="3586934245" sldId="279"/>
            <ac:spMk id="16" creationId="{68680585-71F9-4721-A998-4974171D2EB4}"/>
          </ac:spMkLst>
        </pc:spChg>
        <pc:spChg chg="add">
          <ac:chgData name="Rizky Utomo" userId="3f3f4b30254b36f8" providerId="LiveId" clId="{B6B3556C-DF52-4F9D-A742-0CAFA5A15CBE}" dt="2023-12-10T09:39:21.964" v="5798" actId="26606"/>
          <ac:spMkLst>
            <pc:docMk/>
            <pc:sldMk cId="3586934245" sldId="279"/>
            <ac:spMk id="18" creationId="{12BC95C2-2EEC-4F59-ABA8-660B0D059CCF}"/>
          </ac:spMkLst>
        </pc:spChg>
        <pc:spChg chg="add">
          <ac:chgData name="Rizky Utomo" userId="3f3f4b30254b36f8" providerId="LiveId" clId="{B6B3556C-DF52-4F9D-A742-0CAFA5A15CBE}" dt="2023-12-10T09:39:21.964" v="5798" actId="26606"/>
          <ac:spMkLst>
            <pc:docMk/>
            <pc:sldMk cId="3586934245" sldId="279"/>
            <ac:spMk id="38" creationId="{F1174801-1395-44C5-9B00-CCAC45C056E7}"/>
          </ac:spMkLst>
        </pc:spChg>
        <pc:spChg chg="add">
          <ac:chgData name="Rizky Utomo" userId="3f3f4b30254b36f8" providerId="LiveId" clId="{B6B3556C-DF52-4F9D-A742-0CAFA5A15CBE}" dt="2023-12-10T09:39:21.964" v="5798" actId="26606"/>
          <ac:spMkLst>
            <pc:docMk/>
            <pc:sldMk cId="3586934245" sldId="279"/>
            <ac:spMk id="40" creationId="{996DFAFB-BCE1-4BEC-82FB-D574234DEF0A}"/>
          </ac:spMkLst>
        </pc:spChg>
        <pc:grpChg chg="add">
          <ac:chgData name="Rizky Utomo" userId="3f3f4b30254b36f8" providerId="LiveId" clId="{B6B3556C-DF52-4F9D-A742-0CAFA5A15CBE}" dt="2023-12-10T09:39:21.964" v="5798" actId="26606"/>
          <ac:grpSpMkLst>
            <pc:docMk/>
            <pc:sldMk cId="3586934245" sldId="279"/>
            <ac:grpSpMk id="20" creationId="{03E9870D-4BBA-43AF-8D44-BBADF020CFF6}"/>
          </ac:grpSpMkLst>
        </pc:grpChg>
        <pc:grpChg chg="add">
          <ac:chgData name="Rizky Utomo" userId="3f3f4b30254b36f8" providerId="LiveId" clId="{B6B3556C-DF52-4F9D-A742-0CAFA5A15CBE}" dt="2023-12-10T09:39:21.964" v="5798" actId="26606"/>
          <ac:grpSpMkLst>
            <pc:docMk/>
            <pc:sldMk cId="3586934245" sldId="279"/>
            <ac:grpSpMk id="29" creationId="{C3279E8D-2BAA-4CB1-834B-09FADD54DE56}"/>
          </ac:grpSpMkLst>
        </pc:grpChg>
        <pc:grpChg chg="add">
          <ac:chgData name="Rizky Utomo" userId="3f3f4b30254b36f8" providerId="LiveId" clId="{B6B3556C-DF52-4F9D-A742-0CAFA5A15CBE}" dt="2023-12-10T09:39:21.964" v="5798" actId="26606"/>
          <ac:grpSpMkLst>
            <pc:docMk/>
            <pc:sldMk cId="3586934245" sldId="279"/>
            <ac:grpSpMk id="42" creationId="{768D6757-43DA-428B-9DD7-6A71B8BCF565}"/>
          </ac:grpSpMkLst>
        </pc:grpChg>
        <pc:grpChg chg="add">
          <ac:chgData name="Rizky Utomo" userId="3f3f4b30254b36f8" providerId="LiveId" clId="{B6B3556C-DF52-4F9D-A742-0CAFA5A15CBE}" dt="2023-12-10T09:39:21.964" v="5798" actId="26606"/>
          <ac:grpSpMkLst>
            <pc:docMk/>
            <pc:sldMk cId="3586934245" sldId="279"/>
            <ac:grpSpMk id="52" creationId="{BA202D74-C58E-46BB-8671-BBD11C1E413D}"/>
          </ac:grpSpMkLst>
        </pc:grpChg>
        <pc:grpChg chg="add">
          <ac:chgData name="Rizky Utomo" userId="3f3f4b30254b36f8" providerId="LiveId" clId="{B6B3556C-DF52-4F9D-A742-0CAFA5A15CBE}" dt="2023-12-10T09:39:21.964" v="5798" actId="26606"/>
          <ac:grpSpMkLst>
            <pc:docMk/>
            <pc:sldMk cId="3586934245" sldId="279"/>
            <ac:grpSpMk id="56" creationId="{75166AAC-C71D-472C-B758-3E41713CC168}"/>
          </ac:grpSpMkLst>
        </pc:grpChg>
        <pc:picChg chg="add mod">
          <ac:chgData name="Rizky Utomo" userId="3f3f4b30254b36f8" providerId="LiveId" clId="{B6B3556C-DF52-4F9D-A742-0CAFA5A15CBE}" dt="2023-12-10T09:39:23.801" v="5800" actId="27614"/>
          <ac:picMkLst>
            <pc:docMk/>
            <pc:sldMk cId="3586934245" sldId="279"/>
            <ac:picMk id="4" creationId="{BB958D3C-252C-603B-0245-E5A19B7AD886}"/>
          </ac:picMkLst>
        </pc:picChg>
        <pc:picChg chg="add mod">
          <ac:chgData name="Rizky Utomo" userId="3f3f4b30254b36f8" providerId="LiveId" clId="{B6B3556C-DF52-4F9D-A742-0CAFA5A15CBE}" dt="2023-12-10T09:39:23.801" v="5799" actId="27614"/>
          <ac:picMkLst>
            <pc:docMk/>
            <pc:sldMk cId="3586934245" sldId="279"/>
            <ac:picMk id="5" creationId="{CF14EEE2-355E-D146-7960-AF095B02649A}"/>
          </ac:picMkLst>
        </pc:picChg>
        <pc:picChg chg="add mod">
          <ac:chgData name="Rizky Utomo" userId="3f3f4b30254b36f8" providerId="LiveId" clId="{B6B3556C-DF52-4F9D-A742-0CAFA5A15CBE}" dt="2023-12-10T09:39:23.801" v="5802" actId="27614"/>
          <ac:picMkLst>
            <pc:docMk/>
            <pc:sldMk cId="3586934245" sldId="279"/>
            <ac:picMk id="6" creationId="{C169D31A-709F-B97E-C9EF-1B6882525000}"/>
          </ac:picMkLst>
        </pc:picChg>
        <pc:picChg chg="add mod">
          <ac:chgData name="Rizky Utomo" userId="3f3f4b30254b36f8" providerId="LiveId" clId="{B6B3556C-DF52-4F9D-A742-0CAFA5A15CBE}" dt="2023-12-10T09:39:23.801" v="5801" actId="27614"/>
          <ac:picMkLst>
            <pc:docMk/>
            <pc:sldMk cId="3586934245" sldId="279"/>
            <ac:picMk id="7" creationId="{10BA5690-80E6-9579-5C22-7289410CC774}"/>
          </ac:picMkLst>
        </pc:picChg>
        <pc:picChg chg="add del mod replId">
          <ac:chgData name="Rizky Utomo" userId="3f3f4b30254b36f8" providerId="LiveId" clId="{B6B3556C-DF52-4F9D-A742-0CAFA5A15CBE}" dt="2023-12-10T09:39:21.964" v="5798" actId="26606"/>
          <ac:picMkLst>
            <pc:docMk/>
            <pc:sldMk cId="3586934245" sldId="279"/>
            <ac:picMk id="11" creationId="{9BBDE3FE-4E3F-8888-015F-57E6041F338F}"/>
          </ac:picMkLst>
        </pc:picChg>
        <pc:picChg chg="add del mod replId">
          <ac:chgData name="Rizky Utomo" userId="3f3f4b30254b36f8" providerId="LiveId" clId="{B6B3556C-DF52-4F9D-A742-0CAFA5A15CBE}" dt="2023-12-10T09:39:21.964" v="5798" actId="26606"/>
          <ac:picMkLst>
            <pc:docMk/>
            <pc:sldMk cId="3586934245" sldId="279"/>
            <ac:picMk id="13" creationId="{2F77F4CA-BE30-5C0A-ECB4-F41F4753F7BD}"/>
          </ac:picMkLst>
        </pc:picChg>
        <pc:picChg chg="add del mod replId">
          <ac:chgData name="Rizky Utomo" userId="3f3f4b30254b36f8" providerId="LiveId" clId="{B6B3556C-DF52-4F9D-A742-0CAFA5A15CBE}" dt="2023-12-10T09:39:21.964" v="5798" actId="26606"/>
          <ac:picMkLst>
            <pc:docMk/>
            <pc:sldMk cId="3586934245" sldId="279"/>
            <ac:picMk id="15" creationId="{A99138E8-68DC-9D13-8326-9A7E437683CD}"/>
          </ac:picMkLst>
        </pc:picChg>
        <pc:picChg chg="add del mod replId">
          <ac:chgData name="Rizky Utomo" userId="3f3f4b30254b36f8" providerId="LiveId" clId="{B6B3556C-DF52-4F9D-A742-0CAFA5A15CBE}" dt="2023-12-10T09:39:21.964" v="5798" actId="26606"/>
          <ac:picMkLst>
            <pc:docMk/>
            <pc:sldMk cId="3586934245" sldId="279"/>
            <ac:picMk id="17" creationId="{851088D3-307F-A90B-CAC4-3285C888DE1F}"/>
          </ac:picMkLst>
        </pc:picChg>
      </pc:sldChg>
      <pc:sldChg chg="modSp new mod">
        <pc:chgData name="Rizky Utomo" userId="3f3f4b30254b36f8" providerId="LiveId" clId="{B6B3556C-DF52-4F9D-A742-0CAFA5A15CBE}" dt="2023-12-10T09:53:54.190" v="5832" actId="20577"/>
        <pc:sldMkLst>
          <pc:docMk/>
          <pc:sldMk cId="4126286441" sldId="280"/>
        </pc:sldMkLst>
        <pc:spChg chg="mod">
          <ac:chgData name="Rizky Utomo" userId="3f3f4b30254b36f8" providerId="LiveId" clId="{B6B3556C-DF52-4F9D-A742-0CAFA5A15CBE}" dt="2023-12-10T09:53:45.363" v="5827" actId="20577"/>
          <ac:spMkLst>
            <pc:docMk/>
            <pc:sldMk cId="4126286441" sldId="280"/>
            <ac:spMk id="2" creationId="{A713CAA4-B174-BF6F-2655-AD4FCFF185A0}"/>
          </ac:spMkLst>
        </pc:spChg>
        <pc:spChg chg="mod">
          <ac:chgData name="Rizky Utomo" userId="3f3f4b30254b36f8" providerId="LiveId" clId="{B6B3556C-DF52-4F9D-A742-0CAFA5A15CBE}" dt="2023-12-10T09:53:54.190" v="5832" actId="20577"/>
          <ac:spMkLst>
            <pc:docMk/>
            <pc:sldMk cId="4126286441" sldId="280"/>
            <ac:spMk id="3" creationId="{3862E224-7E3E-CFFA-544D-455B61290895}"/>
          </ac:spMkLst>
        </pc:spChg>
      </pc:sldChg>
      <pc:sldChg chg="modSp add mod">
        <pc:chgData name="Rizky Utomo" userId="3f3f4b30254b36f8" providerId="LiveId" clId="{B6B3556C-DF52-4F9D-A742-0CAFA5A15CBE}" dt="2023-12-10T09:54:21.157" v="5847" actId="20577"/>
        <pc:sldMkLst>
          <pc:docMk/>
          <pc:sldMk cId="3040873932" sldId="281"/>
        </pc:sldMkLst>
        <pc:spChg chg="mod">
          <ac:chgData name="Rizky Utomo" userId="3f3f4b30254b36f8" providerId="LiveId" clId="{B6B3556C-DF52-4F9D-A742-0CAFA5A15CBE}" dt="2023-12-10T09:54:08.266" v="5843" actId="20577"/>
          <ac:spMkLst>
            <pc:docMk/>
            <pc:sldMk cId="3040873932" sldId="281"/>
            <ac:spMk id="2" creationId="{A713CAA4-B174-BF6F-2655-AD4FCFF185A0}"/>
          </ac:spMkLst>
        </pc:spChg>
        <pc:spChg chg="mod">
          <ac:chgData name="Rizky Utomo" userId="3f3f4b30254b36f8" providerId="LiveId" clId="{B6B3556C-DF52-4F9D-A742-0CAFA5A15CBE}" dt="2023-12-10T09:54:21.157" v="5847" actId="20577"/>
          <ac:spMkLst>
            <pc:docMk/>
            <pc:sldMk cId="3040873932" sldId="281"/>
            <ac:spMk id="3" creationId="{3862E224-7E3E-CFFA-544D-455B61290895}"/>
          </ac:spMkLst>
        </pc:spChg>
      </pc:sldChg>
      <pc:sldChg chg="modSp add mod">
        <pc:chgData name="Rizky Utomo" userId="3f3f4b30254b36f8" providerId="LiveId" clId="{B6B3556C-DF52-4F9D-A742-0CAFA5A15CBE}" dt="2023-12-10T09:54:53.382" v="5869" actId="27636"/>
        <pc:sldMkLst>
          <pc:docMk/>
          <pc:sldMk cId="2346254272" sldId="282"/>
        </pc:sldMkLst>
        <pc:spChg chg="mod">
          <ac:chgData name="Rizky Utomo" userId="3f3f4b30254b36f8" providerId="LiveId" clId="{B6B3556C-DF52-4F9D-A742-0CAFA5A15CBE}" dt="2023-12-10T09:54:32.123" v="5855" actId="20577"/>
          <ac:spMkLst>
            <pc:docMk/>
            <pc:sldMk cId="2346254272" sldId="282"/>
            <ac:spMk id="2" creationId="{A713CAA4-B174-BF6F-2655-AD4FCFF185A0}"/>
          </ac:spMkLst>
        </pc:spChg>
        <pc:spChg chg="mod">
          <ac:chgData name="Rizky Utomo" userId="3f3f4b30254b36f8" providerId="LiveId" clId="{B6B3556C-DF52-4F9D-A742-0CAFA5A15CBE}" dt="2023-12-10T09:54:53.382" v="5869" actId="27636"/>
          <ac:spMkLst>
            <pc:docMk/>
            <pc:sldMk cId="2346254272" sldId="282"/>
            <ac:spMk id="3" creationId="{3862E224-7E3E-CFFA-544D-455B61290895}"/>
          </ac:spMkLst>
        </pc:spChg>
      </pc:sldChg>
      <pc:sldChg chg="delSp modSp new mod">
        <pc:chgData name="Rizky Utomo" userId="3f3f4b30254b36f8" providerId="LiveId" clId="{B6B3556C-DF52-4F9D-A742-0CAFA5A15CBE}" dt="2023-12-10T10:38:15.901" v="6283" actId="20577"/>
        <pc:sldMkLst>
          <pc:docMk/>
          <pc:sldMk cId="2809527331" sldId="283"/>
        </pc:sldMkLst>
        <pc:spChg chg="del">
          <ac:chgData name="Rizky Utomo" userId="3f3f4b30254b36f8" providerId="LiveId" clId="{B6B3556C-DF52-4F9D-A742-0CAFA5A15CBE}" dt="2023-12-10T10:29:56.741" v="6257" actId="478"/>
          <ac:spMkLst>
            <pc:docMk/>
            <pc:sldMk cId="2809527331" sldId="283"/>
            <ac:spMk id="2" creationId="{CB77A197-65DC-2E0B-48DD-1CFC9366B0F8}"/>
          </ac:spMkLst>
        </pc:spChg>
        <pc:spChg chg="mod">
          <ac:chgData name="Rizky Utomo" userId="3f3f4b30254b36f8" providerId="LiveId" clId="{B6B3556C-DF52-4F9D-A742-0CAFA5A15CBE}" dt="2023-12-10T10:38:15.901" v="6283" actId="20577"/>
          <ac:spMkLst>
            <pc:docMk/>
            <pc:sldMk cId="2809527331" sldId="283"/>
            <ac:spMk id="3" creationId="{F3A5398D-08FA-8BDC-034E-DE21D090DA03}"/>
          </ac:spMkLst>
        </pc:spChg>
      </pc:sldChg>
      <pc:sldChg chg="modSp new mod">
        <pc:chgData name="Rizky Utomo" userId="3f3f4b30254b36f8" providerId="LiveId" clId="{B6B3556C-DF52-4F9D-A742-0CAFA5A15CBE}" dt="2023-12-10T10:52:20.240" v="6332" actId="20577"/>
        <pc:sldMkLst>
          <pc:docMk/>
          <pc:sldMk cId="1594628993" sldId="284"/>
        </pc:sldMkLst>
        <pc:spChg chg="mod">
          <ac:chgData name="Rizky Utomo" userId="3f3f4b30254b36f8" providerId="LiveId" clId="{B6B3556C-DF52-4F9D-A742-0CAFA5A15CBE}" dt="2023-12-10T10:50:24.949" v="6295" actId="20577"/>
          <ac:spMkLst>
            <pc:docMk/>
            <pc:sldMk cId="1594628993" sldId="284"/>
            <ac:spMk id="2" creationId="{16E70A09-A954-E77E-432A-6466454B40B5}"/>
          </ac:spMkLst>
        </pc:spChg>
        <pc:spChg chg="mod">
          <ac:chgData name="Rizky Utomo" userId="3f3f4b30254b36f8" providerId="LiveId" clId="{B6B3556C-DF52-4F9D-A742-0CAFA5A15CBE}" dt="2023-12-10T10:52:20.240" v="6332" actId="20577"/>
          <ac:spMkLst>
            <pc:docMk/>
            <pc:sldMk cId="1594628993" sldId="284"/>
            <ac:spMk id="3" creationId="{482BCE7F-6E2F-6203-F933-E8443813ED00}"/>
          </ac:spMkLst>
        </pc:spChg>
      </pc:sldChg>
      <pc:sldChg chg="modSp new mod">
        <pc:chgData name="Rizky Utomo" userId="3f3f4b30254b36f8" providerId="LiveId" clId="{B6B3556C-DF52-4F9D-A742-0CAFA5A15CBE}" dt="2023-12-10T10:53:21.129" v="6335" actId="27636"/>
        <pc:sldMkLst>
          <pc:docMk/>
          <pc:sldMk cId="171772825" sldId="285"/>
        </pc:sldMkLst>
        <pc:spChg chg="mod">
          <ac:chgData name="Rizky Utomo" userId="3f3f4b30254b36f8" providerId="LiveId" clId="{B6B3556C-DF52-4F9D-A742-0CAFA5A15CBE}" dt="2023-12-10T10:50:42.739" v="6307" actId="20577"/>
          <ac:spMkLst>
            <pc:docMk/>
            <pc:sldMk cId="171772825" sldId="285"/>
            <ac:spMk id="2" creationId="{C20E3224-A154-A6DB-F780-1D2EDA636752}"/>
          </ac:spMkLst>
        </pc:spChg>
        <pc:spChg chg="mod">
          <ac:chgData name="Rizky Utomo" userId="3f3f4b30254b36f8" providerId="LiveId" clId="{B6B3556C-DF52-4F9D-A742-0CAFA5A15CBE}" dt="2023-12-10T10:53:21.129" v="6335" actId="27636"/>
          <ac:spMkLst>
            <pc:docMk/>
            <pc:sldMk cId="171772825" sldId="285"/>
            <ac:spMk id="3" creationId="{3EFD54E1-28DC-C555-2C0E-FC86A674C665}"/>
          </ac:spMkLst>
        </pc:spChg>
      </pc:sldChg>
      <pc:sldChg chg="addSp delSp modSp new mod setBg">
        <pc:chgData name="Rizky Utomo" userId="3f3f4b30254b36f8" providerId="LiveId" clId="{B6B3556C-DF52-4F9D-A742-0CAFA5A15CBE}" dt="2023-12-10T10:55:01.253" v="6355" actId="27614"/>
        <pc:sldMkLst>
          <pc:docMk/>
          <pc:sldMk cId="2149963181" sldId="286"/>
        </pc:sldMkLst>
        <pc:spChg chg="add">
          <ac:chgData name="Rizky Utomo" userId="3f3f4b30254b36f8" providerId="LiveId" clId="{B6B3556C-DF52-4F9D-A742-0CAFA5A15CBE}" dt="2023-12-10T10:54:58.814" v="6354" actId="26606"/>
          <ac:spMkLst>
            <pc:docMk/>
            <pc:sldMk cId="2149963181" sldId="286"/>
            <ac:spMk id="2" creationId="{AE0CFFFD-5B20-329B-8E40-06C57F9CFF78}"/>
          </ac:spMkLst>
        </pc:spChg>
        <pc:spChg chg="del mod replId">
          <ac:chgData name="Rizky Utomo" userId="3f3f4b30254b36f8" providerId="LiveId" clId="{B6B3556C-DF52-4F9D-A742-0CAFA5A15CBE}" dt="2023-12-10T10:54:58.814" v="6354" actId="26606"/>
          <ac:spMkLst>
            <pc:docMk/>
            <pc:sldMk cId="2149963181" sldId="286"/>
            <ac:spMk id="5" creationId="{1FA9E6A1-F509-020E-8CCD-8DABA3D9D631}"/>
          </ac:spMkLst>
        </pc:spChg>
        <pc:spChg chg="add">
          <ac:chgData name="Rizky Utomo" userId="3f3f4b30254b36f8" providerId="LiveId" clId="{B6B3556C-DF52-4F9D-A742-0CAFA5A15CBE}" dt="2023-12-10T10:54:58.814" v="6354" actId="26606"/>
          <ac:spMkLst>
            <pc:docMk/>
            <pc:sldMk cId="2149963181" sldId="286"/>
            <ac:spMk id="8" creationId="{247A131F-D5DE-41A5-B4CF-4F345319B40B}"/>
          </ac:spMkLst>
        </pc:spChg>
        <pc:spChg chg="add">
          <ac:chgData name="Rizky Utomo" userId="3f3f4b30254b36f8" providerId="LiveId" clId="{B6B3556C-DF52-4F9D-A742-0CAFA5A15CBE}" dt="2023-12-10T10:54:58.814" v="6354" actId="26606"/>
          <ac:spMkLst>
            <pc:docMk/>
            <pc:sldMk cId="2149963181" sldId="286"/>
            <ac:spMk id="10" creationId="{3AF4666D-BD98-40A5-A75F-478B982010B2}"/>
          </ac:spMkLst>
        </pc:spChg>
        <pc:spChg chg="add">
          <ac:chgData name="Rizky Utomo" userId="3f3f4b30254b36f8" providerId="LiveId" clId="{B6B3556C-DF52-4F9D-A742-0CAFA5A15CBE}" dt="2023-12-10T10:54:58.814" v="6354" actId="26606"/>
          <ac:spMkLst>
            <pc:docMk/>
            <pc:sldMk cId="2149963181" sldId="286"/>
            <ac:spMk id="12" creationId="{68680585-71F9-4721-A998-4974171D2EB4}"/>
          </ac:spMkLst>
        </pc:spChg>
        <pc:spChg chg="add">
          <ac:chgData name="Rizky Utomo" userId="3f3f4b30254b36f8" providerId="LiveId" clId="{B6B3556C-DF52-4F9D-A742-0CAFA5A15CBE}" dt="2023-12-10T10:54:58.814" v="6354" actId="26606"/>
          <ac:spMkLst>
            <pc:docMk/>
            <pc:sldMk cId="2149963181" sldId="286"/>
            <ac:spMk id="14" creationId="{12BC95C2-2EEC-4F59-ABA8-660B0D059CCF}"/>
          </ac:spMkLst>
        </pc:spChg>
        <pc:spChg chg="add">
          <ac:chgData name="Rizky Utomo" userId="3f3f4b30254b36f8" providerId="LiveId" clId="{B6B3556C-DF52-4F9D-A742-0CAFA5A15CBE}" dt="2023-12-10T10:54:58.814" v="6354" actId="26606"/>
          <ac:spMkLst>
            <pc:docMk/>
            <pc:sldMk cId="2149963181" sldId="286"/>
            <ac:spMk id="34" creationId="{F1174801-1395-44C5-9B00-CCAC45C056E7}"/>
          </ac:spMkLst>
        </pc:spChg>
        <pc:spChg chg="add">
          <ac:chgData name="Rizky Utomo" userId="3f3f4b30254b36f8" providerId="LiveId" clId="{B6B3556C-DF52-4F9D-A742-0CAFA5A15CBE}" dt="2023-12-10T10:54:58.814" v="6354" actId="26606"/>
          <ac:spMkLst>
            <pc:docMk/>
            <pc:sldMk cId="2149963181" sldId="286"/>
            <ac:spMk id="36" creationId="{996DFAFB-BCE1-4BEC-82FB-D574234DEF0A}"/>
          </ac:spMkLst>
        </pc:spChg>
        <pc:grpChg chg="add">
          <ac:chgData name="Rizky Utomo" userId="3f3f4b30254b36f8" providerId="LiveId" clId="{B6B3556C-DF52-4F9D-A742-0CAFA5A15CBE}" dt="2023-12-10T10:54:58.814" v="6354" actId="26606"/>
          <ac:grpSpMkLst>
            <pc:docMk/>
            <pc:sldMk cId="2149963181" sldId="286"/>
            <ac:grpSpMk id="16" creationId="{03E9870D-4BBA-43AF-8D44-BBADF020CFF6}"/>
          </ac:grpSpMkLst>
        </pc:grpChg>
        <pc:grpChg chg="add">
          <ac:chgData name="Rizky Utomo" userId="3f3f4b30254b36f8" providerId="LiveId" clId="{B6B3556C-DF52-4F9D-A742-0CAFA5A15CBE}" dt="2023-12-10T10:54:58.814" v="6354" actId="26606"/>
          <ac:grpSpMkLst>
            <pc:docMk/>
            <pc:sldMk cId="2149963181" sldId="286"/>
            <ac:grpSpMk id="25" creationId="{C3279E8D-2BAA-4CB1-834B-09FADD54DE56}"/>
          </ac:grpSpMkLst>
        </pc:grpChg>
        <pc:grpChg chg="add">
          <ac:chgData name="Rizky Utomo" userId="3f3f4b30254b36f8" providerId="LiveId" clId="{B6B3556C-DF52-4F9D-A742-0CAFA5A15CBE}" dt="2023-12-10T10:54:58.814" v="6354" actId="26606"/>
          <ac:grpSpMkLst>
            <pc:docMk/>
            <pc:sldMk cId="2149963181" sldId="286"/>
            <ac:grpSpMk id="38" creationId="{4210BA9D-B4AC-4A1D-B63B-44F10A9A7D49}"/>
          </ac:grpSpMkLst>
        </pc:grpChg>
        <pc:grpChg chg="add">
          <ac:chgData name="Rizky Utomo" userId="3f3f4b30254b36f8" providerId="LiveId" clId="{B6B3556C-DF52-4F9D-A742-0CAFA5A15CBE}" dt="2023-12-10T10:54:58.814" v="6354" actId="26606"/>
          <ac:grpSpMkLst>
            <pc:docMk/>
            <pc:sldMk cId="2149963181" sldId="286"/>
            <ac:grpSpMk id="48" creationId="{80F56037-8334-4400-9C7A-A3BEFA96A8A6}"/>
          </ac:grpSpMkLst>
        </pc:grpChg>
        <pc:grpChg chg="add">
          <ac:chgData name="Rizky Utomo" userId="3f3f4b30254b36f8" providerId="LiveId" clId="{B6B3556C-DF52-4F9D-A742-0CAFA5A15CBE}" dt="2023-12-10T10:54:58.814" v="6354" actId="26606"/>
          <ac:grpSpMkLst>
            <pc:docMk/>
            <pc:sldMk cId="2149963181" sldId="286"/>
            <ac:grpSpMk id="52" creationId="{6B310A71-665E-47AB-9D80-2D90F7D92163}"/>
          </ac:grpSpMkLst>
        </pc:grpChg>
        <pc:picChg chg="add mod">
          <ac:chgData name="Rizky Utomo" userId="3f3f4b30254b36f8" providerId="LiveId" clId="{B6B3556C-DF52-4F9D-A742-0CAFA5A15CBE}" dt="2023-12-10T10:55:01.253" v="6355" actId="27614"/>
          <ac:picMkLst>
            <pc:docMk/>
            <pc:sldMk cId="2149963181" sldId="286"/>
            <ac:picMk id="3" creationId="{F99211E9-7C84-08DE-7B08-315CB6C2E739}"/>
          </ac:picMkLst>
        </pc:picChg>
        <pc:picChg chg="add del mod replId">
          <ac:chgData name="Rizky Utomo" userId="3f3f4b30254b36f8" providerId="LiveId" clId="{B6B3556C-DF52-4F9D-A742-0CAFA5A15CBE}" dt="2023-12-10T10:54:58.814" v="6354" actId="26606"/>
          <ac:picMkLst>
            <pc:docMk/>
            <pc:sldMk cId="2149963181" sldId="286"/>
            <ac:picMk id="6" creationId="{70123709-800E-8021-D7F8-8A20D6D904A0}"/>
          </ac:picMkLst>
        </pc:picChg>
      </pc:sldChg>
      <pc:sldMasterChg chg="add del addSldLayout delSldLayout">
        <pc:chgData name="Rizky Utomo" userId="3f3f4b30254b36f8" providerId="LiveId" clId="{B6B3556C-DF52-4F9D-A742-0CAFA5A15CBE}" dt="2023-12-10T03:35:53.735" v="142" actId="26606"/>
        <pc:sldMasterMkLst>
          <pc:docMk/>
          <pc:sldMasterMk cId="2460954070" sldId="2147483660"/>
        </pc:sldMasterMkLst>
        <pc:sldLayoutChg chg="add del">
          <pc:chgData name="Rizky Utomo" userId="3f3f4b30254b36f8" providerId="LiveId" clId="{B6B3556C-DF52-4F9D-A742-0CAFA5A15CBE}" dt="2023-12-10T03:35:53.735" v="142" actId="26606"/>
          <pc:sldLayoutMkLst>
            <pc:docMk/>
            <pc:sldMasterMk cId="2460954070" sldId="2147483660"/>
            <pc:sldLayoutMk cId="2385387890" sldId="2147483661"/>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949138452" sldId="2147483662"/>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2591524520" sldId="2147483663"/>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1203092039" sldId="2147483664"/>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3733172339" sldId="2147483665"/>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3210312558" sldId="2147483666"/>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3146388984" sldId="2147483667"/>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3171841454" sldId="2147483668"/>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1718958274" sldId="2147483669"/>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2202905451" sldId="2147483670"/>
          </pc:sldLayoutMkLst>
        </pc:sldLayoutChg>
        <pc:sldLayoutChg chg="add del">
          <pc:chgData name="Rizky Utomo" userId="3f3f4b30254b36f8" providerId="LiveId" clId="{B6B3556C-DF52-4F9D-A742-0CAFA5A15CBE}" dt="2023-12-10T03:35:53.735" v="142" actId="26606"/>
          <pc:sldLayoutMkLst>
            <pc:docMk/>
            <pc:sldMasterMk cId="2460954070" sldId="2147483660"/>
            <pc:sldLayoutMk cId="3479445657" sldId="2147483671"/>
          </pc:sldLayoutMkLst>
        </pc:sldLayoutChg>
      </pc:sldMasterChg>
      <pc:sldMasterChg chg="add del addSldLayout delSldLayout">
        <pc:chgData name="Rizky Utomo" userId="3f3f4b30254b36f8" providerId="LiveId" clId="{B6B3556C-DF52-4F9D-A742-0CAFA5A15CBE}" dt="2023-12-10T03:34:46.386" v="127" actId="26606"/>
        <pc:sldMasterMkLst>
          <pc:docMk/>
          <pc:sldMasterMk cId="347354593" sldId="2147483698"/>
        </pc:sldMasterMkLst>
        <pc:sldLayoutChg chg="add del">
          <pc:chgData name="Rizky Utomo" userId="3f3f4b30254b36f8" providerId="LiveId" clId="{B6B3556C-DF52-4F9D-A742-0CAFA5A15CBE}" dt="2023-12-10T03:34:46.386" v="127" actId="26606"/>
          <pc:sldLayoutMkLst>
            <pc:docMk/>
            <pc:sldMasterMk cId="347354593" sldId="2147483698"/>
            <pc:sldLayoutMk cId="3482082992" sldId="2147483687"/>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1368831654" sldId="2147483688"/>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1948840363" sldId="2147483689"/>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558995491" sldId="2147483690"/>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295243183" sldId="2147483691"/>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736005413" sldId="2147483692"/>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3625174441" sldId="2147483693"/>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3887522845" sldId="2147483694"/>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735223669" sldId="2147483695"/>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1683470848" sldId="2147483696"/>
          </pc:sldLayoutMkLst>
        </pc:sldLayoutChg>
        <pc:sldLayoutChg chg="add del">
          <pc:chgData name="Rizky Utomo" userId="3f3f4b30254b36f8" providerId="LiveId" clId="{B6B3556C-DF52-4F9D-A742-0CAFA5A15CBE}" dt="2023-12-10T03:34:46.386" v="127" actId="26606"/>
          <pc:sldLayoutMkLst>
            <pc:docMk/>
            <pc:sldMasterMk cId="347354593" sldId="2147483698"/>
            <pc:sldLayoutMk cId="1864539735" sldId="2147483697"/>
          </pc:sldLayoutMkLst>
        </pc:sldLayoutChg>
      </pc:sldMasterChg>
      <pc:sldMasterChg chg="add del addSldLayout delSldLayout">
        <pc:chgData name="Rizky Utomo" userId="3f3f4b30254b36f8" providerId="LiveId" clId="{B6B3556C-DF52-4F9D-A742-0CAFA5A15CBE}" dt="2023-12-10T03:34:57.304" v="132" actId="26606"/>
        <pc:sldMasterMkLst>
          <pc:docMk/>
          <pc:sldMasterMk cId="2648246657" sldId="2147483711"/>
        </pc:sldMasterMkLst>
        <pc:sldLayoutChg chg="add del">
          <pc:chgData name="Rizky Utomo" userId="3f3f4b30254b36f8" providerId="LiveId" clId="{B6B3556C-DF52-4F9D-A742-0CAFA5A15CBE}" dt="2023-12-10T03:34:57.304" v="132" actId="26606"/>
          <pc:sldLayoutMkLst>
            <pc:docMk/>
            <pc:sldMasterMk cId="2648246657" sldId="2147483711"/>
            <pc:sldLayoutMk cId="2853376134" sldId="2147483700"/>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114474383" sldId="2147483701"/>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90619304" sldId="2147483702"/>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2641097657" sldId="2147483703"/>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1953768059" sldId="2147483704"/>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537958987" sldId="2147483705"/>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1878690705" sldId="2147483706"/>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1532159581" sldId="2147483707"/>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1441063611" sldId="2147483708"/>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3878053584" sldId="2147483709"/>
          </pc:sldLayoutMkLst>
        </pc:sldLayoutChg>
        <pc:sldLayoutChg chg="add del">
          <pc:chgData name="Rizky Utomo" userId="3f3f4b30254b36f8" providerId="LiveId" clId="{B6B3556C-DF52-4F9D-A742-0CAFA5A15CBE}" dt="2023-12-10T03:34:57.304" v="132" actId="26606"/>
          <pc:sldLayoutMkLst>
            <pc:docMk/>
            <pc:sldMasterMk cId="2648246657" sldId="2147483711"/>
            <pc:sldLayoutMk cId="3026571020" sldId="2147483710"/>
          </pc:sldLayoutMkLst>
        </pc:sldLayoutChg>
      </pc:sldMasterChg>
      <pc:sldMasterChg chg="add del addSldLayout delSldLayout">
        <pc:chgData name="Rizky Utomo" userId="3f3f4b30254b36f8" providerId="LiveId" clId="{B6B3556C-DF52-4F9D-A742-0CAFA5A15CBE}" dt="2023-12-10T03:35:53.656" v="140" actId="26606"/>
        <pc:sldMasterMkLst>
          <pc:docMk/>
          <pc:sldMasterMk cId="3289211282" sldId="2147483737"/>
        </pc:sldMasterMkLst>
        <pc:sldLayoutChg chg="add del">
          <pc:chgData name="Rizky Utomo" userId="3f3f4b30254b36f8" providerId="LiveId" clId="{B6B3556C-DF52-4F9D-A742-0CAFA5A15CBE}" dt="2023-12-10T03:35:53.656" v="140" actId="26606"/>
          <pc:sldLayoutMkLst>
            <pc:docMk/>
            <pc:sldMasterMk cId="3289211282" sldId="2147483737"/>
            <pc:sldLayoutMk cId="2139249073" sldId="2147483726"/>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2201076154" sldId="2147483727"/>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3589246387" sldId="2147483728"/>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1452786441" sldId="2147483729"/>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2964314060" sldId="2147483730"/>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572421540" sldId="2147483731"/>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2635116950" sldId="2147483732"/>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3837496150" sldId="2147483733"/>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4088849297" sldId="2147483734"/>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1231656772" sldId="2147483735"/>
          </pc:sldLayoutMkLst>
        </pc:sldLayoutChg>
        <pc:sldLayoutChg chg="add del">
          <pc:chgData name="Rizky Utomo" userId="3f3f4b30254b36f8" providerId="LiveId" clId="{B6B3556C-DF52-4F9D-A742-0CAFA5A15CBE}" dt="2023-12-10T03:35:53.656" v="140" actId="26606"/>
          <pc:sldLayoutMkLst>
            <pc:docMk/>
            <pc:sldMasterMk cId="3289211282" sldId="2147483737"/>
            <pc:sldLayoutMk cId="351756734" sldId="2147483736"/>
          </pc:sldLayoutMkLst>
        </pc:sldLayoutChg>
      </pc:sldMasterChg>
      <pc:sldMasterChg chg="add del addSldLayout delSldLayout">
        <pc:chgData name="Rizky Utomo" userId="3f3f4b30254b36f8" providerId="LiveId" clId="{B6B3556C-DF52-4F9D-A742-0CAFA5A15CBE}" dt="2023-12-10T03:35:53.735" v="142" actId="26606"/>
        <pc:sldMasterMkLst>
          <pc:docMk/>
          <pc:sldMasterMk cId="3315238175" sldId="2147483750"/>
        </pc:sldMasterMkLst>
        <pc:sldLayoutChg chg="add del">
          <pc:chgData name="Rizky Utomo" userId="3f3f4b30254b36f8" providerId="LiveId" clId="{B6B3556C-DF52-4F9D-A742-0CAFA5A15CBE}" dt="2023-12-10T03:35:53.735" v="142" actId="26606"/>
          <pc:sldLayoutMkLst>
            <pc:docMk/>
            <pc:sldMasterMk cId="3315238175" sldId="2147483750"/>
            <pc:sldLayoutMk cId="2644757723" sldId="2147483739"/>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2881140690" sldId="2147483740"/>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507212389" sldId="2147483741"/>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1938847987" sldId="2147483742"/>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188897936" sldId="2147483743"/>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1995249077" sldId="2147483744"/>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3038698055" sldId="2147483745"/>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1275959326" sldId="2147483746"/>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3262598462" sldId="2147483747"/>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4271796075" sldId="2147483748"/>
          </pc:sldLayoutMkLst>
        </pc:sldLayoutChg>
        <pc:sldLayoutChg chg="add del">
          <pc:chgData name="Rizky Utomo" userId="3f3f4b30254b36f8" providerId="LiveId" clId="{B6B3556C-DF52-4F9D-A742-0CAFA5A15CBE}" dt="2023-12-10T03:35:53.735" v="142" actId="26606"/>
          <pc:sldLayoutMkLst>
            <pc:docMk/>
            <pc:sldMasterMk cId="3315238175" sldId="2147483750"/>
            <pc:sldLayoutMk cId="370801470" sldId="21474837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12/10/2023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869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884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524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595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259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179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80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89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475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114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12/10/2023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721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12/10/2023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1523817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7" name="Top Left">
            <a:extLst>
              <a:ext uri="{FF2B5EF4-FFF2-40B4-BE49-F238E27FC236}">
                <a16:creationId xmlns:a16="http://schemas.microsoft.com/office/drawing/2014/main" id="{7092E392-4FB7-4E2D-928D-EFC63D148E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8" name="Freeform: Shape 47">
              <a:extLst>
                <a:ext uri="{FF2B5EF4-FFF2-40B4-BE49-F238E27FC236}">
                  <a16:creationId xmlns:a16="http://schemas.microsoft.com/office/drawing/2014/main" id="{9B57026F-1936-4B50-9E5F-0037B748B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Freeform: Shape 48">
              <a:extLst>
                <a:ext uri="{FF2B5EF4-FFF2-40B4-BE49-F238E27FC236}">
                  <a16:creationId xmlns:a16="http://schemas.microsoft.com/office/drawing/2014/main" id="{31C2FEB5-C2DC-4FDF-9FE5-407608D6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60B00B9B-BAB1-4074-A3AF-13B08F4E0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6DF209-B3F7-4699-802B-4BE211132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45FFE10-7D64-45F0-B227-92979752A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395C91B-6EED-4F5B-8873-5E0AA757F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48D099A-D8DD-4FBA-AF53-928CE633C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F857259-D6C4-41F7-82DC-37816E8AD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26C13F4-A9E6-69FC-6943-79F05BB36D5B}"/>
              </a:ext>
            </a:extLst>
          </p:cNvPr>
          <p:cNvSpPr>
            <a:spLocks noGrp="1"/>
          </p:cNvSpPr>
          <p:nvPr>
            <p:ph type="ctrTitle"/>
          </p:nvPr>
        </p:nvSpPr>
        <p:spPr>
          <a:xfrm>
            <a:off x="1005654" y="744909"/>
            <a:ext cx="5132388" cy="3155419"/>
          </a:xfrm>
        </p:spPr>
        <p:txBody>
          <a:bodyPr anchor="b">
            <a:normAutofit/>
          </a:bodyPr>
          <a:lstStyle/>
          <a:p>
            <a:pPr algn="l"/>
            <a:r>
              <a:rPr lang="id-ID" sz="5400"/>
              <a:t>Water Quality Monitoring System</a:t>
            </a:r>
            <a:endParaRPr lang="en-US" sz="5400"/>
          </a:p>
        </p:txBody>
      </p:sp>
      <p:sp>
        <p:nvSpPr>
          <p:cNvPr id="3" name="Subtitle 2">
            <a:extLst>
              <a:ext uri="{FF2B5EF4-FFF2-40B4-BE49-F238E27FC236}">
                <a16:creationId xmlns:a16="http://schemas.microsoft.com/office/drawing/2014/main" id="{57E79F5C-E2DB-5371-2A20-1F8B9AB91A6A}"/>
              </a:ext>
            </a:extLst>
          </p:cNvPr>
          <p:cNvSpPr>
            <a:spLocks noGrp="1"/>
          </p:cNvSpPr>
          <p:nvPr>
            <p:ph type="subTitle" idx="1"/>
          </p:nvPr>
        </p:nvSpPr>
        <p:spPr>
          <a:xfrm>
            <a:off x="1012785" y="4074784"/>
            <a:ext cx="5132387" cy="2054306"/>
          </a:xfrm>
        </p:spPr>
        <p:txBody>
          <a:bodyPr anchor="t">
            <a:normAutofit/>
          </a:bodyPr>
          <a:lstStyle/>
          <a:p>
            <a:pPr algn="l"/>
            <a:r>
              <a:rPr lang="id-ID" sz="2200"/>
              <a:t>Group B7</a:t>
            </a:r>
          </a:p>
          <a:p>
            <a:pPr algn="l"/>
            <a:r>
              <a:rPr lang="id-ID" sz="2200"/>
              <a:t>Fahrezy H • Farras Rafi Permana • Muhammad Rizky Utomo • Zulfikar Hadzalic</a:t>
            </a:r>
            <a:endParaRPr lang="en-US" sz="2200"/>
          </a:p>
        </p:txBody>
      </p:sp>
      <p:pic>
        <p:nvPicPr>
          <p:cNvPr id="4" name="Picture 3" descr="A yellow and white logo&#10;&#10;Description automatically generated">
            <a:extLst>
              <a:ext uri="{FF2B5EF4-FFF2-40B4-BE49-F238E27FC236}">
                <a16:creationId xmlns:a16="http://schemas.microsoft.com/office/drawing/2014/main" id="{EB98988E-5E5E-CF88-D1BB-5C03AC6D00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 b="-1"/>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2" name="Bottom Right">
            <a:extLst>
              <a:ext uri="{FF2B5EF4-FFF2-40B4-BE49-F238E27FC236}">
                <a16:creationId xmlns:a16="http://schemas.microsoft.com/office/drawing/2014/main" id="{A7C60A7A-4212-46AC-80A2-DE231DD3D1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7EDA875D-6B8A-4B32-89EB-F4CD6D1FC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AA7D7CCE-E90B-483E-AFF7-CF95CABC97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67F2D919-84B6-4EC4-87F5-BDFF145BB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5C8244C-685B-42CF-B028-C7ADE067C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420B7EF-9249-4974-A978-AAD55C81B7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5BD8B59-E1C0-4320-BFC1-66D139E80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983471C-A7FE-4ED8-BE9B-601CEC61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8B842F2-803D-4F74-BBF6-6965BC0F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4ECDF1E-AE5F-46C4-A134-C28C6D6B7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C0E491A0-7D49-4A1F-B2DB-C94F56329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15507" y="3369564"/>
            <a:ext cx="118872" cy="118872"/>
            <a:chOff x="1175347" y="3733800"/>
            <a:chExt cx="118872" cy="118872"/>
          </a:xfrm>
        </p:grpSpPr>
        <p:cxnSp>
          <p:nvCxnSpPr>
            <p:cNvPr id="36" name="Straight Connector 35">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D650-7736-FF9F-B103-73C6CF0C0971}"/>
              </a:ext>
            </a:extLst>
          </p:cNvPr>
          <p:cNvSpPr>
            <a:spLocks noGrp="1"/>
          </p:cNvSpPr>
          <p:nvPr>
            <p:ph type="title"/>
          </p:nvPr>
        </p:nvSpPr>
        <p:spPr/>
        <p:txBody>
          <a:bodyPr>
            <a:normAutofit fontScale="90000"/>
          </a:bodyPr>
          <a:lstStyle/>
          <a:p>
            <a:r>
              <a:rPr lang="id-ID" dirty="0"/>
              <a:t>Software Development (ESP32 with C++)</a:t>
            </a:r>
          </a:p>
        </p:txBody>
      </p:sp>
      <p:sp>
        <p:nvSpPr>
          <p:cNvPr id="3" name="Content Placeholder 2">
            <a:extLst>
              <a:ext uri="{FF2B5EF4-FFF2-40B4-BE49-F238E27FC236}">
                <a16:creationId xmlns:a16="http://schemas.microsoft.com/office/drawing/2014/main" id="{948005FA-98EE-272C-3C29-86B0D8313B75}"/>
              </a:ext>
            </a:extLst>
          </p:cNvPr>
          <p:cNvSpPr>
            <a:spLocks noGrp="1"/>
          </p:cNvSpPr>
          <p:nvPr>
            <p:ph idx="1"/>
          </p:nvPr>
        </p:nvSpPr>
        <p:spPr/>
        <p:txBody>
          <a:bodyPr>
            <a:normAutofit lnSpcReduction="10000"/>
          </a:bodyPr>
          <a:lstStyle/>
          <a:p>
            <a:r>
              <a:rPr lang="id-ID" dirty="0"/>
              <a:t>ESP32 master terhubung ke Wi-Fi (dengan WiFiSecure) dan MQTT dan menerima data dengan format JSON. Ketiga data (TDS, suhu, dan kekeruhan) diterima dari ESP32 slave menggunakan MQTT, lalu divalidasi dan dikirimkan ke Thingsboard. Kegiatan ini dilakukan berulang kali (loop).</a:t>
            </a:r>
          </a:p>
          <a:p>
            <a:r>
              <a:rPr lang="id-ID" dirty="0"/>
              <a:t>ESP32 slave melakukan hal yang sama pada tahap inisialisasi. Interval pembacaan sensor bervariasi menurut spesifikasi sensor. Pengiriman data ke ESP32 master menggunakan timer callback dengan interval 5 detik untuk kebutuhan sinkronisasi.</a:t>
            </a:r>
          </a:p>
          <a:p>
            <a:endParaRPr lang="id-ID" dirty="0"/>
          </a:p>
        </p:txBody>
      </p:sp>
    </p:spTree>
    <p:extLst>
      <p:ext uri="{BB962C8B-B14F-4D97-AF65-F5344CB8AC3E}">
        <p14:creationId xmlns:p14="http://schemas.microsoft.com/office/powerpoint/2010/main" val="398226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E57B-34D0-9925-3825-24FB5A9D43B2}"/>
              </a:ext>
            </a:extLst>
          </p:cNvPr>
          <p:cNvSpPr>
            <a:spLocks noGrp="1"/>
          </p:cNvSpPr>
          <p:nvPr>
            <p:ph type="title"/>
          </p:nvPr>
        </p:nvSpPr>
        <p:spPr/>
        <p:txBody>
          <a:bodyPr>
            <a:normAutofit/>
          </a:bodyPr>
          <a:lstStyle/>
          <a:p>
            <a:r>
              <a:rPr lang="id-ID" dirty="0"/>
              <a:t>Software Development (Thingsboard)</a:t>
            </a:r>
          </a:p>
        </p:txBody>
      </p:sp>
      <p:sp>
        <p:nvSpPr>
          <p:cNvPr id="3" name="Content Placeholder 2">
            <a:extLst>
              <a:ext uri="{FF2B5EF4-FFF2-40B4-BE49-F238E27FC236}">
                <a16:creationId xmlns:a16="http://schemas.microsoft.com/office/drawing/2014/main" id="{1B252355-4BF6-7726-8C7C-36FE53F86B74}"/>
              </a:ext>
            </a:extLst>
          </p:cNvPr>
          <p:cNvSpPr>
            <a:spLocks noGrp="1"/>
          </p:cNvSpPr>
          <p:nvPr>
            <p:ph idx="1"/>
          </p:nvPr>
        </p:nvSpPr>
        <p:spPr/>
        <p:txBody>
          <a:bodyPr/>
          <a:lstStyle/>
          <a:p>
            <a:r>
              <a:rPr lang="id-ID" dirty="0"/>
              <a:t>Thingsboard digunakan untuk menampilkan dan monitoring hasil dari pembacaan sensor yang dikirimkan dari ESP32 master. </a:t>
            </a:r>
          </a:p>
          <a:p>
            <a:r>
              <a:rPr lang="id-ID" dirty="0"/>
              <a:t>Dashboard untuk user akan terdiri dari line chart pembacaan sensor dan notifikasi alarm yang akan terlihat jika nilai dari TDS, temperature, dan turbidity melebihi ambang batas yang ditetapkan pada rule chains Thingsboard.</a:t>
            </a:r>
          </a:p>
        </p:txBody>
      </p:sp>
    </p:spTree>
    <p:extLst>
      <p:ext uri="{BB962C8B-B14F-4D97-AF65-F5344CB8AC3E}">
        <p14:creationId xmlns:p14="http://schemas.microsoft.com/office/powerpoint/2010/main" val="45516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2E99-6A22-EACD-7740-68446DA64174}"/>
              </a:ext>
            </a:extLst>
          </p:cNvPr>
          <p:cNvSpPr>
            <a:spLocks noGrp="1"/>
          </p:cNvSpPr>
          <p:nvPr>
            <p:ph type="title"/>
          </p:nvPr>
        </p:nvSpPr>
        <p:spPr/>
        <p:txBody>
          <a:bodyPr/>
          <a:lstStyle/>
          <a:p>
            <a:r>
              <a:rPr lang="id-ID" dirty="0"/>
              <a:t>Software Development (Flowchart)</a:t>
            </a:r>
          </a:p>
        </p:txBody>
      </p:sp>
      <p:sp>
        <p:nvSpPr>
          <p:cNvPr id="4" name="Text Placeholder 3">
            <a:extLst>
              <a:ext uri="{FF2B5EF4-FFF2-40B4-BE49-F238E27FC236}">
                <a16:creationId xmlns:a16="http://schemas.microsoft.com/office/drawing/2014/main" id="{098632AE-D677-5E10-EDFC-E69F07ABC10E}"/>
              </a:ext>
            </a:extLst>
          </p:cNvPr>
          <p:cNvSpPr>
            <a:spLocks noGrp="1"/>
          </p:cNvSpPr>
          <p:nvPr>
            <p:ph type="body" idx="1"/>
          </p:nvPr>
        </p:nvSpPr>
        <p:spPr/>
        <p:txBody>
          <a:bodyPr/>
          <a:lstStyle/>
          <a:p>
            <a:r>
              <a:rPr lang="id-ID" dirty="0"/>
              <a:t>Master and slave</a:t>
            </a:r>
          </a:p>
        </p:txBody>
      </p:sp>
      <p:sp>
        <p:nvSpPr>
          <p:cNvPr id="6" name="Text Placeholder 5">
            <a:extLst>
              <a:ext uri="{FF2B5EF4-FFF2-40B4-BE49-F238E27FC236}">
                <a16:creationId xmlns:a16="http://schemas.microsoft.com/office/drawing/2014/main" id="{65BA214B-65CB-DCD8-B705-FE7D0410C235}"/>
              </a:ext>
            </a:extLst>
          </p:cNvPr>
          <p:cNvSpPr>
            <a:spLocks noGrp="1"/>
          </p:cNvSpPr>
          <p:nvPr>
            <p:ph type="body" sz="quarter" idx="3"/>
          </p:nvPr>
        </p:nvSpPr>
        <p:spPr>
          <a:xfrm>
            <a:off x="7890164" y="1681163"/>
            <a:ext cx="3465224" cy="823912"/>
          </a:xfrm>
        </p:spPr>
        <p:txBody>
          <a:bodyPr/>
          <a:lstStyle/>
          <a:p>
            <a:r>
              <a:rPr lang="id-ID" dirty="0"/>
              <a:t>Thingsboard</a:t>
            </a:r>
          </a:p>
        </p:txBody>
      </p:sp>
      <p:pic>
        <p:nvPicPr>
          <p:cNvPr id="8" name="Content Placeholder 7">
            <a:extLst>
              <a:ext uri="{FF2B5EF4-FFF2-40B4-BE49-F238E27FC236}">
                <a16:creationId xmlns:a16="http://schemas.microsoft.com/office/drawing/2014/main" id="{CFEC0831-B01C-A9E2-295A-C475A9D18F5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62394" y="2547576"/>
            <a:ext cx="5894964" cy="4150437"/>
          </a:xfrm>
          <a:prstGeom prst="rect">
            <a:avLst/>
          </a:prstGeom>
        </p:spPr>
      </p:pic>
      <p:pic>
        <p:nvPicPr>
          <p:cNvPr id="10" name="Content Placeholder 9">
            <a:extLst>
              <a:ext uri="{FF2B5EF4-FFF2-40B4-BE49-F238E27FC236}">
                <a16:creationId xmlns:a16="http://schemas.microsoft.com/office/drawing/2014/main" id="{51AD2893-1310-9C7F-18DA-1306B6A1536A}"/>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890164" y="3125338"/>
            <a:ext cx="3157398" cy="2560759"/>
          </a:xfrm>
          <a:prstGeom prst="rect">
            <a:avLst/>
          </a:prstGeom>
        </p:spPr>
      </p:pic>
    </p:spTree>
    <p:extLst>
      <p:ext uri="{BB962C8B-B14F-4D97-AF65-F5344CB8AC3E}">
        <p14:creationId xmlns:p14="http://schemas.microsoft.com/office/powerpoint/2010/main" val="358606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6364-20E6-04DC-83CD-587B13AFB08F}"/>
              </a:ext>
            </a:extLst>
          </p:cNvPr>
          <p:cNvSpPr>
            <a:spLocks noGrp="1"/>
          </p:cNvSpPr>
          <p:nvPr>
            <p:ph type="title"/>
          </p:nvPr>
        </p:nvSpPr>
        <p:spPr/>
        <p:txBody>
          <a:bodyPr/>
          <a:lstStyle/>
          <a:p>
            <a:r>
              <a:rPr lang="id-ID" dirty="0"/>
              <a:t>Software Development (Figures)</a:t>
            </a:r>
          </a:p>
        </p:txBody>
      </p:sp>
      <p:sp>
        <p:nvSpPr>
          <p:cNvPr id="3" name="Text Placeholder 2">
            <a:extLst>
              <a:ext uri="{FF2B5EF4-FFF2-40B4-BE49-F238E27FC236}">
                <a16:creationId xmlns:a16="http://schemas.microsoft.com/office/drawing/2014/main" id="{96DB66DD-A47C-A856-F1CA-4BE913385A8B}"/>
              </a:ext>
            </a:extLst>
          </p:cNvPr>
          <p:cNvSpPr>
            <a:spLocks noGrp="1"/>
          </p:cNvSpPr>
          <p:nvPr>
            <p:ph type="body" idx="1"/>
          </p:nvPr>
        </p:nvSpPr>
        <p:spPr/>
        <p:txBody>
          <a:bodyPr/>
          <a:lstStyle/>
          <a:p>
            <a:r>
              <a:rPr lang="id-ID" dirty="0"/>
              <a:t>Alur rule chain alarm</a:t>
            </a:r>
          </a:p>
        </p:txBody>
      </p:sp>
      <p:pic>
        <p:nvPicPr>
          <p:cNvPr id="7" name="Content Placeholder 6">
            <a:extLst>
              <a:ext uri="{FF2B5EF4-FFF2-40B4-BE49-F238E27FC236}">
                <a16:creationId xmlns:a16="http://schemas.microsoft.com/office/drawing/2014/main" id="{12FEE447-358E-6A6E-389D-8EF7AD3AC24A}"/>
              </a:ext>
            </a:extLst>
          </p:cNvPr>
          <p:cNvPicPr>
            <a:picLocks noGrp="1" noChangeAspect="1"/>
          </p:cNvPicPr>
          <p:nvPr>
            <p:ph sz="half" idx="2"/>
          </p:nvPr>
        </p:nvPicPr>
        <p:blipFill>
          <a:blip r:embed="rId2"/>
          <a:stretch>
            <a:fillRect/>
          </a:stretch>
        </p:blipFill>
        <p:spPr>
          <a:xfrm>
            <a:off x="839789" y="3336443"/>
            <a:ext cx="5072006" cy="1988226"/>
          </a:xfrm>
          <a:prstGeom prst="rect">
            <a:avLst/>
          </a:prstGeom>
        </p:spPr>
      </p:pic>
      <p:sp>
        <p:nvSpPr>
          <p:cNvPr id="5" name="Text Placeholder 4">
            <a:extLst>
              <a:ext uri="{FF2B5EF4-FFF2-40B4-BE49-F238E27FC236}">
                <a16:creationId xmlns:a16="http://schemas.microsoft.com/office/drawing/2014/main" id="{CD1F6509-201C-EAD5-4C9F-B08DA5DA5E91}"/>
              </a:ext>
            </a:extLst>
          </p:cNvPr>
          <p:cNvSpPr>
            <a:spLocks noGrp="1"/>
          </p:cNvSpPr>
          <p:nvPr>
            <p:ph type="body" sz="quarter" idx="3"/>
          </p:nvPr>
        </p:nvSpPr>
        <p:spPr/>
        <p:txBody>
          <a:bodyPr/>
          <a:lstStyle/>
          <a:p>
            <a:r>
              <a:rPr lang="id-ID" dirty="0"/>
              <a:t>Tampilan dasbor Thingsboard</a:t>
            </a:r>
          </a:p>
        </p:txBody>
      </p:sp>
      <p:pic>
        <p:nvPicPr>
          <p:cNvPr id="8" name="Content Placeholder 7">
            <a:extLst>
              <a:ext uri="{FF2B5EF4-FFF2-40B4-BE49-F238E27FC236}">
                <a16:creationId xmlns:a16="http://schemas.microsoft.com/office/drawing/2014/main" id="{3B641046-300C-1E42-2FFF-C47ACC732646}"/>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276090" y="2948685"/>
            <a:ext cx="5188469" cy="2917160"/>
          </a:xfrm>
          <a:prstGeom prst="rect">
            <a:avLst/>
          </a:prstGeom>
        </p:spPr>
      </p:pic>
    </p:spTree>
    <p:extLst>
      <p:ext uri="{BB962C8B-B14F-4D97-AF65-F5344CB8AC3E}">
        <p14:creationId xmlns:p14="http://schemas.microsoft.com/office/powerpoint/2010/main" val="228200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06FB01-5DB4-FDF7-D9E5-DFD393E9F5A1}"/>
              </a:ext>
            </a:extLst>
          </p:cNvPr>
          <p:cNvSpPr>
            <a:spLocks noGrp="1"/>
          </p:cNvSpPr>
          <p:nvPr>
            <p:ph type="title"/>
          </p:nvPr>
        </p:nvSpPr>
        <p:spPr/>
        <p:txBody>
          <a:bodyPr/>
          <a:lstStyle/>
          <a:p>
            <a:r>
              <a:rPr lang="id-ID" dirty="0"/>
              <a:t>Integration of Hardware and Software</a:t>
            </a:r>
          </a:p>
        </p:txBody>
      </p:sp>
      <p:sp>
        <p:nvSpPr>
          <p:cNvPr id="8" name="Content Placeholder 7">
            <a:extLst>
              <a:ext uri="{FF2B5EF4-FFF2-40B4-BE49-F238E27FC236}">
                <a16:creationId xmlns:a16="http://schemas.microsoft.com/office/drawing/2014/main" id="{39B26BC4-11BD-AF96-FAA7-437E7A209694}"/>
              </a:ext>
            </a:extLst>
          </p:cNvPr>
          <p:cNvSpPr>
            <a:spLocks noGrp="1"/>
          </p:cNvSpPr>
          <p:nvPr>
            <p:ph idx="1"/>
          </p:nvPr>
        </p:nvSpPr>
        <p:spPr/>
        <p:txBody>
          <a:bodyPr/>
          <a:lstStyle/>
          <a:p>
            <a:r>
              <a:rPr lang="id-ID" dirty="0"/>
              <a:t>Fokus utamanya adalah mengintegrasikan kode program untuk diimplementasikan ke perangkat keras yang digunakan. Tujuannya adalah memastikan bekerjanya semua elemen secara efektif dan sesuai persyaratan.</a:t>
            </a:r>
          </a:p>
          <a:p>
            <a:r>
              <a:rPr lang="id-ID" dirty="0"/>
              <a:t>Pengujian dilakukan untuk memastikan sesuainya interaksi antara perangkat keras dan perangkat lunak. Konsep “trial and error” digunakan yang melibatkan modifikasi kode untuk menyesuaikan dengan kriteria.</a:t>
            </a:r>
          </a:p>
        </p:txBody>
      </p:sp>
    </p:spTree>
    <p:extLst>
      <p:ext uri="{BB962C8B-B14F-4D97-AF65-F5344CB8AC3E}">
        <p14:creationId xmlns:p14="http://schemas.microsoft.com/office/powerpoint/2010/main" val="130665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06FB01-5DB4-FDF7-D9E5-DFD393E9F5A1}"/>
              </a:ext>
            </a:extLst>
          </p:cNvPr>
          <p:cNvSpPr>
            <a:spLocks noGrp="1"/>
          </p:cNvSpPr>
          <p:nvPr>
            <p:ph type="title"/>
          </p:nvPr>
        </p:nvSpPr>
        <p:spPr/>
        <p:txBody>
          <a:bodyPr/>
          <a:lstStyle/>
          <a:p>
            <a:r>
              <a:rPr lang="id-ID" dirty="0"/>
              <a:t>Integration of Hardware and Software</a:t>
            </a:r>
          </a:p>
        </p:txBody>
      </p:sp>
      <p:sp>
        <p:nvSpPr>
          <p:cNvPr id="8" name="Content Placeholder 7">
            <a:extLst>
              <a:ext uri="{FF2B5EF4-FFF2-40B4-BE49-F238E27FC236}">
                <a16:creationId xmlns:a16="http://schemas.microsoft.com/office/drawing/2014/main" id="{39B26BC4-11BD-AF96-FAA7-437E7A209694}"/>
              </a:ext>
            </a:extLst>
          </p:cNvPr>
          <p:cNvSpPr>
            <a:spLocks noGrp="1"/>
          </p:cNvSpPr>
          <p:nvPr>
            <p:ph idx="1"/>
          </p:nvPr>
        </p:nvSpPr>
        <p:spPr/>
        <p:txBody>
          <a:bodyPr/>
          <a:lstStyle/>
          <a:p>
            <a:r>
              <a:rPr lang="id-ID" dirty="0"/>
              <a:t>Integrasi yang dilakukan melibatkan ESP32 dan Thingsboard.</a:t>
            </a:r>
          </a:p>
          <a:p>
            <a:r>
              <a:rPr lang="id-ID" dirty="0"/>
              <a:t>Kredensial dari perangkat keras dispesifikasikan dan didaftarkan pada Thingsboard. Kredensial tersebut digunakan untuk melakukan koneksi ke ESP32.</a:t>
            </a:r>
          </a:p>
          <a:p>
            <a:r>
              <a:rPr lang="id-ID" dirty="0"/>
              <a:t>Data yang dikirimkan disebut telemetry. Untuk solusi ini, ada tiga data yang dikirimkan, yaitu TDS, suhu, dan kekeruhan. Sebuah attribute tambahan digunakan untuk menjalankan logika rule chain pada perangkat keras.</a:t>
            </a:r>
          </a:p>
        </p:txBody>
      </p:sp>
    </p:spTree>
    <p:extLst>
      <p:ext uri="{BB962C8B-B14F-4D97-AF65-F5344CB8AC3E}">
        <p14:creationId xmlns:p14="http://schemas.microsoft.com/office/powerpoint/2010/main" val="2067420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3CB54E1-0A00-8243-98D8-5FE216D181B6}"/>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Tampilan Thingsboard</a:t>
            </a:r>
          </a:p>
        </p:txBody>
      </p:sp>
      <p:sp>
        <p:nvSpPr>
          <p:cNvPr id="4" name="Text Placeholder 3">
            <a:extLst>
              <a:ext uri="{FF2B5EF4-FFF2-40B4-BE49-F238E27FC236}">
                <a16:creationId xmlns:a16="http://schemas.microsoft.com/office/drawing/2014/main" id="{F6E49959-9D66-7741-EFAC-45AD2CB68507}"/>
              </a:ext>
            </a:extLst>
          </p:cNvPr>
          <p:cNvSpPr>
            <a:spLocks noGrp="1"/>
          </p:cNvSpPr>
          <p:nvPr>
            <p:ph type="body" sz="half" idx="2"/>
          </p:nvPr>
        </p:nvSpPr>
        <p:spPr>
          <a:xfrm>
            <a:off x="7185429" y="149448"/>
            <a:ext cx="3997745" cy="2068378"/>
          </a:xfrm>
        </p:spPr>
        <p:txBody>
          <a:bodyPr vert="horz" lIns="91440" tIns="45720" rIns="91440" bIns="45720" rtlCol="0" anchor="ctr">
            <a:normAutofit/>
          </a:bodyPr>
          <a:lstStyle/>
          <a:p>
            <a:r>
              <a:rPr lang="en-US" sz="2200" kern="1200">
                <a:solidFill>
                  <a:schemeClr val="tx2"/>
                </a:solidFill>
                <a:latin typeface="+mn-lt"/>
                <a:ea typeface="+mn-ea"/>
                <a:cs typeface="+mn-cs"/>
              </a:rPr>
              <a:t>Tampilan ini menunjukkan data pada ESP32 server.</a:t>
            </a:r>
          </a:p>
        </p:txBody>
      </p:sp>
      <p:grpSp>
        <p:nvGrpSpPr>
          <p:cNvPr id="52"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Content Placeholder 5" descr="A screenshot of a computer&#10;&#10;Description automatically generated">
            <a:extLst>
              <a:ext uri="{FF2B5EF4-FFF2-40B4-BE49-F238E27FC236}">
                <a16:creationId xmlns:a16="http://schemas.microsoft.com/office/drawing/2014/main" id="{662E9AF4-2ABB-060D-54C3-78CBD743E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58830"/>
            <a:ext cx="5151489" cy="377346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4F9A7FB-44C8-CEF2-2D70-52EEDF638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627" y="2466975"/>
            <a:ext cx="5151489" cy="3760586"/>
          </a:xfrm>
          <a:prstGeom prst="rect">
            <a:avLst/>
          </a:prstGeom>
        </p:spPr>
      </p:pic>
      <p:grpSp>
        <p:nvGrpSpPr>
          <p:cNvPr id="56"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7"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 name="Freeform: Shape 58">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4396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9ADF-DBD0-3B6D-11C0-B8692A256937}"/>
              </a:ext>
            </a:extLst>
          </p:cNvPr>
          <p:cNvSpPr>
            <a:spLocks noGrp="1"/>
          </p:cNvSpPr>
          <p:nvPr>
            <p:ph type="title"/>
          </p:nvPr>
        </p:nvSpPr>
        <p:spPr/>
        <p:txBody>
          <a:bodyPr/>
          <a:lstStyle/>
          <a:p>
            <a:r>
              <a:rPr lang="id-ID" dirty="0"/>
              <a:t>Testing and Evaluation</a:t>
            </a:r>
          </a:p>
        </p:txBody>
      </p:sp>
      <p:sp>
        <p:nvSpPr>
          <p:cNvPr id="3" name="Text Placeholder 2">
            <a:extLst>
              <a:ext uri="{FF2B5EF4-FFF2-40B4-BE49-F238E27FC236}">
                <a16:creationId xmlns:a16="http://schemas.microsoft.com/office/drawing/2014/main" id="{0FE23B3D-CDB5-AE4F-60DC-E85E207022DC}"/>
              </a:ext>
            </a:extLst>
          </p:cNvPr>
          <p:cNvSpPr>
            <a:spLocks noGrp="1"/>
          </p:cNvSpPr>
          <p:nvPr>
            <p:ph type="body" idx="1"/>
          </p:nvPr>
        </p:nvSpPr>
        <p:spPr/>
        <p:txBody>
          <a:bodyPr/>
          <a:lstStyle/>
          <a:p>
            <a:r>
              <a:rPr lang="id-ID" dirty="0"/>
              <a:t>Part 3</a:t>
            </a:r>
          </a:p>
        </p:txBody>
      </p:sp>
    </p:spTree>
    <p:extLst>
      <p:ext uri="{BB962C8B-B14F-4D97-AF65-F5344CB8AC3E}">
        <p14:creationId xmlns:p14="http://schemas.microsoft.com/office/powerpoint/2010/main" val="2836601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3B-2590-7AD8-E92A-65DEFB814FFC}"/>
              </a:ext>
            </a:extLst>
          </p:cNvPr>
          <p:cNvSpPr>
            <a:spLocks noGrp="1"/>
          </p:cNvSpPr>
          <p:nvPr>
            <p:ph type="title"/>
          </p:nvPr>
        </p:nvSpPr>
        <p:spPr/>
        <p:txBody>
          <a:bodyPr/>
          <a:lstStyle/>
          <a:p>
            <a:r>
              <a:rPr lang="id-ID" dirty="0"/>
              <a:t>Testing</a:t>
            </a:r>
          </a:p>
        </p:txBody>
      </p:sp>
      <p:sp>
        <p:nvSpPr>
          <p:cNvPr id="3" name="Content Placeholder 2">
            <a:extLst>
              <a:ext uri="{FF2B5EF4-FFF2-40B4-BE49-F238E27FC236}">
                <a16:creationId xmlns:a16="http://schemas.microsoft.com/office/drawing/2014/main" id="{2CBC1636-4995-A116-271D-B019A52FED6D}"/>
              </a:ext>
            </a:extLst>
          </p:cNvPr>
          <p:cNvSpPr>
            <a:spLocks noGrp="1"/>
          </p:cNvSpPr>
          <p:nvPr>
            <p:ph idx="1"/>
          </p:nvPr>
        </p:nvSpPr>
        <p:spPr/>
        <p:txBody>
          <a:bodyPr/>
          <a:lstStyle/>
          <a:p>
            <a:r>
              <a:rPr lang="fi-FI" dirty="0"/>
              <a:t>Tahapan pengujian meliputi keberhasilan koneksi dan pengiriman data</a:t>
            </a:r>
            <a:r>
              <a:rPr lang="id-ID" dirty="0"/>
              <a:t>, baik antara slave (sensor) dan master (server) maupun master dan Thingsboard.</a:t>
            </a:r>
          </a:p>
          <a:p>
            <a:r>
              <a:rPr lang="id-ID" dirty="0"/>
              <a:t>Setelah itu, pengujian yang dilakukan memastikan integrasi antara server dan Thingsboard.</a:t>
            </a:r>
          </a:p>
          <a:p>
            <a:r>
              <a:rPr lang="id-ID" dirty="0"/>
              <a:t>Tahapan terakhir adalah menguji keberhasilan pembacaan sensor kualitas air yang terdiri dari sensor TDS, temperature, dan turbidity.</a:t>
            </a:r>
          </a:p>
        </p:txBody>
      </p:sp>
    </p:spTree>
    <p:extLst>
      <p:ext uri="{BB962C8B-B14F-4D97-AF65-F5344CB8AC3E}">
        <p14:creationId xmlns:p14="http://schemas.microsoft.com/office/powerpoint/2010/main" val="22628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D4ED21F2-92DE-4312-8DBE-C137E2A19E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6" name="Freeform: Shape 15">
              <a:extLst>
                <a:ext uri="{FF2B5EF4-FFF2-40B4-BE49-F238E27FC236}">
                  <a16:creationId xmlns:a16="http://schemas.microsoft.com/office/drawing/2014/main" id="{AF87C1C3-17AE-4E8E-92D1-9D9478E5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78317897-0579-4C54-A2C9-1D9E6CFE7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B10D173-E475-4E91-9B9D-38FB26902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DFA5031-46E4-4B54-B410-B2C45429DF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18470EC3-8E74-4E72-84DE-D86003D2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1803245-48A5-47F5-9F36-BA72818ED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C29F321-A6F8-46F1-9834-04492B97F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8467D70-26CD-4313-B6A0-EAF328FA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0E9CC90-E24E-3E9F-C195-BB3EE498B272}"/>
              </a:ext>
            </a:extLst>
          </p:cNvPr>
          <p:cNvSpPr>
            <a:spLocks noGrp="1"/>
          </p:cNvSpPr>
          <p:nvPr>
            <p:ph type="title"/>
          </p:nvPr>
        </p:nvSpPr>
        <p:spPr>
          <a:xfrm>
            <a:off x="1198181" y="168425"/>
            <a:ext cx="9795638" cy="1645419"/>
          </a:xfrm>
        </p:spPr>
        <p:txBody>
          <a:bodyPr anchor="b">
            <a:normAutofit/>
          </a:bodyPr>
          <a:lstStyle/>
          <a:p>
            <a:pPr algn="ctr"/>
            <a:r>
              <a:rPr lang="id-ID"/>
              <a:t>Result: First Test</a:t>
            </a:r>
          </a:p>
        </p:txBody>
      </p:sp>
      <p:sp>
        <p:nvSpPr>
          <p:cNvPr id="3" name="Content Placeholder 2">
            <a:extLst>
              <a:ext uri="{FF2B5EF4-FFF2-40B4-BE49-F238E27FC236}">
                <a16:creationId xmlns:a16="http://schemas.microsoft.com/office/drawing/2014/main" id="{61D3BD68-0D0E-8781-609B-A98BEFDE019F}"/>
              </a:ext>
            </a:extLst>
          </p:cNvPr>
          <p:cNvSpPr>
            <a:spLocks noGrp="1"/>
          </p:cNvSpPr>
          <p:nvPr>
            <p:ph idx="1"/>
          </p:nvPr>
        </p:nvSpPr>
        <p:spPr>
          <a:xfrm>
            <a:off x="2197618" y="1990505"/>
            <a:ext cx="7796762" cy="1743915"/>
          </a:xfrm>
        </p:spPr>
        <p:txBody>
          <a:bodyPr anchor="ctr">
            <a:normAutofit/>
          </a:bodyPr>
          <a:lstStyle/>
          <a:p>
            <a:pPr marL="0" indent="0" algn="ctr">
              <a:buNone/>
            </a:pPr>
            <a:r>
              <a:rPr lang="id-ID" sz="1800" dirty="0"/>
              <a:t>Keterhubungan antara hardware dan software. Gambar yang ditunjukkan merupakan serial monitor dari server dan reader, serta tampilan perangkat pada Thingsboard.</a:t>
            </a:r>
          </a:p>
        </p:txBody>
      </p:sp>
      <p:pic>
        <p:nvPicPr>
          <p:cNvPr id="4" name="Picture 3" descr="A screen shot of a computer&#10;&#10;Description automatically generated">
            <a:extLst>
              <a:ext uri="{FF2B5EF4-FFF2-40B4-BE49-F238E27FC236}">
                <a16:creationId xmlns:a16="http://schemas.microsoft.com/office/drawing/2014/main" id="{4F373375-F681-1A9C-26E5-10AB1CD53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 y="4600074"/>
            <a:ext cx="3792072" cy="976458"/>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48564273-A3D9-AA0E-3C26-0FDBE1B94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495" y="4637995"/>
            <a:ext cx="3792072" cy="900616"/>
          </a:xfrm>
          <a:prstGeom prst="rect">
            <a:avLst/>
          </a:prstGeom>
        </p:spPr>
      </p:pic>
      <p:pic>
        <p:nvPicPr>
          <p:cNvPr id="6" name="Picture 5" descr="A screenshot of a phone&#10;&#10;Description automatically generated">
            <a:extLst>
              <a:ext uri="{FF2B5EF4-FFF2-40B4-BE49-F238E27FC236}">
                <a16:creationId xmlns:a16="http://schemas.microsoft.com/office/drawing/2014/main" id="{B50DD92C-DB67-E594-280E-18F795DB8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4247" y="4789677"/>
            <a:ext cx="3792072" cy="597251"/>
          </a:xfrm>
          <a:prstGeom prst="rect">
            <a:avLst/>
          </a:prstGeom>
        </p:spPr>
      </p:pic>
      <p:grpSp>
        <p:nvGrpSpPr>
          <p:cNvPr id="25" name="Bottom Right">
            <a:extLst>
              <a:ext uri="{FF2B5EF4-FFF2-40B4-BE49-F238E27FC236}">
                <a16:creationId xmlns:a16="http://schemas.microsoft.com/office/drawing/2014/main" id="{25330748-DCD3-40F6-80B6-BBD60F1342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6" name="Graphic 157">
              <a:extLst>
                <a:ext uri="{FF2B5EF4-FFF2-40B4-BE49-F238E27FC236}">
                  <a16:creationId xmlns:a16="http://schemas.microsoft.com/office/drawing/2014/main" id="{7C76B3F8-E57B-4B84-AFCF-111FFBED9E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8" name="Freeform: Shape 27">
                <a:extLst>
                  <a:ext uri="{FF2B5EF4-FFF2-40B4-BE49-F238E27FC236}">
                    <a16:creationId xmlns:a16="http://schemas.microsoft.com/office/drawing/2014/main" id="{1F1327FF-A0D9-4C0E-A2D9-BDEBA8A07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3EC6B6B4-1322-4A16-96A5-99CA4AC09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DBE35EC6-17FE-468B-8D53-827021BA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CF55A04D-04B8-4EEA-8259-B97C0B9E8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C65F71FB-B02A-4D26-83F1-F529612E0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965629FE-C08C-4B86-A392-E6717B454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2D3C2A6F-3D83-4184-9EF4-34250BA8A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7" name="Freeform: Shape 26">
              <a:extLst>
                <a:ext uri="{FF2B5EF4-FFF2-40B4-BE49-F238E27FC236}">
                  <a16:creationId xmlns:a16="http://schemas.microsoft.com/office/drawing/2014/main" id="{1FC3D0CE-49BC-4D5A-8326-EE25E39F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240059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FEF2-A2D9-9A5A-392B-86A82630870D}"/>
              </a:ext>
            </a:extLst>
          </p:cNvPr>
          <p:cNvSpPr>
            <a:spLocks noGrp="1"/>
          </p:cNvSpPr>
          <p:nvPr>
            <p:ph type="title"/>
          </p:nvPr>
        </p:nvSpPr>
        <p:spPr/>
        <p:txBody>
          <a:bodyPr/>
          <a:lstStyle/>
          <a:p>
            <a:r>
              <a:rPr lang="id-ID" dirty="0"/>
              <a:t>Problem and Solution</a:t>
            </a:r>
          </a:p>
        </p:txBody>
      </p:sp>
      <p:sp>
        <p:nvSpPr>
          <p:cNvPr id="3" name="Content Placeholder 2">
            <a:extLst>
              <a:ext uri="{FF2B5EF4-FFF2-40B4-BE49-F238E27FC236}">
                <a16:creationId xmlns:a16="http://schemas.microsoft.com/office/drawing/2014/main" id="{DCB4061B-6C21-EB2E-9D79-BF9F27B2279B}"/>
              </a:ext>
            </a:extLst>
          </p:cNvPr>
          <p:cNvSpPr>
            <a:spLocks noGrp="1"/>
          </p:cNvSpPr>
          <p:nvPr>
            <p:ph idx="1"/>
          </p:nvPr>
        </p:nvSpPr>
        <p:spPr/>
        <p:txBody>
          <a:bodyPr/>
          <a:lstStyle/>
          <a:p>
            <a:r>
              <a:rPr lang="id-ID" dirty="0"/>
              <a:t>Air bersih memainkan peran sentral dalam berbagai sisi kehidupan manusia.</a:t>
            </a:r>
          </a:p>
          <a:p>
            <a:r>
              <a:rPr lang="id-ID" dirty="0"/>
              <a:t>Terkadang, penjagaan kualitas air sulit untuk dilakukan karena adanya karakteristik yang tidak dapat ditentukan melalui observasi biasa.</a:t>
            </a:r>
          </a:p>
          <a:p>
            <a:r>
              <a:rPr lang="id-ID" dirty="0"/>
              <a:t>Water Quality Monitoring System memberikan solusi untuk masalah ini dengan mengaplikasikan konsep Internet of Things (IoT).</a:t>
            </a:r>
          </a:p>
        </p:txBody>
      </p:sp>
    </p:spTree>
    <p:extLst>
      <p:ext uri="{BB962C8B-B14F-4D97-AF65-F5344CB8AC3E}">
        <p14:creationId xmlns:p14="http://schemas.microsoft.com/office/powerpoint/2010/main" val="82256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43121CC-2084-974A-766F-FB9614B81E43}"/>
              </a:ext>
            </a:extLst>
          </p:cNvPr>
          <p:cNvSpPr>
            <a:spLocks noGrp="1"/>
          </p:cNvSpPr>
          <p:nvPr>
            <p:ph type="title"/>
          </p:nvPr>
        </p:nvSpPr>
        <p:spPr>
          <a:xfrm>
            <a:off x="1198182" y="559813"/>
            <a:ext cx="4814412" cy="1664573"/>
          </a:xfrm>
        </p:spPr>
        <p:txBody>
          <a:bodyPr>
            <a:normAutofit/>
          </a:bodyPr>
          <a:lstStyle/>
          <a:p>
            <a:r>
              <a:rPr lang="id-ID"/>
              <a:t>Result: Second Test</a:t>
            </a:r>
          </a:p>
        </p:txBody>
      </p:sp>
      <p:sp>
        <p:nvSpPr>
          <p:cNvPr id="3" name="Content Placeholder 2">
            <a:extLst>
              <a:ext uri="{FF2B5EF4-FFF2-40B4-BE49-F238E27FC236}">
                <a16:creationId xmlns:a16="http://schemas.microsoft.com/office/drawing/2014/main" id="{9F9A0170-7D38-745C-7C6F-3046F2B22F1C}"/>
              </a:ext>
            </a:extLst>
          </p:cNvPr>
          <p:cNvSpPr>
            <a:spLocks noGrp="1"/>
          </p:cNvSpPr>
          <p:nvPr>
            <p:ph idx="1"/>
          </p:nvPr>
        </p:nvSpPr>
        <p:spPr>
          <a:xfrm>
            <a:off x="1185756" y="2384474"/>
            <a:ext cx="4814102" cy="3728613"/>
          </a:xfrm>
        </p:spPr>
        <p:txBody>
          <a:bodyPr>
            <a:normAutofit/>
          </a:bodyPr>
          <a:lstStyle/>
          <a:p>
            <a:pPr marL="0" indent="0">
              <a:buNone/>
            </a:pPr>
            <a:r>
              <a:rPr lang="id-ID" sz="1800"/>
              <a:t>Keterhubungan antar tiap komponen. Gambar yang ditunjukkan memperlihatkan pengiriman data dari sensor reader ke server serta dari server ke Thingsboard.</a:t>
            </a:r>
          </a:p>
        </p:txBody>
      </p:sp>
      <p:grpSp>
        <p:nvGrpSpPr>
          <p:cNvPr id="14" name="Top left">
            <a:extLst>
              <a:ext uri="{FF2B5EF4-FFF2-40B4-BE49-F238E27FC236}">
                <a16:creationId xmlns:a16="http://schemas.microsoft.com/office/drawing/2014/main" id="{87E95D23-D2E6-485F-970B-FA6B1F87C5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DB6A72BD-37A4-4137-8B97-5BD291687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8AE5FEFD-1B1B-4385-97BB-C66D614A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100022E-513D-464F-944A-5A6674923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A5CBE60-D2FC-4051-A742-508687019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C0E1266-B70E-437A-BDB8-75C7811F5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CCA83A0-1C0A-488D-927E-45B1EA2F3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29A9407-7973-47F7-8121-65482C40C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4818CFFC-891D-4DC7-9006-A2306D181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4" name="Picture 3" descr="A screen shot of a computer&#10;&#10;Description automatically generated">
            <a:extLst>
              <a:ext uri="{FF2B5EF4-FFF2-40B4-BE49-F238E27FC236}">
                <a16:creationId xmlns:a16="http://schemas.microsoft.com/office/drawing/2014/main" id="{324240EA-3959-AA43-A91D-8C5CE0CDDDE8}"/>
              </a:ext>
            </a:extLst>
          </p:cNvPr>
          <p:cNvPicPr>
            <a:picLocks noChangeAspect="1"/>
          </p:cNvPicPr>
          <p:nvPr/>
        </p:nvPicPr>
        <p:blipFill rotWithShape="1">
          <a:blip r:embed="rId2">
            <a:extLst>
              <a:ext uri="{28A0092B-C50C-407E-A947-70E740481C1C}">
                <a14:useLocalDpi xmlns:a14="http://schemas.microsoft.com/office/drawing/2010/main" val="0"/>
              </a:ext>
            </a:extLst>
          </a:blip>
          <a:srcRect l="5960" r="3" b="3"/>
          <a:stretch/>
        </p:blipFill>
        <p:spPr>
          <a:xfrm>
            <a:off x="6665976" y="978408"/>
            <a:ext cx="4782312" cy="237744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64A08C3-238F-4A5F-58B6-EE915164CAE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012" r="2" b="2"/>
          <a:stretch/>
        </p:blipFill>
        <p:spPr>
          <a:xfrm>
            <a:off x="6665975" y="3489960"/>
            <a:ext cx="4782312" cy="2377440"/>
          </a:xfrm>
          <a:prstGeom prst="rect">
            <a:avLst/>
          </a:prstGeom>
        </p:spPr>
      </p:pic>
      <p:grpSp>
        <p:nvGrpSpPr>
          <p:cNvPr id="24" name="Bottom Right">
            <a:extLst>
              <a:ext uri="{FF2B5EF4-FFF2-40B4-BE49-F238E27FC236}">
                <a16:creationId xmlns:a16="http://schemas.microsoft.com/office/drawing/2014/main" id="{178D0509-C089-477C-8002-C3E21EF54C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66BC3749-E1E9-4984-9E91-D9147A65D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D0A06EE8-2C6E-4138-BB8E-EE8813D4AB5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BD90B422-85E7-47B5-B1E2-458EADAF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94255CB-C5B0-446A-8A3D-952230114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E03C944-4C3E-4119-A31F-E6642DD7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98D82FC-1A06-4233-8A40-7A72D45DD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9ED94D0-E4AE-47E2-AF74-4939A87D8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67F38DF-4B30-4594-8B07-5A63280B8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0B9B65E-2DFE-42D5-A78B-D65CF7AB6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5A40AABD-B60E-4C51-A886-E4176A8D2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5874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A195-31CB-67A2-8CF3-7859782BC591}"/>
              </a:ext>
            </a:extLst>
          </p:cNvPr>
          <p:cNvSpPr>
            <a:spLocks noGrp="1"/>
          </p:cNvSpPr>
          <p:nvPr>
            <p:ph type="title"/>
          </p:nvPr>
        </p:nvSpPr>
        <p:spPr/>
        <p:txBody>
          <a:bodyPr/>
          <a:lstStyle/>
          <a:p>
            <a:r>
              <a:rPr lang="id-ID" dirty="0"/>
              <a:t>Result: Third Test</a:t>
            </a:r>
          </a:p>
        </p:txBody>
      </p:sp>
      <p:sp>
        <p:nvSpPr>
          <p:cNvPr id="3" name="Content Placeholder 2">
            <a:extLst>
              <a:ext uri="{FF2B5EF4-FFF2-40B4-BE49-F238E27FC236}">
                <a16:creationId xmlns:a16="http://schemas.microsoft.com/office/drawing/2014/main" id="{9C66E980-72E9-54EC-2AE5-A2BFB0BC21FD}"/>
              </a:ext>
            </a:extLst>
          </p:cNvPr>
          <p:cNvSpPr>
            <a:spLocks noGrp="1"/>
          </p:cNvSpPr>
          <p:nvPr>
            <p:ph idx="1"/>
          </p:nvPr>
        </p:nvSpPr>
        <p:spPr/>
        <p:txBody>
          <a:bodyPr/>
          <a:lstStyle/>
          <a:p>
            <a:pPr marL="0" indent="0">
              <a:buNone/>
            </a:pPr>
            <a:r>
              <a:rPr lang="id-ID" dirty="0"/>
              <a:t>Keterhubungan antar tiap sensor dan ESP32 yang membaca sensor (slave). Gambar yang ditunjukkan pada slide-slide selanjutnya menunjukkan pengiriman data dari tiap kasus.</a:t>
            </a:r>
          </a:p>
        </p:txBody>
      </p:sp>
    </p:spTree>
    <p:extLst>
      <p:ext uri="{BB962C8B-B14F-4D97-AF65-F5344CB8AC3E}">
        <p14:creationId xmlns:p14="http://schemas.microsoft.com/office/powerpoint/2010/main" val="2120223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768D6757-43DA-428B-9DD7-6A71B8BCF5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3" name="Freeform: Shape 42">
              <a:extLst>
                <a:ext uri="{FF2B5EF4-FFF2-40B4-BE49-F238E27FC236}">
                  <a16:creationId xmlns:a16="http://schemas.microsoft.com/office/drawing/2014/main" id="{CD391D4A-CB15-4553-94DC-CF3C4B7A5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2C8A3FFA-5C1D-4D00-9F94-576B549E8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D57C5B19-33F5-4C10-B3CD-0F68DE3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9CE206CF-ECF7-464E-AB9A-78B5D40CA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7649E775-A3B9-4297-9ABE-290270A01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173BCD4C-546E-4E45-BC66-B781A1242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781F6EA8-1B21-4253-8911-CCEA7A97A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A0EA1D1E-735C-497A-8458-F3A06EAEA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320CFDD-CBF6-8E70-96EB-EFB507F9E99F}"/>
              </a:ext>
            </a:extLst>
          </p:cNvPr>
          <p:cNvSpPr>
            <a:spLocks noGrp="1"/>
          </p:cNvSpPr>
          <p:nvPr>
            <p:ph type="title"/>
          </p:nvPr>
        </p:nvSpPr>
        <p:spPr>
          <a:xfrm>
            <a:off x="1005652" y="744909"/>
            <a:ext cx="4303433" cy="3155419"/>
          </a:xfrm>
        </p:spPr>
        <p:txBody>
          <a:bodyPr vert="horz" lIns="91440" tIns="45720" rIns="91440" bIns="45720" rtlCol="0" anchor="b">
            <a:normAutofit/>
          </a:bodyPr>
          <a:lstStyle/>
          <a:p>
            <a:r>
              <a:rPr lang="en-US" sz="5400" kern="1200">
                <a:latin typeface="+mj-lt"/>
                <a:ea typeface="+mj-ea"/>
                <a:cs typeface="+mj-cs"/>
              </a:rPr>
              <a:t>Result: </a:t>
            </a:r>
            <a:r>
              <a:rPr lang="en-US" sz="5400"/>
              <a:t>First </a:t>
            </a:r>
            <a:r>
              <a:rPr lang="en-US" sz="5400" kern="1200">
                <a:latin typeface="+mj-lt"/>
                <a:ea typeface="+mj-ea"/>
                <a:cs typeface="+mj-cs"/>
              </a:rPr>
              <a:t>Test</a:t>
            </a:r>
          </a:p>
        </p:txBody>
      </p:sp>
      <p:sp>
        <p:nvSpPr>
          <p:cNvPr id="3" name="Content Placeholder 2">
            <a:extLst>
              <a:ext uri="{FF2B5EF4-FFF2-40B4-BE49-F238E27FC236}">
                <a16:creationId xmlns:a16="http://schemas.microsoft.com/office/drawing/2014/main" id="{881BD261-4AC6-456B-24AA-BF1F3725A606}"/>
              </a:ext>
            </a:extLst>
          </p:cNvPr>
          <p:cNvSpPr>
            <a:spLocks noGrp="1"/>
          </p:cNvSpPr>
          <p:nvPr>
            <p:ph idx="1"/>
          </p:nvPr>
        </p:nvSpPr>
        <p:spPr>
          <a:xfrm>
            <a:off x="1012784" y="4074784"/>
            <a:ext cx="4303432" cy="2054306"/>
          </a:xfrm>
        </p:spPr>
        <p:txBody>
          <a:bodyPr vert="horz" lIns="91440" tIns="45720" rIns="91440" bIns="45720" rtlCol="0" anchor="t">
            <a:normAutofit/>
          </a:bodyPr>
          <a:lstStyle/>
          <a:p>
            <a:pPr marL="0" indent="0">
              <a:buNone/>
            </a:pPr>
            <a:r>
              <a:rPr lang="en-US" sz="2200" kern="1200">
                <a:solidFill>
                  <a:schemeClr val="tx2"/>
                </a:solidFill>
                <a:latin typeface="+mn-lt"/>
                <a:ea typeface="+mn-ea"/>
                <a:cs typeface="+mn-cs"/>
              </a:rPr>
              <a:t>Kasus pertama: kondisi air bersih pada suhu ruangan</a:t>
            </a:r>
          </a:p>
        </p:txBody>
      </p:sp>
      <p:grpSp>
        <p:nvGrpSpPr>
          <p:cNvPr id="52" name="Cross">
            <a:extLst>
              <a:ext uri="{FF2B5EF4-FFF2-40B4-BE49-F238E27FC236}">
                <a16:creationId xmlns:a16="http://schemas.microsoft.com/office/drawing/2014/main" id="{BA202D74-C58E-46BB-8671-BBD11C1E4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53649EF0-2F21-4019-A282-6F72261E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0B897FE0-A266-448F-BE13-2EDB83C8E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6" name="Bottom Right">
            <a:extLst>
              <a:ext uri="{FF2B5EF4-FFF2-40B4-BE49-F238E27FC236}">
                <a16:creationId xmlns:a16="http://schemas.microsoft.com/office/drawing/2014/main" id="{75166AAC-C71D-472C-B758-3E41713C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7" name="Graphic 157">
              <a:extLst>
                <a:ext uri="{FF2B5EF4-FFF2-40B4-BE49-F238E27FC236}">
                  <a16:creationId xmlns:a16="http://schemas.microsoft.com/office/drawing/2014/main" id="{7C93CC1D-C85E-4399-BC08-FAAB073CB0F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9" name="Freeform: Shape 58">
                <a:extLst>
                  <a:ext uri="{FF2B5EF4-FFF2-40B4-BE49-F238E27FC236}">
                    <a16:creationId xmlns:a16="http://schemas.microsoft.com/office/drawing/2014/main" id="{D4221A94-3C62-4CC8-9954-A09C78C25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2F3428FC-EE97-4CE7-BA15-452786B19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11E5D736-5A20-4A51-A4E7-BEDAFE66E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Shape 61">
                <a:extLst>
                  <a:ext uri="{FF2B5EF4-FFF2-40B4-BE49-F238E27FC236}">
                    <a16:creationId xmlns:a16="http://schemas.microsoft.com/office/drawing/2014/main" id="{7FAFA600-7C84-497F-AD88-9A067C45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Shape 62">
                <a:extLst>
                  <a:ext uri="{FF2B5EF4-FFF2-40B4-BE49-F238E27FC236}">
                    <a16:creationId xmlns:a16="http://schemas.microsoft.com/office/drawing/2014/main" id="{1581E512-DD52-4C30-89C7-F470D0187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Shape 63">
                <a:extLst>
                  <a:ext uri="{FF2B5EF4-FFF2-40B4-BE49-F238E27FC236}">
                    <a16:creationId xmlns:a16="http://schemas.microsoft.com/office/drawing/2014/main" id="{A008492B-E470-407A-B90A-46312C56B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Shape 64">
                <a:extLst>
                  <a:ext uri="{FF2B5EF4-FFF2-40B4-BE49-F238E27FC236}">
                    <a16:creationId xmlns:a16="http://schemas.microsoft.com/office/drawing/2014/main" id="{801F51B6-F24A-4E1F-8A18-A7344E2C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8" name="Freeform: Shape 57">
              <a:extLst>
                <a:ext uri="{FF2B5EF4-FFF2-40B4-BE49-F238E27FC236}">
                  <a16:creationId xmlns:a16="http://schemas.microsoft.com/office/drawing/2014/main" id="{4CCABC59-AE08-4314-9746-495F73440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4" name="Picture 3" descr="A computer with wires connected to a glass container&#10;&#10;Description automatically generated">
            <a:extLst>
              <a:ext uri="{FF2B5EF4-FFF2-40B4-BE49-F238E27FC236}">
                <a16:creationId xmlns:a16="http://schemas.microsoft.com/office/drawing/2014/main" id="{08B027C7-05BD-46D7-10DA-E9DD2DBF1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105" y="875073"/>
            <a:ext cx="3109869" cy="233240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57B1A0B-9F6D-E35D-FC95-357958D5C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570" y="1252144"/>
            <a:ext cx="3109869" cy="1578258"/>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001DB390-1006-123D-13B8-21265E228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2105" y="4133789"/>
            <a:ext cx="3109869" cy="136056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E861E65-9291-5F3D-0D16-6DE1E6CFBE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5570" y="4176549"/>
            <a:ext cx="3109869" cy="1275046"/>
          </a:xfrm>
          <a:prstGeom prst="rect">
            <a:avLst/>
          </a:prstGeom>
        </p:spPr>
      </p:pic>
    </p:spTree>
    <p:extLst>
      <p:ext uri="{BB962C8B-B14F-4D97-AF65-F5344CB8AC3E}">
        <p14:creationId xmlns:p14="http://schemas.microsoft.com/office/powerpoint/2010/main" val="230144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768D6757-43DA-428B-9DD7-6A71B8BCF5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3" name="Freeform: Shape 42">
              <a:extLst>
                <a:ext uri="{FF2B5EF4-FFF2-40B4-BE49-F238E27FC236}">
                  <a16:creationId xmlns:a16="http://schemas.microsoft.com/office/drawing/2014/main" id="{CD391D4A-CB15-4553-94DC-CF3C4B7A5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2C8A3FFA-5C1D-4D00-9F94-576B549E8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D57C5B19-33F5-4C10-B3CD-0F68DE3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9CE206CF-ECF7-464E-AB9A-78B5D40CA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7649E775-A3B9-4297-9ABE-290270A01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173BCD4C-546E-4E45-BC66-B781A1242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781F6EA8-1B21-4253-8911-CCEA7A97A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A0EA1D1E-735C-497A-8458-F3A06EAEA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DF1382E-0EA2-7615-51D3-BDE4611913B4}"/>
              </a:ext>
            </a:extLst>
          </p:cNvPr>
          <p:cNvSpPr>
            <a:spLocks noGrp="1"/>
          </p:cNvSpPr>
          <p:nvPr>
            <p:ph type="title"/>
          </p:nvPr>
        </p:nvSpPr>
        <p:spPr>
          <a:xfrm>
            <a:off x="1005652" y="744909"/>
            <a:ext cx="4303433" cy="3155419"/>
          </a:xfrm>
        </p:spPr>
        <p:txBody>
          <a:bodyPr vert="horz" lIns="91440" tIns="45720" rIns="91440" bIns="45720" rtlCol="0" anchor="b">
            <a:normAutofit/>
          </a:bodyPr>
          <a:lstStyle/>
          <a:p>
            <a:r>
              <a:rPr lang="en-US" sz="5400" kern="1200">
                <a:latin typeface="+mj-lt"/>
                <a:ea typeface="+mj-ea"/>
                <a:cs typeface="+mj-cs"/>
              </a:rPr>
              <a:t>Result: </a:t>
            </a:r>
            <a:r>
              <a:rPr lang="en-US" sz="5400"/>
              <a:t>Second </a:t>
            </a:r>
            <a:r>
              <a:rPr lang="en-US" sz="5400" kern="1200">
                <a:latin typeface="+mj-lt"/>
                <a:ea typeface="+mj-ea"/>
                <a:cs typeface="+mj-cs"/>
              </a:rPr>
              <a:t>Test</a:t>
            </a:r>
          </a:p>
        </p:txBody>
      </p:sp>
      <p:sp>
        <p:nvSpPr>
          <p:cNvPr id="3" name="Content Placeholder 2">
            <a:extLst>
              <a:ext uri="{FF2B5EF4-FFF2-40B4-BE49-F238E27FC236}">
                <a16:creationId xmlns:a16="http://schemas.microsoft.com/office/drawing/2014/main" id="{6F2A1701-CD57-9347-84EF-BA9D033FA346}"/>
              </a:ext>
            </a:extLst>
          </p:cNvPr>
          <p:cNvSpPr>
            <a:spLocks noGrp="1"/>
          </p:cNvSpPr>
          <p:nvPr>
            <p:ph idx="1"/>
          </p:nvPr>
        </p:nvSpPr>
        <p:spPr>
          <a:xfrm>
            <a:off x="1012784" y="4074784"/>
            <a:ext cx="4303432" cy="2054306"/>
          </a:xfrm>
        </p:spPr>
        <p:txBody>
          <a:bodyPr vert="horz" lIns="91440" tIns="45720" rIns="91440" bIns="45720" rtlCol="0" anchor="t">
            <a:normAutofit/>
          </a:bodyPr>
          <a:lstStyle/>
          <a:p>
            <a:pPr marL="0" indent="0">
              <a:buNone/>
            </a:pPr>
            <a:r>
              <a:rPr lang="en-US" sz="2200" kern="1200">
                <a:solidFill>
                  <a:schemeClr val="tx2"/>
                </a:solidFill>
                <a:latin typeface="+mn-lt"/>
                <a:ea typeface="+mn-ea"/>
                <a:cs typeface="+mn-cs"/>
              </a:rPr>
              <a:t>Kasus kedua: air keruh</a:t>
            </a:r>
          </a:p>
        </p:txBody>
      </p:sp>
      <p:grpSp>
        <p:nvGrpSpPr>
          <p:cNvPr id="52" name="Cross">
            <a:extLst>
              <a:ext uri="{FF2B5EF4-FFF2-40B4-BE49-F238E27FC236}">
                <a16:creationId xmlns:a16="http://schemas.microsoft.com/office/drawing/2014/main" id="{BA202D74-C58E-46BB-8671-BBD11C1E4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53649EF0-2F21-4019-A282-6F72261E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0B897FE0-A266-448F-BE13-2EDB83C8E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6" name="Bottom Right">
            <a:extLst>
              <a:ext uri="{FF2B5EF4-FFF2-40B4-BE49-F238E27FC236}">
                <a16:creationId xmlns:a16="http://schemas.microsoft.com/office/drawing/2014/main" id="{75166AAC-C71D-472C-B758-3E41713C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7" name="Graphic 157">
              <a:extLst>
                <a:ext uri="{FF2B5EF4-FFF2-40B4-BE49-F238E27FC236}">
                  <a16:creationId xmlns:a16="http://schemas.microsoft.com/office/drawing/2014/main" id="{7C93CC1D-C85E-4399-BC08-FAAB073CB0F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9" name="Freeform: Shape 58">
                <a:extLst>
                  <a:ext uri="{FF2B5EF4-FFF2-40B4-BE49-F238E27FC236}">
                    <a16:creationId xmlns:a16="http://schemas.microsoft.com/office/drawing/2014/main" id="{D4221A94-3C62-4CC8-9954-A09C78C25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2F3428FC-EE97-4CE7-BA15-452786B19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11E5D736-5A20-4A51-A4E7-BEDAFE66E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Shape 61">
                <a:extLst>
                  <a:ext uri="{FF2B5EF4-FFF2-40B4-BE49-F238E27FC236}">
                    <a16:creationId xmlns:a16="http://schemas.microsoft.com/office/drawing/2014/main" id="{7FAFA600-7C84-497F-AD88-9A067C45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Shape 62">
                <a:extLst>
                  <a:ext uri="{FF2B5EF4-FFF2-40B4-BE49-F238E27FC236}">
                    <a16:creationId xmlns:a16="http://schemas.microsoft.com/office/drawing/2014/main" id="{1581E512-DD52-4C30-89C7-F470D0187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Shape 63">
                <a:extLst>
                  <a:ext uri="{FF2B5EF4-FFF2-40B4-BE49-F238E27FC236}">
                    <a16:creationId xmlns:a16="http://schemas.microsoft.com/office/drawing/2014/main" id="{A008492B-E470-407A-B90A-46312C56B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Shape 64">
                <a:extLst>
                  <a:ext uri="{FF2B5EF4-FFF2-40B4-BE49-F238E27FC236}">
                    <a16:creationId xmlns:a16="http://schemas.microsoft.com/office/drawing/2014/main" id="{801F51B6-F24A-4E1F-8A18-A7344E2C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8" name="Freeform: Shape 57">
              <a:extLst>
                <a:ext uri="{FF2B5EF4-FFF2-40B4-BE49-F238E27FC236}">
                  <a16:creationId xmlns:a16="http://schemas.microsoft.com/office/drawing/2014/main" id="{4CCABC59-AE08-4314-9746-495F73440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4" name="Picture 3" descr="A glass mug with liquid in front of a computer screen&#10;&#10;Description automatically generated">
            <a:extLst>
              <a:ext uri="{FF2B5EF4-FFF2-40B4-BE49-F238E27FC236}">
                <a16:creationId xmlns:a16="http://schemas.microsoft.com/office/drawing/2014/main" id="{84CF2BF1-60FF-64EB-D028-D6A401525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927" y="739790"/>
            <a:ext cx="1952225" cy="260296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335F597-6F1F-CAB9-0CD5-AF22DEB36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570" y="1248257"/>
            <a:ext cx="3109869" cy="158603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29D9DD7-A630-DB14-EE43-0A6A6FF62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2105" y="4161000"/>
            <a:ext cx="3109869" cy="1306144"/>
          </a:xfrm>
          <a:prstGeom prst="rect">
            <a:avLst/>
          </a:prstGeom>
        </p:spPr>
      </p:pic>
      <p:pic>
        <p:nvPicPr>
          <p:cNvPr id="6" name="Picture 5" descr="A screen shot of a computer screen&#10;&#10;Description automatically generated">
            <a:extLst>
              <a:ext uri="{FF2B5EF4-FFF2-40B4-BE49-F238E27FC236}">
                <a16:creationId xmlns:a16="http://schemas.microsoft.com/office/drawing/2014/main" id="{5DF887AB-5CB6-468A-A7D4-244414508D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5570" y="4394240"/>
            <a:ext cx="3109869" cy="839664"/>
          </a:xfrm>
          <a:prstGeom prst="rect">
            <a:avLst/>
          </a:prstGeom>
        </p:spPr>
      </p:pic>
    </p:spTree>
    <p:extLst>
      <p:ext uri="{BB962C8B-B14F-4D97-AF65-F5344CB8AC3E}">
        <p14:creationId xmlns:p14="http://schemas.microsoft.com/office/powerpoint/2010/main" val="432168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768D6757-43DA-428B-9DD7-6A71B8BCF5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3" name="Freeform: Shape 42">
              <a:extLst>
                <a:ext uri="{FF2B5EF4-FFF2-40B4-BE49-F238E27FC236}">
                  <a16:creationId xmlns:a16="http://schemas.microsoft.com/office/drawing/2014/main" id="{CD391D4A-CB15-4553-94DC-CF3C4B7A5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2C8A3FFA-5C1D-4D00-9F94-576B549E8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D57C5B19-33F5-4C10-B3CD-0F68DE3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9CE206CF-ECF7-464E-AB9A-78B5D40CA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7649E775-A3B9-4297-9ABE-290270A01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173BCD4C-546E-4E45-BC66-B781A1242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781F6EA8-1B21-4253-8911-CCEA7A97A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A0EA1D1E-735C-497A-8458-F3A06EAEA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AE9F479-1A43-46C8-2B1D-574D42624AD3}"/>
              </a:ext>
            </a:extLst>
          </p:cNvPr>
          <p:cNvSpPr>
            <a:spLocks noGrp="1"/>
          </p:cNvSpPr>
          <p:nvPr>
            <p:ph type="title"/>
          </p:nvPr>
        </p:nvSpPr>
        <p:spPr>
          <a:xfrm>
            <a:off x="1005652" y="744909"/>
            <a:ext cx="4303433" cy="3155419"/>
          </a:xfrm>
        </p:spPr>
        <p:txBody>
          <a:bodyPr vert="horz" lIns="91440" tIns="45720" rIns="91440" bIns="45720" rtlCol="0" anchor="b">
            <a:normAutofit/>
          </a:bodyPr>
          <a:lstStyle/>
          <a:p>
            <a:r>
              <a:rPr lang="en-US" sz="5400" kern="1200">
                <a:solidFill>
                  <a:schemeClr val="tx2"/>
                </a:solidFill>
                <a:latin typeface="+mj-lt"/>
                <a:ea typeface="+mj-ea"/>
                <a:cs typeface="+mj-cs"/>
              </a:rPr>
              <a:t>Result: Third Test</a:t>
            </a:r>
          </a:p>
        </p:txBody>
      </p:sp>
      <p:sp>
        <p:nvSpPr>
          <p:cNvPr id="3" name="Content Placeholder 2">
            <a:extLst>
              <a:ext uri="{FF2B5EF4-FFF2-40B4-BE49-F238E27FC236}">
                <a16:creationId xmlns:a16="http://schemas.microsoft.com/office/drawing/2014/main" id="{E8B073AA-B517-42A2-4054-E33A76BD1819}"/>
              </a:ext>
            </a:extLst>
          </p:cNvPr>
          <p:cNvSpPr>
            <a:spLocks noGrp="1"/>
          </p:cNvSpPr>
          <p:nvPr>
            <p:ph idx="1"/>
          </p:nvPr>
        </p:nvSpPr>
        <p:spPr>
          <a:xfrm>
            <a:off x="1012784" y="4074784"/>
            <a:ext cx="4303432" cy="2054306"/>
          </a:xfrm>
        </p:spPr>
        <p:txBody>
          <a:bodyPr vert="horz" lIns="91440" tIns="45720" rIns="91440" bIns="45720" rtlCol="0" anchor="t">
            <a:normAutofit/>
          </a:bodyPr>
          <a:lstStyle/>
          <a:p>
            <a:pPr marL="0" indent="0">
              <a:buNone/>
            </a:pPr>
            <a:r>
              <a:rPr lang="en-US" sz="2200" kern="1200">
                <a:solidFill>
                  <a:schemeClr val="tx2"/>
                </a:solidFill>
                <a:latin typeface="+mn-lt"/>
                <a:ea typeface="+mn-ea"/>
                <a:cs typeface="+mn-cs"/>
              </a:rPr>
              <a:t>Kasus ketiga: air panas</a:t>
            </a:r>
          </a:p>
        </p:txBody>
      </p:sp>
      <p:grpSp>
        <p:nvGrpSpPr>
          <p:cNvPr id="52" name="Cross">
            <a:extLst>
              <a:ext uri="{FF2B5EF4-FFF2-40B4-BE49-F238E27FC236}">
                <a16:creationId xmlns:a16="http://schemas.microsoft.com/office/drawing/2014/main" id="{BA202D74-C58E-46BB-8671-BBD11C1E4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53649EF0-2F21-4019-A282-6F72261E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0B897FE0-A266-448F-BE13-2EDB83C8E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6" name="Bottom Right">
            <a:extLst>
              <a:ext uri="{FF2B5EF4-FFF2-40B4-BE49-F238E27FC236}">
                <a16:creationId xmlns:a16="http://schemas.microsoft.com/office/drawing/2014/main" id="{75166AAC-C71D-472C-B758-3E41713C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7" name="Graphic 157">
              <a:extLst>
                <a:ext uri="{FF2B5EF4-FFF2-40B4-BE49-F238E27FC236}">
                  <a16:creationId xmlns:a16="http://schemas.microsoft.com/office/drawing/2014/main" id="{7C93CC1D-C85E-4399-BC08-FAAB073CB0F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9" name="Freeform: Shape 58">
                <a:extLst>
                  <a:ext uri="{FF2B5EF4-FFF2-40B4-BE49-F238E27FC236}">
                    <a16:creationId xmlns:a16="http://schemas.microsoft.com/office/drawing/2014/main" id="{D4221A94-3C62-4CC8-9954-A09C78C25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2F3428FC-EE97-4CE7-BA15-452786B19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11E5D736-5A20-4A51-A4E7-BEDAFE66E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Shape 61">
                <a:extLst>
                  <a:ext uri="{FF2B5EF4-FFF2-40B4-BE49-F238E27FC236}">
                    <a16:creationId xmlns:a16="http://schemas.microsoft.com/office/drawing/2014/main" id="{7FAFA600-7C84-497F-AD88-9A067C45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Shape 62">
                <a:extLst>
                  <a:ext uri="{FF2B5EF4-FFF2-40B4-BE49-F238E27FC236}">
                    <a16:creationId xmlns:a16="http://schemas.microsoft.com/office/drawing/2014/main" id="{1581E512-DD52-4C30-89C7-F470D0187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Shape 63">
                <a:extLst>
                  <a:ext uri="{FF2B5EF4-FFF2-40B4-BE49-F238E27FC236}">
                    <a16:creationId xmlns:a16="http://schemas.microsoft.com/office/drawing/2014/main" id="{A008492B-E470-407A-B90A-46312C56B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Shape 64">
                <a:extLst>
                  <a:ext uri="{FF2B5EF4-FFF2-40B4-BE49-F238E27FC236}">
                    <a16:creationId xmlns:a16="http://schemas.microsoft.com/office/drawing/2014/main" id="{801F51B6-F24A-4E1F-8A18-A7344E2C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8" name="Freeform: Shape 57">
              <a:extLst>
                <a:ext uri="{FF2B5EF4-FFF2-40B4-BE49-F238E27FC236}">
                  <a16:creationId xmlns:a16="http://schemas.microsoft.com/office/drawing/2014/main" id="{4CCABC59-AE08-4314-9746-495F73440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4" name="Picture 3" descr="A computer with a glass of water in front of it&#10;&#10;Description automatically generated">
            <a:extLst>
              <a:ext uri="{FF2B5EF4-FFF2-40B4-BE49-F238E27FC236}">
                <a16:creationId xmlns:a16="http://schemas.microsoft.com/office/drawing/2014/main" id="{BB958D3C-252C-603B-0245-E5A19B7AD8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0927" y="739790"/>
            <a:ext cx="1952225" cy="260296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0BA5690-80E6-9579-5C22-7289410CC7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5570" y="1232708"/>
            <a:ext cx="3109869" cy="1617130"/>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C169D31A-709F-B97E-C9EF-1B68825250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2105" y="4234860"/>
            <a:ext cx="3109869" cy="115842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F14EEE2-355E-D146-7960-AF095B0264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75570" y="4367029"/>
            <a:ext cx="3109869" cy="894087"/>
          </a:xfrm>
          <a:prstGeom prst="rect">
            <a:avLst/>
          </a:prstGeom>
        </p:spPr>
      </p:pic>
    </p:spTree>
    <p:extLst>
      <p:ext uri="{BB962C8B-B14F-4D97-AF65-F5344CB8AC3E}">
        <p14:creationId xmlns:p14="http://schemas.microsoft.com/office/powerpoint/2010/main" val="3586934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CAA4-B174-BF6F-2655-AD4FCFF185A0}"/>
              </a:ext>
            </a:extLst>
          </p:cNvPr>
          <p:cNvSpPr>
            <a:spLocks noGrp="1"/>
          </p:cNvSpPr>
          <p:nvPr>
            <p:ph type="title"/>
          </p:nvPr>
        </p:nvSpPr>
        <p:spPr/>
        <p:txBody>
          <a:bodyPr/>
          <a:lstStyle/>
          <a:p>
            <a:r>
              <a:rPr lang="id-ID" dirty="0"/>
              <a:t>Evaluation: First Test</a:t>
            </a:r>
          </a:p>
        </p:txBody>
      </p:sp>
      <p:sp>
        <p:nvSpPr>
          <p:cNvPr id="3" name="Content Placeholder 2">
            <a:extLst>
              <a:ext uri="{FF2B5EF4-FFF2-40B4-BE49-F238E27FC236}">
                <a16:creationId xmlns:a16="http://schemas.microsoft.com/office/drawing/2014/main" id="{3862E224-7E3E-CFFA-544D-455B61290895}"/>
              </a:ext>
            </a:extLst>
          </p:cNvPr>
          <p:cNvSpPr>
            <a:spLocks noGrp="1"/>
          </p:cNvSpPr>
          <p:nvPr>
            <p:ph idx="1"/>
          </p:nvPr>
        </p:nvSpPr>
        <p:spPr/>
        <p:txBody>
          <a:bodyPr/>
          <a:lstStyle/>
          <a:p>
            <a:r>
              <a:rPr lang="id-ID" dirty="0"/>
              <a:t>Untuk tes pertama yang menguji koneksi antar hardware dan software, screenshot yang ditunjukkan menandakan bahwa koneksi ketiganya terjadi dengan sempurna. </a:t>
            </a:r>
          </a:p>
          <a:p>
            <a:r>
              <a:rPr lang="id-ID" dirty="0"/>
              <a:t>ESP32 yang membaca sensor mendapatkan pesan dari ESP32 master, sedangkan master terhubung ke MQTT dan ESP32 sensor serta Thingsboard. </a:t>
            </a:r>
          </a:p>
          <a:p>
            <a:r>
              <a:rPr lang="id-ID" dirty="0"/>
              <a:t>Platform tersebut mengonfirmasi hal ini dengan screenshot connected devices.</a:t>
            </a:r>
          </a:p>
        </p:txBody>
      </p:sp>
    </p:spTree>
    <p:extLst>
      <p:ext uri="{BB962C8B-B14F-4D97-AF65-F5344CB8AC3E}">
        <p14:creationId xmlns:p14="http://schemas.microsoft.com/office/powerpoint/2010/main" val="4126286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CAA4-B174-BF6F-2655-AD4FCFF185A0}"/>
              </a:ext>
            </a:extLst>
          </p:cNvPr>
          <p:cNvSpPr>
            <a:spLocks noGrp="1"/>
          </p:cNvSpPr>
          <p:nvPr>
            <p:ph type="title"/>
          </p:nvPr>
        </p:nvSpPr>
        <p:spPr/>
        <p:txBody>
          <a:bodyPr/>
          <a:lstStyle/>
          <a:p>
            <a:r>
              <a:rPr lang="id-ID" dirty="0"/>
              <a:t>Evaluation: Second Test</a:t>
            </a:r>
          </a:p>
        </p:txBody>
      </p:sp>
      <p:sp>
        <p:nvSpPr>
          <p:cNvPr id="3" name="Content Placeholder 2">
            <a:extLst>
              <a:ext uri="{FF2B5EF4-FFF2-40B4-BE49-F238E27FC236}">
                <a16:creationId xmlns:a16="http://schemas.microsoft.com/office/drawing/2014/main" id="{3862E224-7E3E-CFFA-544D-455B61290895}"/>
              </a:ext>
            </a:extLst>
          </p:cNvPr>
          <p:cNvSpPr>
            <a:spLocks noGrp="1"/>
          </p:cNvSpPr>
          <p:nvPr>
            <p:ph idx="1"/>
          </p:nvPr>
        </p:nvSpPr>
        <p:spPr/>
        <p:txBody>
          <a:bodyPr/>
          <a:lstStyle/>
          <a:p>
            <a:r>
              <a:rPr lang="id-ID" dirty="0"/>
              <a:t>Untuk tes kedua yang menguji pengiriman data dari ESP32 sensor ke Thingsboard, screenshot yang ditunjukkan menandakan bahwa pekerjaan tersebut terjadi dengan sempurna. </a:t>
            </a:r>
          </a:p>
          <a:p>
            <a:r>
              <a:rPr lang="id-ID" dirty="0"/>
              <a:t>ESP32 server menerima data dari ESP32 sensor, sedangkan Thingsboard menunjukkan data yang baru masuk pada grafiknya.</a:t>
            </a:r>
          </a:p>
        </p:txBody>
      </p:sp>
    </p:spTree>
    <p:extLst>
      <p:ext uri="{BB962C8B-B14F-4D97-AF65-F5344CB8AC3E}">
        <p14:creationId xmlns:p14="http://schemas.microsoft.com/office/powerpoint/2010/main" val="3040873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CAA4-B174-BF6F-2655-AD4FCFF185A0}"/>
              </a:ext>
            </a:extLst>
          </p:cNvPr>
          <p:cNvSpPr>
            <a:spLocks noGrp="1"/>
          </p:cNvSpPr>
          <p:nvPr>
            <p:ph type="title"/>
          </p:nvPr>
        </p:nvSpPr>
        <p:spPr/>
        <p:txBody>
          <a:bodyPr/>
          <a:lstStyle/>
          <a:p>
            <a:r>
              <a:rPr lang="id-ID" dirty="0"/>
              <a:t>Evaluation: Third Test</a:t>
            </a:r>
          </a:p>
        </p:txBody>
      </p:sp>
      <p:sp>
        <p:nvSpPr>
          <p:cNvPr id="3" name="Content Placeholder 2">
            <a:extLst>
              <a:ext uri="{FF2B5EF4-FFF2-40B4-BE49-F238E27FC236}">
                <a16:creationId xmlns:a16="http://schemas.microsoft.com/office/drawing/2014/main" id="{3862E224-7E3E-CFFA-544D-455B61290895}"/>
              </a:ext>
            </a:extLst>
          </p:cNvPr>
          <p:cNvSpPr>
            <a:spLocks noGrp="1"/>
          </p:cNvSpPr>
          <p:nvPr>
            <p:ph idx="1"/>
          </p:nvPr>
        </p:nvSpPr>
        <p:spPr>
          <a:xfrm>
            <a:off x="838200" y="1825626"/>
            <a:ext cx="10515600" cy="4291396"/>
          </a:xfrm>
        </p:spPr>
        <p:txBody>
          <a:bodyPr>
            <a:normAutofit fontScale="92500" lnSpcReduction="20000"/>
          </a:bodyPr>
          <a:lstStyle/>
          <a:p>
            <a:r>
              <a:rPr lang="id-ID" dirty="0"/>
              <a:t>Untuk kasus pertama di mana air bersifat jernih dengan suhu normal, grafik berada di sisi tengah yang menandakan bahwa kondisi air adalah normal. </a:t>
            </a:r>
          </a:p>
          <a:p>
            <a:r>
              <a:rPr lang="id-ID" dirty="0"/>
              <a:t>Untuk kasus kedua di mana air bersifat keruh, berisi garam, dan bersuhu normal, grafik TDS dan kekeruhan mengalami peningkatan. </a:t>
            </a:r>
          </a:p>
          <a:p>
            <a:r>
              <a:rPr lang="id-ID" dirty="0"/>
              <a:t>Untuk kasus ketiga di mana air bersifat jernih dengan suhu panas, grafik suhu mengalami peningkatan. </a:t>
            </a:r>
          </a:p>
          <a:p>
            <a:r>
              <a:rPr lang="id-ID" dirty="0"/>
              <a:t>Ketiga kasus tersebut menunjukkan bahwa sensor berhasil mendeteksi keadaan air dengan akurat.</a:t>
            </a:r>
          </a:p>
        </p:txBody>
      </p:sp>
    </p:spTree>
    <p:extLst>
      <p:ext uri="{BB962C8B-B14F-4D97-AF65-F5344CB8AC3E}">
        <p14:creationId xmlns:p14="http://schemas.microsoft.com/office/powerpoint/2010/main" val="2346254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F110-F1EB-0B2A-0E6D-941C22EECACF}"/>
              </a:ext>
            </a:extLst>
          </p:cNvPr>
          <p:cNvSpPr>
            <a:spLocks noGrp="1"/>
          </p:cNvSpPr>
          <p:nvPr>
            <p:ph type="title"/>
          </p:nvPr>
        </p:nvSpPr>
        <p:spPr/>
        <p:txBody>
          <a:bodyPr/>
          <a:lstStyle/>
          <a:p>
            <a:r>
              <a:rPr lang="id-ID" dirty="0"/>
              <a:t>Conclusion</a:t>
            </a:r>
          </a:p>
        </p:txBody>
      </p:sp>
      <p:sp>
        <p:nvSpPr>
          <p:cNvPr id="3" name="Text Placeholder 2">
            <a:extLst>
              <a:ext uri="{FF2B5EF4-FFF2-40B4-BE49-F238E27FC236}">
                <a16:creationId xmlns:a16="http://schemas.microsoft.com/office/drawing/2014/main" id="{E1CAAFC0-64FF-70E8-8A61-C1A61C21C5A9}"/>
              </a:ext>
            </a:extLst>
          </p:cNvPr>
          <p:cNvSpPr>
            <a:spLocks noGrp="1"/>
          </p:cNvSpPr>
          <p:nvPr>
            <p:ph type="body" idx="1"/>
          </p:nvPr>
        </p:nvSpPr>
        <p:spPr/>
        <p:txBody>
          <a:bodyPr/>
          <a:lstStyle/>
          <a:p>
            <a:r>
              <a:rPr lang="id-ID" dirty="0"/>
              <a:t>Part 4</a:t>
            </a:r>
          </a:p>
        </p:txBody>
      </p:sp>
    </p:spTree>
    <p:extLst>
      <p:ext uri="{BB962C8B-B14F-4D97-AF65-F5344CB8AC3E}">
        <p14:creationId xmlns:p14="http://schemas.microsoft.com/office/powerpoint/2010/main" val="971766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5398D-08FA-8BDC-034E-DE21D090DA03}"/>
              </a:ext>
            </a:extLst>
          </p:cNvPr>
          <p:cNvSpPr>
            <a:spLocks noGrp="1"/>
          </p:cNvSpPr>
          <p:nvPr>
            <p:ph idx="1"/>
          </p:nvPr>
        </p:nvSpPr>
        <p:spPr>
          <a:xfrm>
            <a:off x="838200" y="872359"/>
            <a:ext cx="10515600" cy="5633544"/>
          </a:xfrm>
        </p:spPr>
        <p:txBody>
          <a:bodyPr>
            <a:normAutofit lnSpcReduction="10000"/>
          </a:bodyPr>
          <a:lstStyle/>
          <a:p>
            <a:r>
              <a:rPr lang="id-ID" dirty="0"/>
              <a:t>Jika air menjadi keruh, air tidak dapat digunakan. Oleh karena itu, </a:t>
            </a:r>
            <a:r>
              <a:rPr lang="id-ID" b="1" dirty="0"/>
              <a:t>sistem peringatan dan monitoring air keruh perlu dirancang</a:t>
            </a:r>
            <a:r>
              <a:rPr lang="id-ID" dirty="0"/>
              <a:t>, seperti Water Quality Monitoring System (WQMS).</a:t>
            </a:r>
          </a:p>
          <a:p>
            <a:r>
              <a:rPr lang="id-ID" dirty="0"/>
              <a:t>WQMS </a:t>
            </a:r>
            <a:r>
              <a:rPr lang="id-ID" b="1" dirty="0"/>
              <a:t>mengaplikasikan konsep IoT </a:t>
            </a:r>
            <a:r>
              <a:rPr lang="id-ID" dirty="0"/>
              <a:t>karena mengintegrasikan sistem monitoring jarak jauh dan menggunakan sistem benam khusus sebagai perangkat pengukur.</a:t>
            </a:r>
          </a:p>
          <a:p>
            <a:r>
              <a:rPr lang="id-ID" dirty="0"/>
              <a:t>Dengan WQMS, </a:t>
            </a:r>
            <a:r>
              <a:rPr lang="id-ID" b="1" dirty="0"/>
              <a:t>dua tujuan telah tercapai</a:t>
            </a:r>
            <a:r>
              <a:rPr lang="id-ID" dirty="0"/>
              <a:t>: </a:t>
            </a:r>
            <a:r>
              <a:rPr lang="id-ID" b="1" dirty="0"/>
              <a:t>mengaplikasikan IoT </a:t>
            </a:r>
            <a:r>
              <a:rPr lang="id-ID" dirty="0"/>
              <a:t>pada kebutuhan sehari-hari dan menyediakan </a:t>
            </a:r>
            <a:r>
              <a:rPr lang="id-ID" b="1" dirty="0"/>
              <a:t>solusi pengukuran kualitas air</a:t>
            </a:r>
            <a:r>
              <a:rPr lang="id-ID" dirty="0"/>
              <a:t> sederhana. WQMS menjadi solusi bagi mereka yang membutuhkan integrasi IoT dalam memantau kualitas air.</a:t>
            </a:r>
          </a:p>
        </p:txBody>
      </p:sp>
    </p:spTree>
    <p:extLst>
      <p:ext uri="{BB962C8B-B14F-4D97-AF65-F5344CB8AC3E}">
        <p14:creationId xmlns:p14="http://schemas.microsoft.com/office/powerpoint/2010/main" val="280952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4D7B-B77D-6434-705D-D6ECAA60E246}"/>
              </a:ext>
            </a:extLst>
          </p:cNvPr>
          <p:cNvSpPr>
            <a:spLocks noGrp="1"/>
          </p:cNvSpPr>
          <p:nvPr>
            <p:ph type="title"/>
          </p:nvPr>
        </p:nvSpPr>
        <p:spPr/>
        <p:txBody>
          <a:bodyPr/>
          <a:lstStyle/>
          <a:p>
            <a:r>
              <a:rPr lang="id-ID" dirty="0"/>
              <a:t>Solution Explanation</a:t>
            </a:r>
          </a:p>
        </p:txBody>
      </p:sp>
      <p:sp>
        <p:nvSpPr>
          <p:cNvPr id="3" name="Content Placeholder 2">
            <a:extLst>
              <a:ext uri="{FF2B5EF4-FFF2-40B4-BE49-F238E27FC236}">
                <a16:creationId xmlns:a16="http://schemas.microsoft.com/office/drawing/2014/main" id="{4DCBBCB9-3EEA-0C5D-9060-4A428DBA45A4}"/>
              </a:ext>
            </a:extLst>
          </p:cNvPr>
          <p:cNvSpPr>
            <a:spLocks noGrp="1"/>
          </p:cNvSpPr>
          <p:nvPr>
            <p:ph idx="1"/>
          </p:nvPr>
        </p:nvSpPr>
        <p:spPr/>
        <p:txBody>
          <a:bodyPr/>
          <a:lstStyle/>
          <a:p>
            <a:r>
              <a:rPr lang="id-ID" dirty="0"/>
              <a:t>ESP32 menjadi perangkat yang mengendalikan sensor dan mendapatkan data darinya. </a:t>
            </a:r>
          </a:p>
          <a:p>
            <a:r>
              <a:rPr lang="id-ID" dirty="0"/>
              <a:t>Sensor-sensor yang digunakan adalah SEN0244 untuk mengukur kadar </a:t>
            </a:r>
            <a:r>
              <a:rPr lang="id-ID" i="1" dirty="0"/>
              <a:t>Total Dissolved Solids </a:t>
            </a:r>
            <a:r>
              <a:rPr lang="id-ID" dirty="0"/>
              <a:t>(TDS), SEN0189 untuk mengukur tingkat kekeruhan air (</a:t>
            </a:r>
            <a:r>
              <a:rPr lang="id-ID" i="1" dirty="0"/>
              <a:t>turbidity</a:t>
            </a:r>
            <a:r>
              <a:rPr lang="id-ID" dirty="0"/>
              <a:t>), dan DS18B20 untuk memantau suhu air.</a:t>
            </a:r>
          </a:p>
          <a:p>
            <a:r>
              <a:rPr lang="id-ID" dirty="0"/>
              <a:t>ESP32 mengantarkan data dari sensor ke IoT Thingsboard melalui WiFi dan MQTT untuk divisualisasikan.</a:t>
            </a:r>
          </a:p>
        </p:txBody>
      </p:sp>
    </p:spTree>
    <p:extLst>
      <p:ext uri="{BB962C8B-B14F-4D97-AF65-F5344CB8AC3E}">
        <p14:creationId xmlns:p14="http://schemas.microsoft.com/office/powerpoint/2010/main" val="1112459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0A09-A954-E77E-432A-6466454B40B5}"/>
              </a:ext>
            </a:extLst>
          </p:cNvPr>
          <p:cNvSpPr>
            <a:spLocks noGrp="1"/>
          </p:cNvSpPr>
          <p:nvPr>
            <p:ph type="title"/>
          </p:nvPr>
        </p:nvSpPr>
        <p:spPr/>
        <p:txBody>
          <a:bodyPr/>
          <a:lstStyle/>
          <a:p>
            <a:r>
              <a:rPr lang="id-ID" dirty="0"/>
              <a:t>Future Work</a:t>
            </a:r>
          </a:p>
        </p:txBody>
      </p:sp>
      <p:sp>
        <p:nvSpPr>
          <p:cNvPr id="3" name="Content Placeholder 2">
            <a:extLst>
              <a:ext uri="{FF2B5EF4-FFF2-40B4-BE49-F238E27FC236}">
                <a16:creationId xmlns:a16="http://schemas.microsoft.com/office/drawing/2014/main" id="{482BCE7F-6E2F-6203-F933-E8443813ED00}"/>
              </a:ext>
            </a:extLst>
          </p:cNvPr>
          <p:cNvSpPr>
            <a:spLocks noGrp="1"/>
          </p:cNvSpPr>
          <p:nvPr>
            <p:ph idx="1"/>
          </p:nvPr>
        </p:nvSpPr>
        <p:spPr/>
        <p:txBody>
          <a:bodyPr/>
          <a:lstStyle/>
          <a:p>
            <a:r>
              <a:rPr lang="id-ID" dirty="0"/>
              <a:t>Untuk pengembangan selanjutnya, interface yang dibuat sendiri perlu dirancang untuk mempermudah penambahan komponen kontrol dan pemantauan. </a:t>
            </a:r>
          </a:p>
          <a:p>
            <a:r>
              <a:rPr lang="id-ID" dirty="0"/>
              <a:t>Selain itu, dan yang paling utama, sensor yang diintegrasikan ke ESP32 pembaca sensor ditambahkan untuk menambah parameter pengukuran. Peraturan Menteri Kesehatan memberi 19 parameter wajib ditambah dengan parameter khusus untuk air minum.</a:t>
            </a:r>
          </a:p>
        </p:txBody>
      </p:sp>
    </p:spTree>
    <p:extLst>
      <p:ext uri="{BB962C8B-B14F-4D97-AF65-F5344CB8AC3E}">
        <p14:creationId xmlns:p14="http://schemas.microsoft.com/office/powerpoint/2010/main" val="1594628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3224-A154-A6DB-F780-1D2EDA636752}"/>
              </a:ext>
            </a:extLst>
          </p:cNvPr>
          <p:cNvSpPr>
            <a:spLocks noGrp="1"/>
          </p:cNvSpPr>
          <p:nvPr>
            <p:ph type="title"/>
          </p:nvPr>
        </p:nvSpPr>
        <p:spPr/>
        <p:txBody>
          <a:bodyPr/>
          <a:lstStyle/>
          <a:p>
            <a:r>
              <a:rPr lang="id-ID" dirty="0"/>
              <a:t>REFERENSI</a:t>
            </a:r>
          </a:p>
        </p:txBody>
      </p:sp>
      <p:sp>
        <p:nvSpPr>
          <p:cNvPr id="3" name="Content Placeholder 2">
            <a:extLst>
              <a:ext uri="{FF2B5EF4-FFF2-40B4-BE49-F238E27FC236}">
                <a16:creationId xmlns:a16="http://schemas.microsoft.com/office/drawing/2014/main" id="{3EFD54E1-28DC-C555-2C0E-FC86A674C665}"/>
              </a:ext>
            </a:extLst>
          </p:cNvPr>
          <p:cNvSpPr>
            <a:spLocks noGrp="1"/>
          </p:cNvSpPr>
          <p:nvPr>
            <p:ph idx="1"/>
          </p:nvPr>
        </p:nvSpPr>
        <p:spPr/>
        <p:txBody>
          <a:bodyPr>
            <a:normAutofit fontScale="77500" lnSpcReduction="20000"/>
          </a:bodyPr>
          <a:lstStyle/>
          <a:p>
            <a:pPr marL="0" indent="0">
              <a:buNone/>
            </a:pPr>
            <a:r>
              <a:rPr lang="id-ID" dirty="0"/>
              <a:t>[1] Jakarta Selatan, Jakarta: Kementerian Kesehatan Republik Indonesia, 2023, pp. 29–30.</a:t>
            </a:r>
          </a:p>
          <a:p>
            <a:pPr marL="0" indent="0">
              <a:buNone/>
            </a:pPr>
            <a:r>
              <a:rPr lang="id-ID" dirty="0"/>
              <a:t>[2] "Water Quality Monitoring Device (Prototype) - Projects made with Blynk - Blynk Community," community.blynk.cc. [Online]. Available: https://community.blynk.cc/t/water-quality-monitoring-device-prototype/53868</a:t>
            </a:r>
          </a:p>
          <a:p>
            <a:pPr marL="0" indent="0">
              <a:buNone/>
            </a:pPr>
            <a:r>
              <a:rPr lang="id-ID" dirty="0"/>
              <a:t>[3] N. H. Omer, Water Quality Parameters. IntechOpen, 2019. [Online]. Available: https://www.intechopen.com/chapters/69568</a:t>
            </a:r>
          </a:p>
          <a:p>
            <a:pPr marL="0" indent="0">
              <a:buNone/>
            </a:pPr>
            <a:r>
              <a:rPr lang="id-ID" dirty="0"/>
              <a:t>[4] “ESP32 with TDS Sensor (Water Quality Sensor) | Random Nerd Tutorials,” Apr. 06, 2022. [Online]. Available: https://randomnerdtutorials.com/esp32-tds-water-quality-sensor/</a:t>
            </a:r>
          </a:p>
          <a:p>
            <a:pPr marL="0" indent="0">
              <a:buNone/>
            </a:pPr>
            <a:r>
              <a:rPr lang="id-ID" dirty="0"/>
              <a:t>[5] Thingsboard.cloud, 2023. https://thingsboard.cloud/ (accessed Dec. 10, 2023).</a:t>
            </a:r>
          </a:p>
          <a:p>
            <a:pPr marL="0" indent="0">
              <a:buNone/>
            </a:pPr>
            <a:endParaRPr lang="id-ID" dirty="0"/>
          </a:p>
        </p:txBody>
      </p:sp>
    </p:spTree>
    <p:extLst>
      <p:ext uri="{BB962C8B-B14F-4D97-AF65-F5344CB8AC3E}">
        <p14:creationId xmlns:p14="http://schemas.microsoft.com/office/powerpoint/2010/main" val="17177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BA1C-4D70-6E0B-ACFD-64A6CEC88986}"/>
              </a:ext>
            </a:extLst>
          </p:cNvPr>
          <p:cNvSpPr>
            <a:spLocks noGrp="1"/>
          </p:cNvSpPr>
          <p:nvPr>
            <p:ph type="title"/>
          </p:nvPr>
        </p:nvSpPr>
        <p:spPr/>
        <p:txBody>
          <a:bodyPr/>
          <a:lstStyle/>
          <a:p>
            <a:r>
              <a:rPr lang="id-ID" dirty="0"/>
              <a:t>Acceptance Criteria</a:t>
            </a:r>
          </a:p>
        </p:txBody>
      </p:sp>
      <p:sp>
        <p:nvSpPr>
          <p:cNvPr id="3" name="Content Placeholder 2">
            <a:extLst>
              <a:ext uri="{FF2B5EF4-FFF2-40B4-BE49-F238E27FC236}">
                <a16:creationId xmlns:a16="http://schemas.microsoft.com/office/drawing/2014/main" id="{5E390646-DDC3-099B-98C5-7E3000127E52}"/>
              </a:ext>
            </a:extLst>
          </p:cNvPr>
          <p:cNvSpPr>
            <a:spLocks noGrp="1"/>
          </p:cNvSpPr>
          <p:nvPr>
            <p:ph idx="1"/>
          </p:nvPr>
        </p:nvSpPr>
        <p:spPr/>
        <p:txBody>
          <a:bodyPr>
            <a:normAutofit fontScale="92500" lnSpcReduction="20000"/>
          </a:bodyPr>
          <a:lstStyle/>
          <a:p>
            <a:r>
              <a:rPr lang="id-ID" dirty="0"/>
              <a:t>Keberhasilan koneksi dan komunikasi, yang mencakup stabilitas koneksi antar perangkat keras (ESP32) dan antara perangkat keras (ESP32) dan platform IoT (Thingsboard), dan respons dalam mentransmisikan data sensor ke platform IoT dalam batas waktu yang dapat diterima.</a:t>
            </a:r>
          </a:p>
          <a:p>
            <a:r>
              <a:rPr lang="id-ID" dirty="0"/>
              <a:t>Integrasi perangkat keras (ESP32 dan sensor) dengan perangkat lunak (Thingsboard). Pastikan bahwa data dari sensor dapat diakses dan diolah dengan baik oleh platform IoT.</a:t>
            </a:r>
          </a:p>
          <a:p>
            <a:r>
              <a:rPr lang="id-ID" dirty="0"/>
              <a:t>Keberhasilan pembacaan sensor pembaca kualitas air (TDS, turbidity, temperature) dalam mengukur parameter-parameter yang ditentukan, konsistensi pembacaan dan respons sensor.</a:t>
            </a:r>
          </a:p>
          <a:p>
            <a:endParaRPr lang="id-ID" dirty="0"/>
          </a:p>
        </p:txBody>
      </p:sp>
    </p:spTree>
    <p:extLst>
      <p:ext uri="{BB962C8B-B14F-4D97-AF65-F5344CB8AC3E}">
        <p14:creationId xmlns:p14="http://schemas.microsoft.com/office/powerpoint/2010/main" val="294746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1" name="Rectangle 10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2" name="Rectangle 10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8"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9" name="Freeform: Shape 108">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4" name="Freeform: Shape 113">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F995ACF0-644E-4383-5E02-77A927E318F8}"/>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Roles</a:t>
            </a:r>
          </a:p>
        </p:txBody>
      </p:sp>
      <p:grpSp>
        <p:nvGrpSpPr>
          <p:cNvPr id="126"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28"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29" name="Freeform: Shape 128">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0" name="Freeform: Shape 129">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42" name="Freeform: Shape 141">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5" name="Content Placeholder 4">
            <a:extLst>
              <a:ext uri="{FF2B5EF4-FFF2-40B4-BE49-F238E27FC236}">
                <a16:creationId xmlns:a16="http://schemas.microsoft.com/office/drawing/2014/main" id="{49E02B15-0D74-84C2-E264-307A4D49F492}"/>
              </a:ext>
            </a:extLst>
          </p:cNvPr>
          <p:cNvGraphicFramePr>
            <a:graphicFrameLocks noGrp="1"/>
          </p:cNvGraphicFramePr>
          <p:nvPr>
            <p:ph idx="1"/>
            <p:extLst>
              <p:ext uri="{D42A27DB-BD31-4B8C-83A1-F6EECF244321}">
                <p14:modId xmlns:p14="http://schemas.microsoft.com/office/powerpoint/2010/main" val="3600249023"/>
              </p:ext>
            </p:extLst>
          </p:nvPr>
        </p:nvGraphicFramePr>
        <p:xfrm>
          <a:off x="970916" y="2385716"/>
          <a:ext cx="10250169" cy="3919698"/>
        </p:xfrm>
        <a:graphic>
          <a:graphicData uri="http://schemas.openxmlformats.org/drawingml/2006/table">
            <a:tbl>
              <a:tblPr firstRow="1" bandRow="1">
                <a:tableStyleId>{9D7B26C5-4107-4FEC-AEDC-1716B250A1EF}</a:tableStyleId>
              </a:tblPr>
              <a:tblGrid>
                <a:gridCol w="2580215">
                  <a:extLst>
                    <a:ext uri="{9D8B030D-6E8A-4147-A177-3AD203B41FA5}">
                      <a16:colId xmlns:a16="http://schemas.microsoft.com/office/drawing/2014/main" val="2144745180"/>
                    </a:ext>
                  </a:extLst>
                </a:gridCol>
                <a:gridCol w="5204495">
                  <a:extLst>
                    <a:ext uri="{9D8B030D-6E8A-4147-A177-3AD203B41FA5}">
                      <a16:colId xmlns:a16="http://schemas.microsoft.com/office/drawing/2014/main" val="1187977300"/>
                    </a:ext>
                  </a:extLst>
                </a:gridCol>
                <a:gridCol w="2465459">
                  <a:extLst>
                    <a:ext uri="{9D8B030D-6E8A-4147-A177-3AD203B41FA5}">
                      <a16:colId xmlns:a16="http://schemas.microsoft.com/office/drawing/2014/main" val="3049227789"/>
                    </a:ext>
                  </a:extLst>
                </a:gridCol>
              </a:tblGrid>
              <a:tr h="363854">
                <a:tc>
                  <a:txBody>
                    <a:bodyPr/>
                    <a:lstStyle/>
                    <a:p>
                      <a:r>
                        <a:rPr lang="id-ID" sz="1600"/>
                        <a:t>ROLES</a:t>
                      </a:r>
                    </a:p>
                  </a:txBody>
                  <a:tcPr marL="82694" marR="82694" marT="41347" marB="41347"/>
                </a:tc>
                <a:tc>
                  <a:txBody>
                    <a:bodyPr/>
                    <a:lstStyle/>
                    <a:p>
                      <a:r>
                        <a:rPr lang="id-ID" sz="1600"/>
                        <a:t>RESPONSIBILITIES</a:t>
                      </a:r>
                    </a:p>
                  </a:txBody>
                  <a:tcPr marL="82694" marR="82694" marT="41347" marB="41347"/>
                </a:tc>
                <a:tc>
                  <a:txBody>
                    <a:bodyPr/>
                    <a:lstStyle/>
                    <a:p>
                      <a:r>
                        <a:rPr lang="id-ID" sz="1600"/>
                        <a:t>PERSON</a:t>
                      </a:r>
                    </a:p>
                  </a:txBody>
                  <a:tcPr marL="82694" marR="82694" marT="41347" marB="41347"/>
                </a:tc>
                <a:extLst>
                  <a:ext uri="{0D108BD9-81ED-4DB2-BD59-A6C34878D82A}">
                    <a16:rowId xmlns:a16="http://schemas.microsoft.com/office/drawing/2014/main" val="3837316151"/>
                  </a:ext>
                </a:extLst>
              </a:tr>
              <a:tr h="860018">
                <a:tc>
                  <a:txBody>
                    <a:bodyPr/>
                    <a:lstStyle/>
                    <a:p>
                      <a:r>
                        <a:rPr lang="id-ID" sz="1600"/>
                        <a:t>Brainstorming dan Design</a:t>
                      </a:r>
                    </a:p>
                  </a:txBody>
                  <a:tcPr marL="82694" marR="82694" marT="41347" marB="41347"/>
                </a:tc>
                <a:tc>
                  <a:txBody>
                    <a:bodyPr/>
                    <a:lstStyle/>
                    <a:p>
                      <a:r>
                        <a:rPr lang="id-ID" sz="1600"/>
                        <a:t>Memikirkan ide desain, membuat prototype, dan meng-spesifikasi komponen yang dibutuhkan pada proyek.</a:t>
                      </a:r>
                    </a:p>
                  </a:txBody>
                  <a:tcPr marL="82694" marR="82694" marT="41347" marB="41347"/>
                </a:tc>
                <a:tc>
                  <a:txBody>
                    <a:bodyPr/>
                    <a:lstStyle/>
                    <a:p>
                      <a:r>
                        <a:rPr lang="id-ID" sz="1600"/>
                        <a:t>Farras, Zulfikar, Rizky, Fahrezy</a:t>
                      </a:r>
                    </a:p>
                  </a:txBody>
                  <a:tcPr marL="82694" marR="82694" marT="41347" marB="41347"/>
                </a:tc>
                <a:extLst>
                  <a:ext uri="{0D108BD9-81ED-4DB2-BD59-A6C34878D82A}">
                    <a16:rowId xmlns:a16="http://schemas.microsoft.com/office/drawing/2014/main" val="1524335510"/>
                  </a:ext>
                </a:extLst>
              </a:tr>
              <a:tr h="860018">
                <a:tc>
                  <a:txBody>
                    <a:bodyPr/>
                    <a:lstStyle/>
                    <a:p>
                      <a:r>
                        <a:rPr lang="id-ID" sz="1600"/>
                        <a:t>Perancang perangkat keras</a:t>
                      </a:r>
                    </a:p>
                  </a:txBody>
                  <a:tcPr marL="82694" marR="82694" marT="41347" marB="41347"/>
                </a:tc>
                <a:tc>
                  <a:txBody>
                    <a:bodyPr/>
                    <a:lstStyle/>
                    <a:p>
                      <a:r>
                        <a:rPr lang="id-ID" sz="1600"/>
                        <a:t>Menysun komponen-komponen perangkat keras yang ditentukan menjadi sebuah kesatuan dengan struktur yang didokumentasikan.</a:t>
                      </a:r>
                    </a:p>
                  </a:txBody>
                  <a:tcPr marL="82694" marR="82694" marT="41347" marB="41347"/>
                </a:tc>
                <a:tc>
                  <a:txBody>
                    <a:bodyPr/>
                    <a:lstStyle/>
                    <a:p>
                      <a:r>
                        <a:rPr lang="id-ID" sz="1600"/>
                        <a:t>Zulfikar, Fahrezy, Farras</a:t>
                      </a:r>
                    </a:p>
                  </a:txBody>
                  <a:tcPr marL="82694" marR="82694" marT="41347" marB="41347"/>
                </a:tc>
                <a:extLst>
                  <a:ext uri="{0D108BD9-81ED-4DB2-BD59-A6C34878D82A}">
                    <a16:rowId xmlns:a16="http://schemas.microsoft.com/office/drawing/2014/main" val="3240522140"/>
                  </a:ext>
                </a:extLst>
              </a:tr>
              <a:tr h="363854">
                <a:tc>
                  <a:txBody>
                    <a:bodyPr/>
                    <a:lstStyle/>
                    <a:p>
                      <a:r>
                        <a:rPr lang="id-ID" sz="1600"/>
                        <a:t>Kode dan Software</a:t>
                      </a:r>
                    </a:p>
                  </a:txBody>
                  <a:tcPr marL="82694" marR="82694" marT="41347" marB="41347"/>
                </a:tc>
                <a:tc>
                  <a:txBody>
                    <a:bodyPr/>
                    <a:lstStyle/>
                    <a:p>
                      <a:r>
                        <a:rPr lang="da-DK" sz="1600"/>
                        <a:t>Menulis kode dan merancang perangkat lunak.</a:t>
                      </a:r>
                      <a:endParaRPr lang="id-ID" sz="1600"/>
                    </a:p>
                  </a:txBody>
                  <a:tcPr marL="82694" marR="82694" marT="41347" marB="41347"/>
                </a:tc>
                <a:tc>
                  <a:txBody>
                    <a:bodyPr/>
                    <a:lstStyle/>
                    <a:p>
                      <a:r>
                        <a:rPr lang="id-ID" sz="1600" dirty="0"/>
                        <a:t>Farras, Zulfikar, Fahrezy</a:t>
                      </a:r>
                    </a:p>
                  </a:txBody>
                  <a:tcPr marL="82694" marR="82694" marT="41347" marB="41347"/>
                </a:tc>
                <a:extLst>
                  <a:ext uri="{0D108BD9-81ED-4DB2-BD59-A6C34878D82A}">
                    <a16:rowId xmlns:a16="http://schemas.microsoft.com/office/drawing/2014/main" val="325899310"/>
                  </a:ext>
                </a:extLst>
              </a:tr>
              <a:tr h="611936">
                <a:tc>
                  <a:txBody>
                    <a:bodyPr/>
                    <a:lstStyle/>
                    <a:p>
                      <a:r>
                        <a:rPr lang="id-ID" sz="1600"/>
                        <a:t>Laporan dan Dokumentasi</a:t>
                      </a:r>
                    </a:p>
                  </a:txBody>
                  <a:tcPr marL="82694" marR="82694" marT="41347" marB="41347"/>
                </a:tc>
                <a:tc>
                  <a:txBody>
                    <a:bodyPr/>
                    <a:lstStyle/>
                    <a:p>
                      <a:r>
                        <a:rPr lang="id-ID" sz="1600"/>
                        <a:t>Membuat laporan yang komprehensif, membuat user manual, dan mengumpulkan dokumentasi.</a:t>
                      </a:r>
                    </a:p>
                  </a:txBody>
                  <a:tcPr marL="82694" marR="82694" marT="41347" marB="41347"/>
                </a:tc>
                <a:tc>
                  <a:txBody>
                    <a:bodyPr/>
                    <a:lstStyle/>
                    <a:p>
                      <a:r>
                        <a:rPr lang="id-ID" sz="1600"/>
                        <a:t>Rizky, Farras</a:t>
                      </a:r>
                    </a:p>
                  </a:txBody>
                  <a:tcPr marL="82694" marR="82694" marT="41347" marB="41347"/>
                </a:tc>
                <a:extLst>
                  <a:ext uri="{0D108BD9-81ED-4DB2-BD59-A6C34878D82A}">
                    <a16:rowId xmlns:a16="http://schemas.microsoft.com/office/drawing/2014/main" val="2574656007"/>
                  </a:ext>
                </a:extLst>
              </a:tr>
              <a:tr h="860018">
                <a:tc>
                  <a:txBody>
                    <a:bodyPr/>
                    <a:lstStyle/>
                    <a:p>
                      <a:r>
                        <a:rPr lang="id-ID" sz="1600"/>
                        <a:t>Testing dan Evaluasi</a:t>
                      </a:r>
                    </a:p>
                  </a:txBody>
                  <a:tcPr marL="82694" marR="82694" marT="41347" marB="41347"/>
                </a:tc>
                <a:tc>
                  <a:txBody>
                    <a:bodyPr/>
                    <a:lstStyle/>
                    <a:p>
                      <a:r>
                        <a:rPr lang="id-ID" sz="1600"/>
                        <a:t>Melakukan pengujian terhadap solusi yang telah dibuat dan memastikan bahwa semua fungsionalitas bekerja dan memenuhi kriteria yang telah disepakati.</a:t>
                      </a:r>
                    </a:p>
                  </a:txBody>
                  <a:tcPr marL="82694" marR="82694" marT="41347" marB="41347"/>
                </a:tc>
                <a:tc>
                  <a:txBody>
                    <a:bodyPr/>
                    <a:lstStyle/>
                    <a:p>
                      <a:r>
                        <a:rPr lang="id-ID" sz="1600" dirty="0"/>
                        <a:t>Farras, Zulfikar, Rizky, Fahrezy</a:t>
                      </a:r>
                    </a:p>
                  </a:txBody>
                  <a:tcPr marL="82694" marR="82694" marT="41347" marB="41347"/>
                </a:tc>
                <a:extLst>
                  <a:ext uri="{0D108BD9-81ED-4DB2-BD59-A6C34878D82A}">
                    <a16:rowId xmlns:a16="http://schemas.microsoft.com/office/drawing/2014/main" val="3603084219"/>
                  </a:ext>
                </a:extLst>
              </a:tr>
            </a:tbl>
          </a:graphicData>
        </a:graphic>
      </p:graphicFrame>
    </p:spTree>
    <p:extLst>
      <p:ext uri="{BB962C8B-B14F-4D97-AF65-F5344CB8AC3E}">
        <p14:creationId xmlns:p14="http://schemas.microsoft.com/office/powerpoint/2010/main" val="421107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F77BDF5-EB9A-69D1-6B5D-BEAAD302622F}"/>
              </a:ext>
            </a:extLst>
          </p:cNvPr>
          <p:cNvSpPr>
            <a:spLocks noGrp="1"/>
          </p:cNvSpPr>
          <p:nvPr>
            <p:ph type="title"/>
          </p:nvPr>
        </p:nvSpPr>
        <p:spPr>
          <a:xfrm>
            <a:off x="1198181" y="168425"/>
            <a:ext cx="4795282" cy="2091782"/>
          </a:xfrm>
        </p:spPr>
        <p:txBody>
          <a:bodyPr anchor="ctr">
            <a:normAutofit/>
          </a:bodyPr>
          <a:lstStyle/>
          <a:p>
            <a:r>
              <a:rPr lang="id-ID" dirty="0"/>
              <a:t>Timeline</a:t>
            </a:r>
          </a:p>
        </p:txBody>
      </p:sp>
      <p:sp>
        <p:nvSpPr>
          <p:cNvPr id="3" name="Content Placeholder 2">
            <a:extLst>
              <a:ext uri="{FF2B5EF4-FFF2-40B4-BE49-F238E27FC236}">
                <a16:creationId xmlns:a16="http://schemas.microsoft.com/office/drawing/2014/main" id="{99D53186-2947-B618-1046-C48BF38FFE69}"/>
              </a:ext>
            </a:extLst>
          </p:cNvPr>
          <p:cNvSpPr>
            <a:spLocks noGrp="1"/>
          </p:cNvSpPr>
          <p:nvPr>
            <p:ph idx="1"/>
          </p:nvPr>
        </p:nvSpPr>
        <p:spPr>
          <a:xfrm>
            <a:off x="6195372" y="169025"/>
            <a:ext cx="4977905" cy="2091182"/>
          </a:xfrm>
        </p:spPr>
        <p:txBody>
          <a:bodyPr anchor="ctr">
            <a:normAutofit/>
          </a:bodyPr>
          <a:lstStyle/>
          <a:p>
            <a:pPr marL="0" indent="0">
              <a:buNone/>
            </a:pPr>
            <a:r>
              <a:rPr lang="id-ID" sz="1800" dirty="0"/>
              <a:t>Timeline yang dibuat berbentuk Gantt Chart dengan enam tahapan: brainstorming, hardware, software, integrasi, pengujian dan evaluasi, serta dokumentasi.</a:t>
            </a:r>
          </a:p>
        </p:txBody>
      </p:sp>
      <p:pic>
        <p:nvPicPr>
          <p:cNvPr id="4" name="Picture 3" descr="A grid of squares with numbers&#10;&#10;Description automatically generated">
            <a:extLst>
              <a:ext uri="{FF2B5EF4-FFF2-40B4-BE49-F238E27FC236}">
                <a16:creationId xmlns:a16="http://schemas.microsoft.com/office/drawing/2014/main" id="{613C6428-F873-78D5-C037-AA23BA4D9A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903" y="2776584"/>
            <a:ext cx="10515600" cy="3522726"/>
          </a:xfrm>
          <a:prstGeom prst="rect">
            <a:avLst/>
          </a:prstGeom>
        </p:spPr>
      </p:pic>
      <p:grpSp>
        <p:nvGrpSpPr>
          <p:cNvPr id="23"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7150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3EAE-3973-BF82-ADF3-C27B5A472B37}"/>
              </a:ext>
            </a:extLst>
          </p:cNvPr>
          <p:cNvSpPr>
            <a:spLocks noGrp="1"/>
          </p:cNvSpPr>
          <p:nvPr>
            <p:ph type="title"/>
          </p:nvPr>
        </p:nvSpPr>
        <p:spPr/>
        <p:txBody>
          <a:bodyPr/>
          <a:lstStyle/>
          <a:p>
            <a:r>
              <a:rPr lang="id-ID" dirty="0"/>
              <a:t>Implementation</a:t>
            </a:r>
          </a:p>
        </p:txBody>
      </p:sp>
      <p:sp>
        <p:nvSpPr>
          <p:cNvPr id="3" name="Text Placeholder 2">
            <a:extLst>
              <a:ext uri="{FF2B5EF4-FFF2-40B4-BE49-F238E27FC236}">
                <a16:creationId xmlns:a16="http://schemas.microsoft.com/office/drawing/2014/main" id="{6FC68099-3DC6-DDC3-270C-B310BF076FC6}"/>
              </a:ext>
            </a:extLst>
          </p:cNvPr>
          <p:cNvSpPr>
            <a:spLocks noGrp="1"/>
          </p:cNvSpPr>
          <p:nvPr>
            <p:ph type="body" idx="1"/>
          </p:nvPr>
        </p:nvSpPr>
        <p:spPr/>
        <p:txBody>
          <a:bodyPr/>
          <a:lstStyle/>
          <a:p>
            <a:r>
              <a:rPr lang="id-ID" dirty="0"/>
              <a:t>Part 2</a:t>
            </a:r>
          </a:p>
        </p:txBody>
      </p:sp>
    </p:spTree>
    <p:extLst>
      <p:ext uri="{BB962C8B-B14F-4D97-AF65-F5344CB8AC3E}">
        <p14:creationId xmlns:p14="http://schemas.microsoft.com/office/powerpoint/2010/main" val="210153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le 3">
            <a:extLst>
              <a:ext uri="{FF2B5EF4-FFF2-40B4-BE49-F238E27FC236}">
                <a16:creationId xmlns:a16="http://schemas.microsoft.com/office/drawing/2014/main" id="{60365F4A-303C-E0EA-47A0-B878CE271F70}"/>
              </a:ext>
            </a:extLst>
          </p:cNvPr>
          <p:cNvSpPr>
            <a:spLocks noGrp="1"/>
          </p:cNvSpPr>
          <p:nvPr>
            <p:ph type="title"/>
          </p:nvPr>
        </p:nvSpPr>
        <p:spPr>
          <a:xfrm>
            <a:off x="1198182" y="559813"/>
            <a:ext cx="10246090" cy="1471193"/>
          </a:xfrm>
        </p:spPr>
        <p:txBody>
          <a:bodyPr>
            <a:normAutofit/>
          </a:bodyPr>
          <a:lstStyle/>
          <a:p>
            <a:r>
              <a:rPr lang="id-ID"/>
              <a:t>Hardware Design</a:t>
            </a:r>
          </a:p>
        </p:txBody>
      </p:sp>
      <p:sp>
        <p:nvSpPr>
          <p:cNvPr id="5" name="Content Placeholder 4">
            <a:extLst>
              <a:ext uri="{FF2B5EF4-FFF2-40B4-BE49-F238E27FC236}">
                <a16:creationId xmlns:a16="http://schemas.microsoft.com/office/drawing/2014/main" id="{72EB0FE3-93AC-C2B9-42B7-F87C504882EB}"/>
              </a:ext>
            </a:extLst>
          </p:cNvPr>
          <p:cNvSpPr>
            <a:spLocks noGrp="1"/>
          </p:cNvSpPr>
          <p:nvPr>
            <p:ph idx="1"/>
          </p:nvPr>
        </p:nvSpPr>
        <p:spPr>
          <a:xfrm>
            <a:off x="1185756" y="2384474"/>
            <a:ext cx="4810872" cy="4293153"/>
          </a:xfrm>
        </p:spPr>
        <p:txBody>
          <a:bodyPr>
            <a:normAutofit/>
          </a:bodyPr>
          <a:lstStyle/>
          <a:p>
            <a:r>
              <a:rPr lang="id-ID" sz="1700" dirty="0"/>
              <a:t>Terdapat 2 buah ESP32, satu untuk membaca sensor dan satu lagi untuk menerima dan mengirimkan data ke Thingsboard.</a:t>
            </a:r>
          </a:p>
          <a:p>
            <a:r>
              <a:rPr lang="id-ID" sz="1700" dirty="0"/>
              <a:t>ESP32 slave yang membaca sensor terhubung dengan DS18B20, SEN0244, dan SEN0189.</a:t>
            </a:r>
          </a:p>
          <a:p>
            <a:r>
              <a:rPr lang="id-ID" sz="1700" dirty="0"/>
              <a:t>ESP32 master yang menerima dan mengirimkan data ke Thingsboard terkoneksi dengan ESP32 sensor menggunakan MQTT.</a:t>
            </a:r>
          </a:p>
          <a:p>
            <a:r>
              <a:rPr lang="id-ID" sz="1700" dirty="0"/>
              <a:t>Kedua ESP32 terhubung dengan Wi-Fi lokal.</a:t>
            </a:r>
          </a:p>
        </p:txBody>
      </p:sp>
      <p:pic>
        <p:nvPicPr>
          <p:cNvPr id="7" name="Picture 6" descr="A circuit board with many wires&#10;&#10;Description automatically generated">
            <a:extLst>
              <a:ext uri="{FF2B5EF4-FFF2-40B4-BE49-F238E27FC236}">
                <a16:creationId xmlns:a16="http://schemas.microsoft.com/office/drawing/2014/main" id="{24CEC46E-A470-9950-74A4-89831A394D80}"/>
              </a:ext>
            </a:extLst>
          </p:cNvPr>
          <p:cNvPicPr>
            <a:picLocks noChangeAspect="1"/>
          </p:cNvPicPr>
          <p:nvPr/>
        </p:nvPicPr>
        <p:blipFill>
          <a:blip r:embed="rId2"/>
          <a:stretch>
            <a:fillRect/>
          </a:stretch>
        </p:blipFill>
        <p:spPr>
          <a:xfrm>
            <a:off x="6477002" y="3066541"/>
            <a:ext cx="4967270" cy="2284944"/>
          </a:xfrm>
          <a:prstGeom prst="rect">
            <a:avLst/>
          </a:prstGeom>
        </p:spPr>
      </p:pic>
      <p:grpSp>
        <p:nvGrpSpPr>
          <p:cNvPr id="26"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7347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2" name="Freeform: Shape 1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6" name="Freeform: Shape 2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4" name="Rectangle 3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8"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9" name="Freeform: Shape 38">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Freeform: Shape 39">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E0CFFFD-5B20-329B-8E40-06C57F9CFF78}"/>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Actual Hardware</a:t>
            </a:r>
          </a:p>
        </p:txBody>
      </p:sp>
      <p:grpSp>
        <p:nvGrpSpPr>
          <p:cNvPr id="48"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49" name="Straight Connector 48">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3" name="Picture 2" descr="A group of wires connected to a circuit board&#10;&#10;Description automatically generated">
            <a:extLst>
              <a:ext uri="{FF2B5EF4-FFF2-40B4-BE49-F238E27FC236}">
                <a16:creationId xmlns:a16="http://schemas.microsoft.com/office/drawing/2014/main" id="{F99211E9-7C84-08DE-7B08-315CB6C2E7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869" y="567942"/>
            <a:ext cx="5745589" cy="5716862"/>
          </a:xfrm>
          <a:prstGeom prst="rect">
            <a:avLst/>
          </a:prstGeom>
        </p:spPr>
      </p:pic>
      <p:grpSp>
        <p:nvGrpSpPr>
          <p:cNvPr id="52"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3" name="Freeform: Shape 52">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49963181"/>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1415</Words>
  <Application>Microsoft Office PowerPoint</Application>
  <PresentationFormat>Widescreen</PresentationFormat>
  <Paragraphs>121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Avenir Next LT Pro</vt:lpstr>
      <vt:lpstr>AvenirNext LT Pro Medium</vt:lpstr>
      <vt:lpstr>Posterama</vt:lpstr>
      <vt:lpstr>ExploreVTI</vt:lpstr>
      <vt:lpstr>Water Quality Monitoring System</vt:lpstr>
      <vt:lpstr>Problem and Solution</vt:lpstr>
      <vt:lpstr>Solution Explanation</vt:lpstr>
      <vt:lpstr>Acceptance Criteria</vt:lpstr>
      <vt:lpstr>Roles</vt:lpstr>
      <vt:lpstr>Timeline</vt:lpstr>
      <vt:lpstr>Implementation</vt:lpstr>
      <vt:lpstr>Hardware Design</vt:lpstr>
      <vt:lpstr>Actual Hardware</vt:lpstr>
      <vt:lpstr>Software Development (ESP32 with C++)</vt:lpstr>
      <vt:lpstr>Software Development (Thingsboard)</vt:lpstr>
      <vt:lpstr>Software Development (Flowchart)</vt:lpstr>
      <vt:lpstr>Software Development (Figures)</vt:lpstr>
      <vt:lpstr>Integration of Hardware and Software</vt:lpstr>
      <vt:lpstr>Integration of Hardware and Software</vt:lpstr>
      <vt:lpstr>Tampilan Thingsboard</vt:lpstr>
      <vt:lpstr>Testing and Evaluation</vt:lpstr>
      <vt:lpstr>Testing</vt:lpstr>
      <vt:lpstr>Result: First Test</vt:lpstr>
      <vt:lpstr>Result: Second Test</vt:lpstr>
      <vt:lpstr>Result: Third Test</vt:lpstr>
      <vt:lpstr>Result: First Test</vt:lpstr>
      <vt:lpstr>Result: Second Test</vt:lpstr>
      <vt:lpstr>Result: Third Test</vt:lpstr>
      <vt:lpstr>Evaluation: First Test</vt:lpstr>
      <vt:lpstr>Evaluation: Second Test</vt:lpstr>
      <vt:lpstr>Evaluation: Third Test</vt:lpstr>
      <vt:lpstr>Conclusion</vt:lpstr>
      <vt:lpstr>PowerPoint Presentation</vt:lpstr>
      <vt:lpstr>Future Work</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Rizky Utomo</cp:lastModifiedBy>
  <cp:revision>1</cp:revision>
  <dcterms:created xsi:type="dcterms:W3CDTF">2023-12-08T08:49:39Z</dcterms:created>
  <dcterms:modified xsi:type="dcterms:W3CDTF">2023-12-10T10:55:15Z</dcterms:modified>
</cp:coreProperties>
</file>