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66" r:id="rId3"/>
    <p:sldId id="261" r:id="rId4"/>
    <p:sldId id="304" r:id="rId5"/>
    <p:sldId id="305" r:id="rId6"/>
    <p:sldId id="307" r:id="rId7"/>
    <p:sldId id="306" r:id="rId8"/>
    <p:sldId id="327" r:id="rId9"/>
    <p:sldId id="329" r:id="rId10"/>
    <p:sldId id="328" r:id="rId11"/>
    <p:sldId id="324" r:id="rId12"/>
    <p:sldId id="326" r:id="rId13"/>
    <p:sldId id="325" r:id="rId14"/>
    <p:sldId id="330" r:id="rId15"/>
    <p:sldId id="309" r:id="rId16"/>
    <p:sldId id="308" r:id="rId17"/>
    <p:sldId id="331" r:id="rId18"/>
    <p:sldId id="310" r:id="rId19"/>
    <p:sldId id="332" r:id="rId20"/>
    <p:sldId id="336" r:id="rId21"/>
    <p:sldId id="334" r:id="rId22"/>
    <p:sldId id="333" r:id="rId23"/>
    <p:sldId id="318" r:id="rId24"/>
  </p:sldIdLst>
  <p:sldSz cx="9144000" cy="5143500" type="screen16x9"/>
  <p:notesSz cx="6858000" cy="9144000"/>
  <p:embeddedFontLst>
    <p:embeddedFont>
      <p:font typeface="Overpass Mono" panose="020B0604020202020204" charset="-52"/>
      <p:regular r:id="rId26"/>
      <p:bold r:id="rId27"/>
    </p:embeddedFont>
    <p:embeddedFont>
      <p:font typeface="Montserrat" pitchFamily="2" charset="-52"/>
      <p:regular r:id="rId28"/>
      <p:bold r:id="rId29"/>
      <p:italic r:id="rId30"/>
      <p:boldItalic r:id="rId31"/>
    </p:embeddedFont>
    <p:embeddedFont>
      <p:font typeface="Anaheim" panose="020B0604020202020204" charset="0"/>
      <p:regular r:id="rId32"/>
    </p:embeddedFont>
    <p:embeddedFont>
      <p:font typeface="Nunito Light" panose="020B0604020202020204" charset="-52"/>
      <p:regular r:id="rId33"/>
      <p:italic r:id="rId34"/>
    </p:embeddedFont>
    <p:embeddedFont>
      <p:font typeface="Raleway SemiBold" panose="020B0604020202020204" charset="-52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464"/>
    <a:srgbClr val="1C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9D1FA-D0BF-422B-A9D4-B5208C074F15}">
  <a:tblStyle styleId="{03E9D1FA-D0BF-422B-A9D4-B5208C074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3D6BB7-0BE9-4782-8548-78FD11788F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78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027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924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7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556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700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74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552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466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76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07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28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500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7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01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19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4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4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01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5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0" r:id="rId5"/>
    <p:sldLayoutId id="2147483663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1371601"/>
            <a:ext cx="8374950" cy="2065994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/>
            <a:r>
              <a:rPr lang="ru-RU" sz="3200" dirty="0"/>
              <a:t>КУРСОВОЙ ПРОЕКТ</a:t>
            </a:r>
            <a:br>
              <a:rPr lang="ru-RU" sz="3200" dirty="0"/>
            </a:br>
            <a:r>
              <a:rPr lang="ru-RU" sz="2400" dirty="0"/>
              <a:t>По МДК.01.02 «Прикладное программирование»</a:t>
            </a:r>
            <a:br>
              <a:rPr lang="ru-RU" sz="24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2400" dirty="0"/>
              <a:t>Тема: «Разработка модуля внутренней архитектуры для настольного приложения </a:t>
            </a:r>
            <a:r>
              <a:rPr lang="en-US" sz="2400" dirty="0"/>
              <a:t>“</a:t>
            </a:r>
            <a:r>
              <a:rPr lang="ru-RU" sz="2400" dirty="0"/>
              <a:t>Журнал успеваемости</a:t>
            </a:r>
            <a:r>
              <a:rPr lang="en-US" sz="2400" dirty="0"/>
              <a:t>”</a:t>
            </a:r>
            <a:r>
              <a:rPr lang="ru-RU" sz="2400" dirty="0"/>
              <a:t>»</a:t>
            </a:r>
            <a:endParaRPr sz="2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0" y="3437596"/>
            <a:ext cx="7550944" cy="105582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2"/>
                </a:solidFill>
                <a:latin typeface="Montserrat" pitchFamily="2" charset="-52"/>
              </a:rPr>
              <a:t>Выполнил</a:t>
            </a:r>
            <a:r>
              <a:rPr lang="en-US" sz="2100" dirty="0">
                <a:solidFill>
                  <a:schemeClr val="dk2"/>
                </a:solidFill>
                <a:latin typeface="Montserrat" pitchFamily="2" charset="-52"/>
              </a:rPr>
              <a:t>: </a:t>
            </a:r>
            <a:endParaRPr lang="ru-RU" sz="2100" dirty="0">
              <a:solidFill>
                <a:schemeClr val="dk2"/>
              </a:solidFill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  <a:latin typeface="Montserrat" pitchFamily="2" charset="-52"/>
              </a:rPr>
              <a:t>Студент группы П2-19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chemeClr val="dk2"/>
                </a:solidFill>
                <a:latin typeface="Montserrat" pitchFamily="2" charset="-52"/>
              </a:rPr>
              <a:t>Собовый</a:t>
            </a:r>
            <a:r>
              <a:rPr lang="ru-RU" dirty="0">
                <a:solidFill>
                  <a:schemeClr val="dk2"/>
                </a:solidFill>
                <a:latin typeface="Montserrat" pitchFamily="2" charset="-52"/>
              </a:rPr>
              <a:t> Дмитрий</a:t>
            </a:r>
            <a:r>
              <a:rPr lang="en-US" dirty="0">
                <a:solidFill>
                  <a:schemeClr val="dk2"/>
                </a:solidFill>
                <a:latin typeface="Montserrat" pitchFamily="2" charset="-52"/>
              </a:rPr>
              <a:t> </a:t>
            </a:r>
            <a:r>
              <a:rPr lang="ru-RU" dirty="0">
                <a:solidFill>
                  <a:schemeClr val="dk2"/>
                </a:solidFill>
                <a:latin typeface="Montserrat" pitchFamily="2" charset="-52"/>
              </a:rPr>
              <a:t>Викторович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/>
              <a:t>ДИАГРАММА КЛАССОВ «ГРАФИЧЕСКИЙ ИНТЕРФЕЙС»</a:t>
            </a:r>
            <a:endParaRPr sz="27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459" y="1164575"/>
            <a:ext cx="3865079" cy="39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689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/>
              <a:t>ДИАГРАММА КЛАССОВ «ВСПОМОГАТЕЛЬНЫЕ МОДУЛИ»</a:t>
            </a:r>
            <a:endParaRPr sz="27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4330BE-5063-3333-CCFC-69D3797C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99" y="2157394"/>
            <a:ext cx="4968000" cy="19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043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 «КОНСТАНТНЫЕ ФАЙЛЫ»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1" y="2180850"/>
            <a:ext cx="48672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55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459463" y="308139"/>
            <a:ext cx="821585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 «СБОРЩИК ДАННЫХ»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99" y="1500078"/>
            <a:ext cx="4958778" cy="32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360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ОКНА ПРИЛОЖЕНИЯ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25153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699531" y="1837325"/>
            <a:ext cx="3444468" cy="1216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7675" algn="just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Вход в аккаунт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7675" algn="just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Восстановление доступа к аккаунту.</a:t>
            </a:r>
            <a:endParaRPr lang="ru-R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138952" y="1168325"/>
            <a:ext cx="400504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АВТОРИЗАЦИИ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000" y="1573200"/>
            <a:ext cx="1609264" cy="1216271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621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6091416" y="1837325"/>
            <a:ext cx="2987537" cy="988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Ввод электронной </a:t>
            </a:r>
            <a:r>
              <a:rPr lang="ru-RU" dirty="0" smtClean="0">
                <a:latin typeface="Montserrat" pitchFamily="2" charset="-52"/>
              </a:rPr>
              <a:t>почты, указанной </a:t>
            </a:r>
            <a:r>
              <a:rPr lang="ru-RU" dirty="0">
                <a:latin typeface="Montserrat" pitchFamily="2" charset="-52"/>
              </a:rPr>
              <a:t>в </a:t>
            </a:r>
            <a:r>
              <a:rPr lang="ru-RU" dirty="0" smtClean="0">
                <a:latin typeface="Montserrat" pitchFamily="2" charset="-52"/>
              </a:rPr>
              <a:t>настройках аккаунта.</a:t>
            </a:r>
            <a:endParaRPr dirty="0" smtClean="0"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545398" y="1221485"/>
            <a:ext cx="453355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/>
              <a:t>СТРАНИЦА ВОССТАНОВЛЕНИЯ 1</a:t>
            </a:r>
            <a:endParaRPr sz="22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932" y="1827072"/>
            <a:ext cx="2342820" cy="687271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15143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926412" y="1837325"/>
            <a:ext cx="3152541" cy="110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Ввод кода восстановления, отправленного на указанную </a:t>
            </a:r>
            <a:endParaRPr lang="ru-RU" dirty="0" smtClean="0"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 pitchFamily="2" charset="-52"/>
              </a:rPr>
              <a:t>почту</a:t>
            </a:r>
            <a:r>
              <a:rPr lang="ru-RU" dirty="0">
                <a:latin typeface="Montserrat" pitchFamily="2" charset="-52"/>
              </a:rPr>
              <a:t>.</a:t>
            </a:r>
            <a:endParaRPr dirty="0"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545398" y="1217095"/>
            <a:ext cx="453355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/>
              <a:t>СТРАНИЦА ВОССТАНОВЛЕНИЯ 2</a:t>
            </a:r>
            <a:endParaRPr sz="22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331" y="1819049"/>
            <a:ext cx="2350972" cy="689275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5794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138952" y="1837325"/>
            <a:ext cx="4008549" cy="1169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Данные о владельце аккаунта</a:t>
            </a:r>
            <a:r>
              <a:rPr lang="en-US" dirty="0">
                <a:latin typeface="Montserrat" pitchFamily="2" charset="-52"/>
              </a:rPr>
              <a:t>;</a:t>
            </a:r>
            <a:endParaRPr lang="ru-RU" dirty="0">
              <a:latin typeface="Montserrat" pitchFamily="2" charset="-52"/>
            </a:endParaRP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Смена фотографии профиля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Настройки аккаунта.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138952" y="1168325"/>
            <a:ext cx="400504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СТРАНИЦА ПРОФИЛЯ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863" y="1663895"/>
            <a:ext cx="2355542" cy="1023637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881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138952" y="1837325"/>
            <a:ext cx="4008549" cy="854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Смена электронной почты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Смена пароля.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545397" y="1229973"/>
            <a:ext cx="4598603" cy="439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/>
              <a:t>СТРАНИЦА НАСТРОЕК АККАУНТА</a:t>
            </a:r>
            <a:endParaRPr sz="21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200" y="1663200"/>
            <a:ext cx="2378247" cy="1029072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1315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az-Cyrl-AZ" dirty="0"/>
              <a:t>ТЕХНОЛОГИЧЕСКИЙ СТЕК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56317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Cyrl-AZ" sz="1000" dirty="0">
                <a:latin typeface="Montserrat" pitchFamily="2" charset="-52"/>
              </a:rPr>
              <a:t>Компактная встраиваемая СУБД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Высокоуровневый язык программирования общего назначения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Фреймворк для разработки кроссплатформенного ПО</a:t>
            </a:r>
            <a:endParaRPr sz="1000" dirty="0">
              <a:latin typeface="Montserrat" pitchFamily="2" charset="-52"/>
            </a:endParaRP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PyQt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SQLite</a:t>
            </a:r>
            <a:endParaRPr dirty="0"/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00" y="2905200"/>
            <a:ext cx="860400" cy="774000"/>
          </a:xfrm>
          <a:prstGeom prst="rect">
            <a:avLst/>
          </a:prstGeom>
        </p:spPr>
      </p:pic>
      <p:pic>
        <p:nvPicPr>
          <p:cNvPr id="3" name="Рисунок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00" y="2912400"/>
            <a:ext cx="900000" cy="756000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2926800"/>
            <a:ext cx="950400" cy="727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4968480" y="1837324"/>
            <a:ext cx="4179021" cy="1426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 smtClean="0">
                <a:latin typeface="Montserrat" pitchFamily="2" charset="-52"/>
              </a:rPr>
              <a:t>Выбор группы, семестра и предмета для открытия журнала успеваемости.</a:t>
            </a:r>
            <a:endParaRPr lang="en-US" dirty="0"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922636" y="1168325"/>
            <a:ext cx="422136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СТРАНИЦА </a:t>
            </a:r>
            <a:r>
              <a:rPr lang="ru-RU" dirty="0" smtClean="0"/>
              <a:t>«ЖУРНАЛ»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455" y="1642855"/>
            <a:ext cx="2406174" cy="1035326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75780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340350" y="1837325"/>
            <a:ext cx="3807151" cy="853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Таблица с ФИО учеников, датами занятий и оценками.</a:t>
            </a:r>
            <a:endParaRPr lang="en-US" dirty="0">
              <a:latin typeface="Montserrat" pitchFamily="2" charset="-52"/>
            </a:endParaRPr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861050" y="1229973"/>
            <a:ext cx="3282950" cy="439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«ЖУРНАЛ»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717" y="1545357"/>
            <a:ext cx="2147828" cy="12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452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138952" y="1837325"/>
            <a:ext cx="4008549" cy="853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 smtClean="0">
                <a:latin typeface="Montserrat" pitchFamily="2" charset="-52"/>
              </a:rPr>
              <a:t>Краткая информация о программе, ее версии и разработчиках.</a:t>
            </a:r>
            <a:endParaRPr lang="en-US" dirty="0">
              <a:latin typeface="Montserrat" pitchFamily="2" charset="-52"/>
            </a:endParaRPr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545397" y="1229973"/>
            <a:ext cx="4598603" cy="439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/>
              <a:t>СТРАНИЦА «О ПРОГРАММЕ»</a:t>
            </a:r>
            <a:endParaRPr sz="25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200" y="1663200"/>
            <a:ext cx="2362653" cy="1027754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6080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389127" y="755251"/>
            <a:ext cx="4131988" cy="130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r>
              <a:rPr lang="en" dirty="0"/>
              <a:t>!</a:t>
            </a:r>
            <a:endParaRPr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316938" y="3355024"/>
            <a:ext cx="4276367" cy="893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00" y="3046619"/>
            <a:ext cx="302400" cy="302400"/>
          </a:xfrm>
          <a:prstGeom prst="rect">
            <a:avLst/>
          </a:prstGeom>
        </p:spPr>
      </p:pic>
      <p:sp>
        <p:nvSpPr>
          <p:cNvPr id="21" name="Google Shape;899;p52"/>
          <p:cNvSpPr txBox="1">
            <a:spLocks/>
          </p:cNvSpPr>
          <p:nvPr/>
        </p:nvSpPr>
        <p:spPr>
          <a:xfrm>
            <a:off x="2951850" y="3379359"/>
            <a:ext cx="3240300" cy="2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https://github.com/frrusi</a:t>
            </a:r>
          </a:p>
          <a:p>
            <a:pPr marL="0" indent="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233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ПРЕЦЕНДЕНТОВ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1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ДИАГРАММА ПРЕЦЕНДЕНТОВ</a:t>
            </a:r>
            <a:endParaRPr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846E04D-18D4-1268-25FE-587BCAD77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98" y="1240100"/>
            <a:ext cx="5029201" cy="37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63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СЦЕНАРИЙ ПРОЕКТА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46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СЦЕНАРИЙ ПРОЕКТА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кран, черный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943786FD-7997-6D4C-8721-14F609A2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022" y="1629590"/>
            <a:ext cx="4970977" cy="30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04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1031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787208" y="305208"/>
            <a:ext cx="75695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 «БАЗА ДАННЫХ»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99" y="1606692"/>
            <a:ext cx="4968000" cy="30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777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955282" y="323077"/>
            <a:ext cx="723343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 «ИСКЛЮЧЕНИЯ»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99" y="2009772"/>
            <a:ext cx="4968000" cy="2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871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193</Words>
  <Application>Microsoft Office PowerPoint</Application>
  <PresentationFormat>Экран (16:9)</PresentationFormat>
  <Paragraphs>50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Overpass Mono</vt:lpstr>
      <vt:lpstr>Montserrat</vt:lpstr>
      <vt:lpstr>Anaheim</vt:lpstr>
      <vt:lpstr>Nunito Light</vt:lpstr>
      <vt:lpstr>Raleway SemiBold</vt:lpstr>
      <vt:lpstr>Arial</vt:lpstr>
      <vt:lpstr>Programming Lesson by Slidesgo</vt:lpstr>
      <vt:lpstr>КУРСОВОЙ ПРОЕКТ По МДК.01.02 «Прикладное программирование»  Тема: «Разработка модуля внутренней архитектуры для настольного приложения “Журнал успеваемости”»</vt:lpstr>
      <vt:lpstr>ТЕХНОЛОГИЧЕСКИЙ СТЕК</vt:lpstr>
      <vt:lpstr>ДИАГРАММА ПРЕЦЕНДЕНТОВ</vt:lpstr>
      <vt:lpstr>ДИАГРАММА ПРЕЦЕНДЕНТОВ</vt:lpstr>
      <vt:lpstr>СЦЕНАРИЙ ПРОЕКТА</vt:lpstr>
      <vt:lpstr>СЦЕНАРИЙ ПРОЕКТА</vt:lpstr>
      <vt:lpstr>ДИАГРАММА КЛАССОВ</vt:lpstr>
      <vt:lpstr>ДИАГРАММА КЛАССОВ «БАЗА ДАННЫХ»</vt:lpstr>
      <vt:lpstr>ДИАГРАММА КЛАССОВ «ИСКЛЮЧЕНИЯ»</vt:lpstr>
      <vt:lpstr>ДИАГРАММА КЛАССОВ «ГРАФИЧЕСКИЙ ИНТЕРФЕЙС»</vt:lpstr>
      <vt:lpstr>ДИАГРАММА КЛАССОВ «ВСПОМОГАТЕЛЬНЫЕ МОДУЛИ»</vt:lpstr>
      <vt:lpstr>ДИАГРАММА КЛАССОВ «КОНСТАНТНЫЕ ФАЙЛЫ»</vt:lpstr>
      <vt:lpstr>ДИАГРАММА КЛАССОВ «СБОРЩИК ДАННЫХ»</vt:lpstr>
      <vt:lpstr>ОКНА ПРИЛОЖЕНИЯ</vt:lpstr>
      <vt:lpstr>ОКНО АВТОРИЗАЦИИ</vt:lpstr>
      <vt:lpstr>СТРАНИЦА ВОССТАНОВЛЕНИЯ 1</vt:lpstr>
      <vt:lpstr>СТРАНИЦА ВОССТАНОВЛЕНИЯ 2</vt:lpstr>
      <vt:lpstr>СТРАНИЦА ПРОФИЛЯ</vt:lpstr>
      <vt:lpstr>СТРАНИЦА НАСТРОЕК АККАУНТА</vt:lpstr>
      <vt:lpstr>СТРАНИЦА «ЖУРНАЛ»</vt:lpstr>
      <vt:lpstr>ОКНО «ЖУРНАЛ»</vt:lpstr>
      <vt:lpstr>СТРАНИЦА «О ПРОГРАММЕ»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«ЧАСТНАЯ КЛИНИКА»</dc:title>
  <dc:creator>Dmitry</dc:creator>
  <cp:lastModifiedBy>Dmitry</cp:lastModifiedBy>
  <cp:revision>115</cp:revision>
  <dcterms:modified xsi:type="dcterms:W3CDTF">2022-06-21T17:15:09Z</dcterms:modified>
</cp:coreProperties>
</file>