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66" r:id="rId3"/>
    <p:sldId id="261" r:id="rId4"/>
    <p:sldId id="304" r:id="rId5"/>
    <p:sldId id="305" r:id="rId6"/>
    <p:sldId id="307" r:id="rId7"/>
    <p:sldId id="326" r:id="rId8"/>
    <p:sldId id="327" r:id="rId9"/>
    <p:sldId id="328" r:id="rId10"/>
    <p:sldId id="306" r:id="rId11"/>
    <p:sldId id="309" r:id="rId12"/>
    <p:sldId id="330" r:id="rId13"/>
    <p:sldId id="332" r:id="rId14"/>
    <p:sldId id="333" r:id="rId15"/>
    <p:sldId id="334" r:id="rId16"/>
    <p:sldId id="335" r:id="rId17"/>
    <p:sldId id="318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Fira Code" panose="020B0809050000020004" pitchFamily="49" charset="0"/>
      <p:regular r:id="rId21"/>
      <p:bold r:id="rId22"/>
    </p:embeddedFont>
    <p:embeddedFont>
      <p:font typeface="Montserrat" pitchFamily="2" charset="-52"/>
      <p:regular r:id="rId23"/>
      <p:bold r:id="rId24"/>
      <p:italic r:id="rId25"/>
      <p:boldItalic r:id="rId26"/>
    </p:embeddedFont>
    <p:embeddedFont>
      <p:font typeface="Nunito Light" pitchFamily="2" charset="-52"/>
      <p:regular r:id="rId27"/>
      <p:italic r:id="rId28"/>
    </p:embeddedFont>
    <p:embeddedFont>
      <p:font typeface="Overpass Mono" panose="020B0604020202020204" charset="-52"/>
      <p:regular r:id="rId29"/>
      <p:bold r:id="rId30"/>
    </p:embeddedFont>
    <p:embeddedFont>
      <p:font typeface="Raleway SemiBold" pitchFamily="2" charset="-52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E24"/>
    <a:srgbClr val="1B1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E9D1FA-D0BF-422B-A9D4-B5208C074F15}">
  <a:tblStyle styleId="{03E9D1FA-D0BF-422B-A9D4-B5208C074F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3D6BB7-0BE9-4782-8548-78FD11788F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346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700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761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373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60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080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848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7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01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19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4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76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237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55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0" r:id="rId5"/>
    <p:sldLayoutId id="2147483663" r:id="rId6"/>
    <p:sldLayoutId id="214748366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425425" cy="193782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/>
              <a:t>ПРОЕКТ</a:t>
            </a: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«Портал»</a:t>
            </a:r>
            <a:endParaRPr sz="4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dk2"/>
                </a:solidFill>
                <a:latin typeface="Montserrat" pitchFamily="2" charset="-52"/>
              </a:rPr>
              <a:t>Выполнил</a:t>
            </a:r>
            <a:r>
              <a:rPr lang="en-US" sz="2100" dirty="0">
                <a:solidFill>
                  <a:schemeClr val="dk2"/>
                </a:solidFill>
                <a:latin typeface="Montserrat" pitchFamily="2" charset="-52"/>
              </a:rPr>
              <a:t>:</a:t>
            </a:r>
            <a:r>
              <a:rPr lang="ru-RU" sz="2100" dirty="0">
                <a:solidFill>
                  <a:schemeClr val="dk2"/>
                </a:solidFill>
                <a:latin typeface="Montserrat" pitchFamily="2" charset="-52"/>
              </a:rPr>
              <a:t> Собовый Дмитрий</a:t>
            </a:r>
            <a:endParaRPr sz="2100" dirty="0">
              <a:solidFill>
                <a:schemeClr val="dk2"/>
              </a:solidFill>
              <a:latin typeface="Montserrat" pitchFamily="2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ОКНА ПРИЛОЖЕНИЯ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10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5"/>
            <a:ext cx="3200460" cy="2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Ввод пользовательских данных</a:t>
            </a:r>
            <a:r>
              <a:rPr lang="en-US" dirty="0">
                <a:latin typeface="Montserrat" pitchFamily="2" charset="-52"/>
              </a:rPr>
              <a:t>;</a:t>
            </a:r>
            <a:endParaRPr lang="ru-RU" dirty="0">
              <a:latin typeface="Montserrat" pitchFamily="2" charset="-52"/>
            </a:endParaRP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Кнопка «Войти»</a:t>
            </a:r>
            <a:r>
              <a:rPr lang="en-US" dirty="0">
                <a:latin typeface="Montserrat" pitchFamily="2" charset="-52"/>
              </a:rPr>
              <a:t>.</a:t>
            </a:r>
            <a:endParaRPr lang="ru-RU" dirty="0">
              <a:latin typeface="Montserrat" pitchFamily="2" charset="-5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3753" y="1168325"/>
            <a:ext cx="320046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АВТОРИЗАЦИЯ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76EC4A-4326-3F6D-2BF5-814E9FDEF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103" y="1755917"/>
            <a:ext cx="1376502" cy="833364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6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4"/>
            <a:ext cx="3650774" cy="2662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ФИО и роль пользователя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Просмотр и редактирование учебного журнала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Вывод диаграммы успеваемости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Кнопка перехода на админ панель.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616795" y="1299325"/>
            <a:ext cx="4467732" cy="597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Главное окно (Администратор)</a:t>
            </a:r>
            <a:endParaRPr sz="18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F09ACD-3860-8214-C583-38FDD1ECB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006" y="1598078"/>
            <a:ext cx="2154990" cy="11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4"/>
            <a:ext cx="3650774" cy="2662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ФИО и роль пользователя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Просмотр и редактирование журнала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Вывод диаграммы успеваемости.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616795" y="1299325"/>
            <a:ext cx="4467732" cy="597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Главное окно (Преподаватель)</a:t>
            </a:r>
            <a:endParaRPr sz="18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918DC1-5D47-F756-0D05-5311DEF3A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632" y="1600200"/>
            <a:ext cx="2154464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0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5"/>
            <a:ext cx="3650774" cy="1099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ФИО и роль пользователя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Вывод диаграммы успеваемости.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605528" y="1239818"/>
            <a:ext cx="4467732" cy="597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Главное окно (Студент)</a:t>
            </a:r>
            <a:endParaRPr sz="24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B14594-4A59-D0C6-7FE7-57BFBC087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815" y="1600790"/>
            <a:ext cx="2147372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8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5"/>
            <a:ext cx="3200460" cy="2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Добавление нового пользователя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Добавление нового предмета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Добавление новой группы.</a:t>
            </a: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3753" y="1168325"/>
            <a:ext cx="320046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АДМИН ПАНЕЛЬ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A1B5B4-9CE0-6522-29BC-757BF08CC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019" y="1626024"/>
            <a:ext cx="2162944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6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5"/>
            <a:ext cx="3200460" cy="904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60375" algn="l">
              <a:lnSpc>
                <a:spcPts val="2500"/>
              </a:lnSpc>
              <a:buFont typeface="+mj-lt"/>
              <a:buAutoNum type="arabicPeriod"/>
            </a:pPr>
            <a:r>
              <a:rPr lang="ru-RU" dirty="0">
                <a:latin typeface="Montserrat" pitchFamily="2" charset="-52"/>
              </a:rPr>
              <a:t>Добавление нового занятия.</a:t>
            </a: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604808" y="1168325"/>
            <a:ext cx="44138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Добавление события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5F93E5-2E5A-40A0-3C3A-95CF15BADAC6}"/>
              </a:ext>
            </a:extLst>
          </p:cNvPr>
          <p:cNvSpPr/>
          <p:nvPr/>
        </p:nvSpPr>
        <p:spPr>
          <a:xfrm>
            <a:off x="1527048" y="1316736"/>
            <a:ext cx="2770632" cy="1682496"/>
          </a:xfrm>
          <a:prstGeom prst="rect">
            <a:avLst/>
          </a:prstGeom>
          <a:solidFill>
            <a:srgbClr val="1C1E24"/>
          </a:solidFill>
          <a:ln>
            <a:solidFill>
              <a:srgbClr val="1C1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0" name="Google Shape;850;p49"/>
          <p:cNvSpPr/>
          <p:nvPr/>
        </p:nvSpPr>
        <p:spPr>
          <a:xfrm>
            <a:off x="1462800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A1B5B4-9CE0-6522-29BC-757BF08CC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019" y="1626024"/>
            <a:ext cx="2162944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0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389127" y="755251"/>
            <a:ext cx="4131988" cy="1300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r>
              <a:rPr lang="en" dirty="0"/>
              <a:t>!</a:t>
            </a:r>
            <a:endParaRPr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316938" y="3355024"/>
            <a:ext cx="4276367" cy="893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az-Cyrl-AZ" dirty="0"/>
              <a:t>ТЕХНОЛОГИЧЕСКИЙ СТЕК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1390" y="1928650"/>
            <a:ext cx="2066400" cy="56317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Объектно-реляционная система управления базами данных</a:t>
            </a:r>
            <a:endParaRPr sz="1000" dirty="0">
              <a:latin typeface="Montserrat" pitchFamily="2" charset="-52"/>
            </a:endParaRPr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49"/>
            <a:ext cx="2067000" cy="5631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latin typeface="Montserrat" pitchFamily="2" charset="-52"/>
              </a:rPr>
              <a:t>Высокоуровневый язык программирования общего назначения</a:t>
            </a:r>
            <a:endParaRPr sz="1000" dirty="0">
              <a:latin typeface="Montserrat" pitchFamily="2" charset="-52"/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49"/>
            <a:ext cx="2067000" cy="5631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latin typeface="Montserrat" pitchFamily="2" charset="-52"/>
              </a:rPr>
              <a:t>Фреймворк для разработки кроссплатформенного ПО</a:t>
            </a:r>
            <a:endParaRPr sz="1000" dirty="0">
              <a:latin typeface="Montserrat" pitchFamily="2" charset="-52"/>
            </a:endParaRPr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PyQt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8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PostgreSQL</a:t>
            </a:r>
            <a:endParaRPr dirty="0"/>
          </a:p>
        </p:txBody>
      </p:sp>
      <p:pic>
        <p:nvPicPr>
          <p:cNvPr id="2" name="Рисунок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00" y="2905200"/>
            <a:ext cx="860400" cy="774000"/>
          </a:xfrm>
          <a:prstGeom prst="rect">
            <a:avLst/>
          </a:prstGeom>
        </p:spPr>
      </p:pic>
      <p:pic>
        <p:nvPicPr>
          <p:cNvPr id="3" name="Рисунок 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00" y="2912400"/>
            <a:ext cx="900000" cy="756000"/>
          </a:xfrm>
          <a:prstGeom prst="rect">
            <a:avLst/>
          </a:prstGeom>
        </p:spPr>
      </p:pic>
      <p:pic>
        <p:nvPicPr>
          <p:cNvPr id="5" name="Рисунок 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00" y="2926800"/>
            <a:ext cx="950400" cy="72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СЦЕНАРИЙ ПРИЛОЖЕНИЯ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7999" y="24905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СЦЕНАРИЙ ПРИЛОЖЕНИЯ</a:t>
            </a:r>
            <a:endParaRPr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8AC06E-249B-E82C-73C6-969E248B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799" y="1235940"/>
            <a:ext cx="2462400" cy="37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5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БАЗА ДАННЫХ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Изображение выглядит как текст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05985781-17F1-6973-FF81-598AC861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741" y="1535840"/>
            <a:ext cx="4244515" cy="31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1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5C0EA1-8219-0724-779D-65BF06199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516" y="1569075"/>
            <a:ext cx="2750966" cy="31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4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D1B20B-7D8B-E631-7A06-B547C818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811" y="1691585"/>
            <a:ext cx="4538375" cy="28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4950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145</Words>
  <Application>Microsoft Office PowerPoint</Application>
  <PresentationFormat>Экран (16:9)</PresentationFormat>
  <Paragraphs>44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Overpass Mono</vt:lpstr>
      <vt:lpstr>Montserrat</vt:lpstr>
      <vt:lpstr>Nunito Light</vt:lpstr>
      <vt:lpstr>Anaheim</vt:lpstr>
      <vt:lpstr>Fira Code</vt:lpstr>
      <vt:lpstr>Raleway SemiBold</vt:lpstr>
      <vt:lpstr>Arial</vt:lpstr>
      <vt:lpstr>Programming Lesson by Slidesgo</vt:lpstr>
      <vt:lpstr>ПРОЕКТ «Портал»</vt:lpstr>
      <vt:lpstr>ТЕХНОЛОГИЧЕСКИЙ СТЕК</vt:lpstr>
      <vt:lpstr>СЦЕНАРИЙ ПРИЛОЖЕНИЯ</vt:lpstr>
      <vt:lpstr>СЦЕНАРИЙ ПРИЛОЖЕНИЯ</vt:lpstr>
      <vt:lpstr>БАЗА ДАННЫХ</vt:lpstr>
      <vt:lpstr>БАЗА ДАННЫХ</vt:lpstr>
      <vt:lpstr>ДИАГРАММА КЛАССОВ</vt:lpstr>
      <vt:lpstr>ДИАГРАММА КЛАССОВ</vt:lpstr>
      <vt:lpstr>ДИАГРАММА КЛАССОВ</vt:lpstr>
      <vt:lpstr>ОКНА ПРИЛОЖЕНИЯ</vt:lpstr>
      <vt:lpstr>АВТОРИЗАЦИЯ</vt:lpstr>
      <vt:lpstr>Главное окно (Администратор)</vt:lpstr>
      <vt:lpstr>Главное окно (Преподаватель)</vt:lpstr>
      <vt:lpstr>Главное окно (Студент)</vt:lpstr>
      <vt:lpstr>АДМИН ПАНЕЛЬ</vt:lpstr>
      <vt:lpstr>Добавление события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«ЧАСТНАЯ КЛИНИКА»</dc:title>
  <dc:creator>Dmitry</dc:creator>
  <cp:lastModifiedBy>QB1869</cp:lastModifiedBy>
  <cp:revision>82</cp:revision>
  <dcterms:modified xsi:type="dcterms:W3CDTF">2022-11-16T10:29:47Z</dcterms:modified>
</cp:coreProperties>
</file>