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6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FC9F-E9D5-48DF-B6DE-23DA89812C25}" type="datetimeFigureOut">
              <a:rPr lang="es-MX" smtClean="0"/>
              <a:t>16/10/2020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E6BB8B5-C9EF-4C5C-BCE5-3F585EA5A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5628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FC9F-E9D5-48DF-B6DE-23DA89812C25}" type="datetimeFigureOut">
              <a:rPr lang="es-MX" smtClean="0"/>
              <a:t>16/10/2020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E6BB8B5-C9EF-4C5C-BCE5-3F585EA5A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5812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FC9F-E9D5-48DF-B6DE-23DA89812C25}" type="datetimeFigureOut">
              <a:rPr lang="es-MX" smtClean="0"/>
              <a:t>16/10/2020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E6BB8B5-C9EF-4C5C-BCE5-3F585EA5AFD7}" type="slidenum">
              <a:rPr lang="es-MX" smtClean="0"/>
              <a:t>‹Nº›</a:t>
            </a:fld>
            <a:endParaRPr lang="es-MX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3245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FC9F-E9D5-48DF-B6DE-23DA89812C25}" type="datetimeFigureOut">
              <a:rPr lang="es-MX" smtClean="0"/>
              <a:t>16/10/2020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E6BB8B5-C9EF-4C5C-BCE5-3F585EA5A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9469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FC9F-E9D5-48DF-B6DE-23DA89812C25}" type="datetimeFigureOut">
              <a:rPr lang="es-MX" smtClean="0"/>
              <a:t>16/10/2020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E6BB8B5-C9EF-4C5C-BCE5-3F585EA5AFD7}" type="slidenum">
              <a:rPr lang="es-MX" smtClean="0"/>
              <a:t>‹Nº›</a:t>
            </a:fld>
            <a:endParaRPr lang="es-MX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1592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FC9F-E9D5-48DF-B6DE-23DA89812C25}" type="datetimeFigureOut">
              <a:rPr lang="es-MX" smtClean="0"/>
              <a:t>16/10/2020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E6BB8B5-C9EF-4C5C-BCE5-3F585EA5A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82217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FC9F-E9D5-48DF-B6DE-23DA89812C25}" type="datetimeFigureOut">
              <a:rPr lang="es-MX" smtClean="0"/>
              <a:t>16/10/2020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BB8B5-C9EF-4C5C-BCE5-3F585EA5A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95414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FC9F-E9D5-48DF-B6DE-23DA89812C25}" type="datetimeFigureOut">
              <a:rPr lang="es-MX" smtClean="0"/>
              <a:t>16/10/2020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BB8B5-C9EF-4C5C-BCE5-3F585EA5A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6230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FC9F-E9D5-48DF-B6DE-23DA89812C25}" type="datetimeFigureOut">
              <a:rPr lang="es-MX" smtClean="0"/>
              <a:t>16/10/2020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BB8B5-C9EF-4C5C-BCE5-3F585EA5A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2834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FC9F-E9D5-48DF-B6DE-23DA89812C25}" type="datetimeFigureOut">
              <a:rPr lang="es-MX" smtClean="0"/>
              <a:t>16/10/2020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E6BB8B5-C9EF-4C5C-BCE5-3F585EA5A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2139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FC9F-E9D5-48DF-B6DE-23DA89812C25}" type="datetimeFigureOut">
              <a:rPr lang="es-MX" smtClean="0"/>
              <a:t>16/10/2020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E6BB8B5-C9EF-4C5C-BCE5-3F585EA5A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3442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FC9F-E9D5-48DF-B6DE-23DA89812C25}" type="datetimeFigureOut">
              <a:rPr lang="es-MX" smtClean="0"/>
              <a:t>16/10/2020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E6BB8B5-C9EF-4C5C-BCE5-3F585EA5A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2329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FC9F-E9D5-48DF-B6DE-23DA89812C25}" type="datetimeFigureOut">
              <a:rPr lang="es-MX" smtClean="0"/>
              <a:t>16/10/2020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BB8B5-C9EF-4C5C-BCE5-3F585EA5A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4427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FC9F-E9D5-48DF-B6DE-23DA89812C25}" type="datetimeFigureOut">
              <a:rPr lang="es-MX" smtClean="0"/>
              <a:t>16/10/2020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BB8B5-C9EF-4C5C-BCE5-3F585EA5A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5465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FC9F-E9D5-48DF-B6DE-23DA89812C25}" type="datetimeFigureOut">
              <a:rPr lang="es-MX" smtClean="0"/>
              <a:t>16/10/2020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BB8B5-C9EF-4C5C-BCE5-3F585EA5A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4002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FC9F-E9D5-48DF-B6DE-23DA89812C25}" type="datetimeFigureOut">
              <a:rPr lang="es-MX" smtClean="0"/>
              <a:t>16/10/2020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E6BB8B5-C9EF-4C5C-BCE5-3F585EA5A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5920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3FC9F-E9D5-48DF-B6DE-23DA89812C25}" type="datetimeFigureOut">
              <a:rPr lang="es-MX" smtClean="0"/>
              <a:t>16/10/2020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E6BB8B5-C9EF-4C5C-BCE5-3F585EA5A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708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525536A-6E43-4FF2-8AD3-FCE4CB6AF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032" y="755210"/>
            <a:ext cx="6294854" cy="119739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E39B8C8-FFE8-4B9D-9500-14DACCCFA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2783" y="2688887"/>
            <a:ext cx="6294854" cy="148022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7D5EB3A-4719-4335-8098-EE35FF43C3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7347" y="5010539"/>
            <a:ext cx="6516488" cy="129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228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CA0DD2C-57E4-4EE2-AB41-32386364E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013" y="166722"/>
            <a:ext cx="8896954" cy="624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270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DC6BBA1-5ADA-4CC6-834A-B48C23712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079" y="0"/>
            <a:ext cx="7608816" cy="6858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963E2382-983A-4E3F-8832-B23DC1DF73AD}"/>
                  </a:ext>
                </a:extLst>
              </p:cNvPr>
              <p:cNvSpPr txBox="1"/>
              <p:nvPr/>
            </p:nvSpPr>
            <p:spPr>
              <a:xfrm>
                <a:off x="4030824" y="871240"/>
                <a:ext cx="463731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1600" dirty="0"/>
                  <a:t>Caso especial   para el intervalo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MX" sz="16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1600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MX" sz="1600" i="1" dirty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s-MX" sz="1600" i="0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MX" sz="1600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s-MX" sz="1600" dirty="0"/>
                  <a:t>, con los nodos </a:t>
                </a:r>
                <a14:m>
                  <m:oMath xmlns:m="http://schemas.openxmlformats.org/officeDocument/2006/math">
                    <m:r>
                      <a:rPr lang="es-MX" sz="160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MX" sz="16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s-MX" sz="1600" i="0" dirty="0" smtClean="0">
                        <a:latin typeface="Cambria Math" panose="02040503050406030204" pitchFamily="18" charset="0"/>
                      </a:rPr>
                      <m:t>,0,</m:t>
                    </m:r>
                    <m:r>
                      <a:rPr lang="es-MX" sz="1600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s-MX" sz="1600" dirty="0"/>
              </a:p>
              <a:p>
                <a:endParaRPr lang="es-MX" sz="1600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963E2382-983A-4E3F-8832-B23DC1DF7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824" y="871240"/>
                <a:ext cx="4637315" cy="830997"/>
              </a:xfrm>
              <a:prstGeom prst="rect">
                <a:avLst/>
              </a:prstGeom>
              <a:blipFill>
                <a:blip r:embed="rId3"/>
                <a:stretch>
                  <a:fillRect l="-657" t="-220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A8BB5175-18FE-432C-A05C-F052027D9F89}"/>
                  </a:ext>
                </a:extLst>
              </p:cNvPr>
              <p:cNvSpPr txBox="1"/>
              <p:nvPr/>
            </p:nvSpPr>
            <p:spPr>
              <a:xfrm flipH="1">
                <a:off x="4835833" y="2046643"/>
                <a:ext cx="28149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=1,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s-MX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MX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A8BB5175-18FE-432C-A05C-F052027D9F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835833" y="2046643"/>
                <a:ext cx="2814927" cy="369332"/>
              </a:xfrm>
              <a:prstGeom prst="rect">
                <a:avLst/>
              </a:prstGeom>
              <a:blipFill>
                <a:blip r:embed="rId4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746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0624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4444801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96</TotalTime>
  <Words>24</Words>
  <Application>Microsoft Office PowerPoint</Application>
  <PresentationFormat>Panorámica</PresentationFormat>
  <Paragraphs>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Cambria Math</vt:lpstr>
      <vt:lpstr>Century Gothic</vt:lpstr>
      <vt:lpstr>Wingdings 3</vt:lpstr>
      <vt:lpstr>Espiral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Salem Silva Francisco Sergio</dc:creator>
  <cp:lastModifiedBy>Salem Silva Francisco Sergio</cp:lastModifiedBy>
  <cp:revision>7</cp:revision>
  <dcterms:created xsi:type="dcterms:W3CDTF">2020-10-16T00:29:27Z</dcterms:created>
  <dcterms:modified xsi:type="dcterms:W3CDTF">2020-10-16T13:26:22Z</dcterms:modified>
</cp:coreProperties>
</file>