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5" d="100"/>
          <a:sy n="75" d="100"/>
        </p:scale>
        <p:origin x="3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274EA8-7A87-421B-AF14-C473620709C5}"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23688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274EA8-7A87-421B-AF14-C473620709C5}"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413906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274EA8-7A87-421B-AF14-C473620709C5}"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420473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274EA8-7A87-421B-AF14-C473620709C5}"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179586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274EA8-7A87-421B-AF14-C473620709C5}" type="datetimeFigureOut">
              <a:rPr lang="en-GB" smtClean="0"/>
              <a:t>15/02/2017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296572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4274EA8-7A87-421B-AF14-C473620709C5}" type="datetimeFigureOut">
              <a:rPr lang="en-GB" smtClean="0"/>
              <a:t>15/02/2017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299187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274EA8-7A87-421B-AF14-C473620709C5}" type="datetimeFigureOut">
              <a:rPr lang="en-GB" smtClean="0"/>
              <a:t>15/02/2017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137913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274EA8-7A87-421B-AF14-C473620709C5}" type="datetimeFigureOut">
              <a:rPr lang="en-GB" smtClean="0"/>
              <a:t>15/02/2017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19150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74EA8-7A87-421B-AF14-C473620709C5}" type="datetimeFigureOut">
              <a:rPr lang="en-GB" smtClean="0"/>
              <a:t>15/02/2017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38730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74EA8-7A87-421B-AF14-C473620709C5}" type="datetimeFigureOut">
              <a:rPr lang="en-GB" smtClean="0"/>
              <a:t>15/02/2017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373885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274EA8-7A87-421B-AF14-C473620709C5}" type="datetimeFigureOut">
              <a:rPr lang="en-GB" smtClean="0"/>
              <a:t>15/02/2017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C6A630-EC14-41AC-9F48-458A52401F60}" type="slidenum">
              <a:rPr lang="en-GB" smtClean="0"/>
              <a:t>‹#›</a:t>
            </a:fld>
            <a:endParaRPr lang="en-GB"/>
          </a:p>
        </p:txBody>
      </p:sp>
    </p:spTree>
    <p:extLst>
      <p:ext uri="{BB962C8B-B14F-4D97-AF65-F5344CB8AC3E}">
        <p14:creationId xmlns:p14="http://schemas.microsoft.com/office/powerpoint/2010/main" val="261013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74EA8-7A87-421B-AF14-C473620709C5}" type="datetimeFigureOut">
              <a:rPr lang="en-GB" smtClean="0"/>
              <a:t>15/02/2017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6A630-EC14-41AC-9F48-458A52401F60}" type="slidenum">
              <a:rPr lang="en-GB" smtClean="0"/>
              <a:t>‹#›</a:t>
            </a:fld>
            <a:endParaRPr lang="en-GB"/>
          </a:p>
        </p:txBody>
      </p:sp>
    </p:spTree>
    <p:extLst>
      <p:ext uri="{BB962C8B-B14F-4D97-AF65-F5344CB8AC3E}">
        <p14:creationId xmlns:p14="http://schemas.microsoft.com/office/powerpoint/2010/main" val="1699848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373792"/>
            <a:ext cx="9144000" cy="924150"/>
          </a:xfrm>
        </p:spPr>
        <p:txBody>
          <a:bodyPr>
            <a:normAutofit fontScale="90000"/>
          </a:bodyPr>
          <a:lstStyle/>
          <a:p>
            <a:r>
              <a:rPr lang="en-GB" dirty="0" smtClean="0"/>
              <a:t>Team Project</a:t>
            </a:r>
            <a:br>
              <a:rPr lang="en-GB" dirty="0" smtClean="0"/>
            </a:br>
            <a:r>
              <a:rPr lang="en-GB" sz="2000" dirty="0" smtClean="0"/>
              <a:t>Team 5</a:t>
            </a:r>
            <a:endParaRPr lang="en-GB" sz="2000" dirty="0"/>
          </a:p>
        </p:txBody>
      </p:sp>
      <p:sp>
        <p:nvSpPr>
          <p:cNvPr id="3" name="Subtitle 2"/>
          <p:cNvSpPr>
            <a:spLocks noGrp="1"/>
          </p:cNvSpPr>
          <p:nvPr>
            <p:ph type="subTitle" idx="1"/>
          </p:nvPr>
        </p:nvSpPr>
        <p:spPr>
          <a:xfrm>
            <a:off x="8697685" y="2183974"/>
            <a:ext cx="1905001" cy="1296533"/>
          </a:xfrm>
        </p:spPr>
        <p:txBody>
          <a:bodyPr>
            <a:normAutofit/>
          </a:bodyPr>
          <a:lstStyle/>
          <a:p>
            <a:endParaRPr lang="en-GB" dirty="0" smtClean="0"/>
          </a:p>
          <a:p>
            <a:r>
              <a:rPr lang="en-GB" dirty="0" smtClean="0"/>
              <a:t>LOGO</a:t>
            </a:r>
            <a:endParaRPr lang="en-GB" dirty="0"/>
          </a:p>
        </p:txBody>
      </p:sp>
      <p:sp>
        <p:nvSpPr>
          <p:cNvPr id="4" name="TextBox 3"/>
          <p:cNvSpPr txBox="1"/>
          <p:nvPr/>
        </p:nvSpPr>
        <p:spPr>
          <a:xfrm>
            <a:off x="3189514" y="2370576"/>
            <a:ext cx="5508171" cy="1754326"/>
          </a:xfrm>
          <a:prstGeom prst="rect">
            <a:avLst/>
          </a:prstGeom>
          <a:noFill/>
        </p:spPr>
        <p:txBody>
          <a:bodyPr wrap="square" rtlCol="0">
            <a:spAutoFit/>
          </a:bodyPr>
          <a:lstStyle/>
          <a:p>
            <a:pPr algn="ctr"/>
            <a:r>
              <a:rPr lang="en-GB" dirty="0" smtClean="0"/>
              <a:t>Our team has chosen to design and create a book trading website which any University student can use to trade out their old educational books for a book of another kind. The reason we chose to make something like this is because all existing versions we could find were very clunky in design and were found as hard to use.</a:t>
            </a:r>
            <a:endParaRPr lang="en-GB" dirty="0"/>
          </a:p>
        </p:txBody>
      </p:sp>
      <p:sp>
        <p:nvSpPr>
          <p:cNvPr id="5" name="TextBox 4"/>
          <p:cNvSpPr txBox="1"/>
          <p:nvPr/>
        </p:nvSpPr>
        <p:spPr>
          <a:xfrm>
            <a:off x="2068286" y="6270171"/>
            <a:ext cx="6400800" cy="369332"/>
          </a:xfrm>
          <a:prstGeom prst="rect">
            <a:avLst/>
          </a:prstGeom>
          <a:noFill/>
        </p:spPr>
        <p:txBody>
          <a:bodyPr wrap="square" rtlCol="0">
            <a:spAutoFit/>
          </a:bodyPr>
          <a:lstStyle/>
          <a:p>
            <a:r>
              <a:rPr lang="en-GB" dirty="0" smtClean="0"/>
              <a:t>Team members:</a:t>
            </a:r>
            <a:endParaRPr lang="en-GB" dirty="0"/>
          </a:p>
        </p:txBody>
      </p:sp>
    </p:spTree>
    <p:extLst>
      <p:ext uri="{BB962C8B-B14F-4D97-AF65-F5344CB8AC3E}">
        <p14:creationId xmlns:p14="http://schemas.microsoft.com/office/powerpoint/2010/main" val="7714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is it intended for?</a:t>
            </a:r>
            <a:endParaRPr lang="en-GB" dirty="0"/>
          </a:p>
        </p:txBody>
      </p:sp>
      <p:sp>
        <p:nvSpPr>
          <p:cNvPr id="3" name="Content Placeholder 2"/>
          <p:cNvSpPr>
            <a:spLocks noGrp="1"/>
          </p:cNvSpPr>
          <p:nvPr>
            <p:ph idx="1"/>
          </p:nvPr>
        </p:nvSpPr>
        <p:spPr/>
        <p:txBody>
          <a:bodyPr/>
          <a:lstStyle/>
          <a:p>
            <a:r>
              <a:rPr lang="en-GB" dirty="0" smtClean="0"/>
              <a:t>The website is intended mainly for university students to trade educational books they no longer need. </a:t>
            </a:r>
            <a:endParaRPr lang="en-GB" dirty="0"/>
          </a:p>
        </p:txBody>
      </p:sp>
    </p:spTree>
    <p:extLst>
      <p:ext uri="{BB962C8B-B14F-4D97-AF65-F5344CB8AC3E}">
        <p14:creationId xmlns:p14="http://schemas.microsoft.com/office/powerpoint/2010/main" val="356688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makes it good and why would you want to use it?</a:t>
            </a:r>
            <a:endParaRPr lang="en-GB" dirty="0"/>
          </a:p>
        </p:txBody>
      </p:sp>
      <p:sp>
        <p:nvSpPr>
          <p:cNvPr id="3" name="Content Placeholder 2"/>
          <p:cNvSpPr>
            <a:spLocks noGrp="1"/>
          </p:cNvSpPr>
          <p:nvPr>
            <p:ph idx="1"/>
          </p:nvPr>
        </p:nvSpPr>
        <p:spPr/>
        <p:txBody>
          <a:bodyPr/>
          <a:lstStyle/>
          <a:p>
            <a:r>
              <a:rPr lang="en-GB" dirty="0" smtClean="0"/>
              <a:t>We have designed the website to be very accessible. We have done so by creating a very clean UI which is easy to navigate due to not having unwanted clutter.  </a:t>
            </a:r>
            <a:endParaRPr lang="en-GB" dirty="0"/>
          </a:p>
        </p:txBody>
      </p:sp>
    </p:spTree>
    <p:extLst>
      <p:ext uri="{BB962C8B-B14F-4D97-AF65-F5344CB8AC3E}">
        <p14:creationId xmlns:p14="http://schemas.microsoft.com/office/powerpoint/2010/main" val="303972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Technology</a:t>
            </a:r>
            <a:endParaRPr lang="en-GB" dirty="0"/>
          </a:p>
        </p:txBody>
      </p:sp>
      <p:sp>
        <p:nvSpPr>
          <p:cNvPr id="3" name="Content Placeholder 2"/>
          <p:cNvSpPr>
            <a:spLocks noGrp="1"/>
          </p:cNvSpPr>
          <p:nvPr>
            <p:ph idx="1"/>
          </p:nvPr>
        </p:nvSpPr>
        <p:spPr/>
        <p:txBody>
          <a:bodyPr/>
          <a:lstStyle/>
          <a:p>
            <a:r>
              <a:rPr lang="en-GB" dirty="0" smtClean="0"/>
              <a:t>CSS, HTML, MySQL for the database, Java script.</a:t>
            </a:r>
            <a:endParaRPr lang="en-GB" dirty="0"/>
          </a:p>
        </p:txBody>
      </p:sp>
    </p:spTree>
    <p:extLst>
      <p:ext uri="{BB962C8B-B14F-4D97-AF65-F5344CB8AC3E}">
        <p14:creationId xmlns:p14="http://schemas.microsoft.com/office/powerpoint/2010/main" val="16611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us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246599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151</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Project Team 5</vt:lpstr>
      <vt:lpstr>Who is it intended for?</vt:lpstr>
      <vt:lpstr>What makes it good and why would you want to use it?</vt:lpstr>
      <vt:lpstr>Technology</vt:lpstr>
      <vt:lpstr>About 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dc:title>
  <dc:creator>Daniel John Hamill</dc:creator>
  <cp:lastModifiedBy>Daniel John Hamill</cp:lastModifiedBy>
  <cp:revision>5</cp:revision>
  <dcterms:created xsi:type="dcterms:W3CDTF">2017-02-15T13:26:46Z</dcterms:created>
  <dcterms:modified xsi:type="dcterms:W3CDTF">2017-02-15T14:59:46Z</dcterms:modified>
</cp:coreProperties>
</file>