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CB8A-C10C-4960-9952-BB28643C2B0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E367-D95A-4BA1-AE05-B2B7E9A4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1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80">
              <a:srgbClr val="6FADFF"/>
            </a:gs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/>
          <a:lstStyle/>
          <a:p>
            <a:r>
              <a:rPr lang="en-US" dirty="0" smtClean="0"/>
              <a:t>Team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Project title: Books in bound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44" y="2590800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80">
              <a:srgbClr val="6FADFF"/>
            </a:gs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Books in bound is a  city based book swapping website.</a:t>
            </a:r>
          </a:p>
          <a:p>
            <a:pPr marL="0" indent="0">
              <a:buNone/>
            </a:pPr>
            <a:r>
              <a:rPr lang="en-US" dirty="0" smtClean="0"/>
              <a:t>The main aim is for students to be able to exchange their unused books for books that they want to read within their current city.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80">
              <a:srgbClr val="6FADFF"/>
            </a:gs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City based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It’s free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Clean UI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err="1" smtClean="0"/>
              <a:t>Wishlist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14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80">
              <a:srgbClr val="6FADFF"/>
            </a:gs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technology are you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Front-end</a:t>
            </a:r>
          </a:p>
          <a:p>
            <a:pPr marL="457200" lvl="1" indent="0">
              <a:buNone/>
            </a:pPr>
            <a:r>
              <a:rPr lang="en-US" dirty="0" smtClean="0"/>
              <a:t>-  HTML</a:t>
            </a:r>
          </a:p>
          <a:p>
            <a:pPr marL="457200" lvl="1" indent="0">
              <a:buNone/>
            </a:pPr>
            <a:r>
              <a:rPr lang="en-US" dirty="0" smtClean="0"/>
              <a:t>-  CSS</a:t>
            </a:r>
          </a:p>
          <a:p>
            <a:pPr marL="457200" lvl="1" indent="0">
              <a:buNone/>
            </a:pPr>
            <a:r>
              <a:rPr lang="en-US" dirty="0" smtClean="0"/>
              <a:t>-  </a:t>
            </a:r>
            <a:r>
              <a:rPr lang="en-US" dirty="0" smtClean="0"/>
              <a:t>JavaScript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 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Back-end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PHP</a:t>
            </a:r>
          </a:p>
          <a:p>
            <a:pPr marL="0" indent="0">
              <a:buNone/>
            </a:pPr>
            <a:r>
              <a:rPr lang="en-US" dirty="0" smtClean="0"/>
              <a:t>     -</a:t>
            </a:r>
            <a:r>
              <a:rPr lang="en-US" dirty="0" err="1" smtClean="0"/>
              <a:t>PostgreSQL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80">
              <a:srgbClr val="6FADFF"/>
            </a:gs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have decided to split the front-end and the back-end between us.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Front-end: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-Robert: </a:t>
            </a:r>
            <a:r>
              <a:rPr lang="en-US" dirty="0" err="1" smtClean="0"/>
              <a:t>login,sign</a:t>
            </a:r>
            <a:r>
              <a:rPr lang="en-US" dirty="0" smtClean="0"/>
              <a:t> </a:t>
            </a:r>
            <a:r>
              <a:rPr lang="en-US" dirty="0" err="1" smtClean="0"/>
              <a:t>up,finalise</a:t>
            </a:r>
            <a:r>
              <a:rPr lang="en-US" dirty="0" smtClean="0"/>
              <a:t> </a:t>
            </a:r>
            <a:r>
              <a:rPr lang="en-US" dirty="0" err="1" smtClean="0"/>
              <a:t>trade,terms</a:t>
            </a:r>
            <a:r>
              <a:rPr lang="en-US" dirty="0" smtClean="0"/>
              <a:t> and 	conditions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-Sindile: report, home-page, help, contact</a:t>
            </a:r>
          </a:p>
          <a:p>
            <a:pPr marL="0" indent="0">
              <a:buNone/>
            </a:pPr>
            <a:r>
              <a:rPr lang="en-US" dirty="0" smtClean="0"/>
              <a:t> Back-end: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-Daniel</a:t>
            </a:r>
            <a:r>
              <a:rPr lang="en-US" dirty="0" smtClean="0"/>
              <a:t>: </a:t>
            </a:r>
            <a:r>
              <a:rPr lang="en-US" dirty="0" err="1" smtClean="0"/>
              <a:t>PostgreSQL</a:t>
            </a:r>
            <a:r>
              <a:rPr lang="en-US" dirty="0" smtClean="0"/>
              <a:t> dynamic database.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Jay:php</a:t>
            </a:r>
            <a:r>
              <a:rPr lang="en-US" dirty="0" smtClean="0"/>
              <a:t>,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80">
              <a:srgbClr val="6FADFF"/>
            </a:gs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makes it great?</a:t>
            </a:r>
          </a:p>
          <a:p>
            <a:pPr marL="0" indent="0">
              <a:buNone/>
            </a:pPr>
            <a:r>
              <a:rPr lang="en-US" dirty="0" smtClean="0"/>
              <a:t>Why </a:t>
            </a:r>
            <a:r>
              <a:rPr lang="en-US" smtClean="0"/>
              <a:t>should you use it?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03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80">
              <a:srgbClr val="6FADFF"/>
            </a:gs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lvl="3" indent="0" algn="ctr">
              <a:buNone/>
            </a:pPr>
            <a:r>
              <a:rPr lang="en-US" sz="4400" dirty="0"/>
              <a:t>Questions?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0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116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Project </vt:lpstr>
      <vt:lpstr>Overview</vt:lpstr>
      <vt:lpstr>Features</vt:lpstr>
      <vt:lpstr>What technology are you using?</vt:lpstr>
      <vt:lpstr> About us</vt:lpstr>
      <vt:lpstr>Conclusion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Roby</dc:creator>
  <cp:lastModifiedBy>Roby</cp:lastModifiedBy>
  <cp:revision>13</cp:revision>
  <dcterms:created xsi:type="dcterms:W3CDTF">2017-02-19T20:21:28Z</dcterms:created>
  <dcterms:modified xsi:type="dcterms:W3CDTF">2017-02-19T23:02:16Z</dcterms:modified>
</cp:coreProperties>
</file>