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2-4A9F-AC37-B4A87A32C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2019/12/3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标题和包含列表的内容布局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标题和包含图表的内容布局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 descr="簇状柱形图 – 折线图组合图表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23217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包含表格的两栏内容布局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 descr="示例表格（包含 3 列和 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0454657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 SmartArt 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7739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107</Words>
  <Application>Microsoft Office PowerPoint</Application>
  <PresentationFormat>自定义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数字蓝色隧道 16x9</vt:lpstr>
      <vt:lpstr>标题布局</vt:lpstr>
      <vt:lpstr>标题和包含列表的内容布局</vt:lpstr>
      <vt:lpstr>标题和包含图表的内容布局</vt:lpstr>
      <vt:lpstr>包含表格的两栏内容布局</vt:lpstr>
      <vt:lpstr>标题和包含 SmartArt 的内容布局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2019-12-03T05:03:31Z</dcterms:created>
  <dcterms:modified xsi:type="dcterms:W3CDTF">2019-12-03T06:10:36Z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