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6858000"/>
  <p:notesSz cx="6799580" cy="99301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ja-jp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34298597" val="934" revOS="4"/>
      <pr:smFileRevision xmlns:pr="smNativeData" dt="1534298597" val="101"/>
      <pr:guideOptions xmlns:pr="smNativeData" dt="153429859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>
        <p:scale>
          <a:sx n="129" d="100"/>
          <a:sy n="129" d="100"/>
        </p:scale>
        <p:origin x="632" y="-7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32" d="100"/>
        <a:sy n="32" d="100"/>
      </p:scale>
      <p:origin x="0" y="0"/>
    </p:cViewPr>
  </p:sorterViewPr>
  <p:notesViewPr>
    <p:cSldViewPr>
      <p:cViewPr>
        <p:scale>
          <a:sx n="129" d="100"/>
          <a:sy n="129" d="100"/>
        </p:scale>
        <p:origin x="632" y="-7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zL3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ja-jp">
                <a:solidFill>
                  <a:srgbClr val="8C8C8C"/>
                </a:solidFill>
              </a:defRPr>
            </a:lvl1pPr>
            <a:lvl2pPr marL="457200" indent="0" algn="ctr">
              <a:buNone/>
              <a:defRPr lang="ja-jp">
                <a:solidFill>
                  <a:srgbClr val="8C8C8C"/>
                </a:solidFill>
              </a:defRPr>
            </a:lvl2pPr>
            <a:lvl3pPr marL="914400" indent="0" algn="ctr">
              <a:buNone/>
              <a:defRPr lang="ja-jp">
                <a:solidFill>
                  <a:srgbClr val="8C8C8C"/>
                </a:solidFill>
              </a:defRPr>
            </a:lvl3pPr>
            <a:lvl4pPr marL="1371600" indent="0" algn="ctr">
              <a:buNone/>
              <a:defRPr lang="ja-jp">
                <a:solidFill>
                  <a:srgbClr val="8C8C8C"/>
                </a:solidFill>
              </a:defRPr>
            </a:lvl4pPr>
            <a:lvl5pPr marL="1828800" indent="0" algn="ctr">
              <a:buNone/>
              <a:defRPr lang="ja-jp">
                <a:solidFill>
                  <a:srgbClr val="8C8C8C"/>
                </a:solidFill>
              </a:defRPr>
            </a:lvl5pPr>
            <a:lvl6pPr marL="2286000" indent="0" algn="ctr">
              <a:buNone/>
              <a:defRPr lang="ja-jp">
                <a:solidFill>
                  <a:srgbClr val="8C8C8C"/>
                </a:solidFill>
              </a:defRPr>
            </a:lvl6pPr>
            <a:lvl7pPr marL="2743200" indent="0" algn="ctr">
              <a:buNone/>
              <a:defRPr lang="ja-jp">
                <a:solidFill>
                  <a:srgbClr val="8C8C8C"/>
                </a:solidFill>
              </a:defRPr>
            </a:lvl7pPr>
            <a:lvl8pPr marL="3200400" indent="0" algn="ctr">
              <a:buNone/>
              <a:defRPr lang="ja-jp">
                <a:solidFill>
                  <a:srgbClr val="8C8C8C"/>
                </a:solidFill>
              </a:defRPr>
            </a:lvl8pPr>
            <a:lvl9pPr marL="3657600" indent="0" algn="ctr">
              <a:buNone/>
              <a:defRPr lang="ja-jp">
                <a:solidFill>
                  <a:srgbClr val="8C8C8C"/>
                </a:solidFill>
              </a:defRPr>
            </a:lvl9pPr>
          </a:lstStyle>
          <a:p>
            <a:pPr>
              <a:defRPr lang="ja-jp"/>
            </a:pPr>
            <a:r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0DF0-BEDB-06FB-95EB-48AE43A5631D}" type="datetime1">
              <a:t>2017/7/19</a:t>
            </a:fld>
          </a:p>
        </p:txBody>
      </p:sp>
      <p:sp>
        <p:nvSpPr>
          <p:cNvPr id="5" name="フッター 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6" name="スライド番号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2D7F-31DB-06DB-95EB-C78E63A56392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514E-00DB-06A7-95EB-F6F21FA563A3}" type="datetime1">
              <a:t>2017/7/19</a:t>
            </a:fld>
          </a:p>
        </p:txBody>
      </p:sp>
      <p:sp>
        <p:nvSpPr>
          <p:cNvPr id="5" name="フッター 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6" name="スライド番号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3546-08DB-06C3-95EB-FE967BA563AB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2A25-6BDB-06DC-95EB-9D8964A563C8}" type="datetime1">
              <a:t>2017/7/19</a:t>
            </a:fld>
          </a:p>
        </p:txBody>
      </p:sp>
      <p:sp>
        <p:nvSpPr>
          <p:cNvPr id="5" name="フッター 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6" name="スライド番号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7B6F-21DB-068D-95EB-D7D835A56382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0F1B-55DB-06F9-95EB-A3AC41A563F6}" type="datetime1">
              <a:t>2017/7/19</a:t>
            </a:fld>
          </a:p>
        </p:txBody>
      </p:sp>
      <p:sp>
        <p:nvSpPr>
          <p:cNvPr id="5" name="フッター 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6" name="スライド番号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3DDA-94DB-06CB-95EB-629E73A56337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ja-jp" sz="4000" b="1"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  <a:lvl6pPr>
              <a:defRPr lang="ja-jp"/>
            </a:lvl6pPr>
            <a:lvl7pPr>
              <a:defRPr lang="ja-jp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zL3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ja-jp" sz="2000">
                <a:solidFill>
                  <a:srgbClr val="8C8C8C"/>
                </a:solidFill>
              </a:defRPr>
            </a:lvl1pPr>
            <a:lvl2pPr marL="457200" indent="0">
              <a:buNone/>
              <a:defRPr lang="ja-jp" sz="1800">
                <a:solidFill>
                  <a:srgbClr val="8C8C8C"/>
                </a:solidFill>
              </a:defRPr>
            </a:lvl2pPr>
            <a:lvl3pPr marL="914400" indent="0">
              <a:buNone/>
              <a:defRPr lang="ja-jp" sz="1600">
                <a:solidFill>
                  <a:srgbClr val="8C8C8C"/>
                </a:solidFill>
              </a:defRPr>
            </a:lvl3pPr>
            <a:lvl4pPr marL="1371600" indent="0">
              <a:buNone/>
              <a:defRPr lang="ja-jp" sz="1400">
                <a:solidFill>
                  <a:srgbClr val="8C8C8C"/>
                </a:solidFill>
              </a:defRPr>
            </a:lvl4pPr>
            <a:lvl5pPr marL="1828800" indent="0">
              <a:buNone/>
              <a:defRPr lang="ja-jp" sz="1400">
                <a:solidFill>
                  <a:srgbClr val="8C8C8C"/>
                </a:solidFill>
              </a:defRPr>
            </a:lvl5pPr>
            <a:lvl6pPr marL="2286000" indent="0">
              <a:buNone/>
              <a:defRPr lang="ja-jp" sz="1400">
                <a:solidFill>
                  <a:srgbClr val="8C8C8C"/>
                </a:solidFill>
              </a:defRPr>
            </a:lvl6pPr>
            <a:lvl7pPr marL="2743200" indent="0">
              <a:buNone/>
              <a:defRPr lang="ja-jp" sz="1400">
                <a:solidFill>
                  <a:srgbClr val="8C8C8C"/>
                </a:solidFill>
              </a:defRPr>
            </a:lvl7pPr>
            <a:lvl8pPr marL="3200400" indent="0">
              <a:buNone/>
              <a:defRPr lang="ja-jp" sz="1400">
                <a:solidFill>
                  <a:srgbClr val="8C8C8C"/>
                </a:solidFill>
              </a:defRPr>
            </a:lvl8pPr>
            <a:lvl9pPr marL="3657600" indent="0">
              <a:buNone/>
              <a:defRPr lang="ja-jp" sz="1400">
                <a:solidFill>
                  <a:srgbClr val="8C8C8C"/>
                </a:solidFill>
              </a:defRPr>
            </a:lvl9pPr>
          </a:lstStyle>
          <a:p>
            <a:pPr>
              <a:defRPr lang="ja-jp"/>
            </a:pPr>
            <a:r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770F-41DB-0681-95EB-B7D439A563E2}" type="datetime1">
              <a:t>2017/7/19</a:t>
            </a:fld>
          </a:p>
        </p:txBody>
      </p:sp>
      <p:sp>
        <p:nvSpPr>
          <p:cNvPr id="5" name="フッター 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6" name="スライド番号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1B0F-41DB-06ED-95EB-B7B855A563E2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zL3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ja-jp"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  <a:lvl6pPr>
              <a:defRPr lang="ja-jp" sz="1800"/>
            </a:lvl6pPr>
            <a:lvl7pPr>
              <a:defRPr lang="ja-jp" sz="1800"/>
            </a:lvl7pPr>
            <a:lvl8pPr>
              <a:defRPr lang="ja-jp" sz="1800"/>
            </a:lvl8pPr>
            <a:lvl9pPr>
              <a:defRPr lang="ja-jp" sz="1800"/>
            </a:lvl9pPr>
          </a:lstStyle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4" name="コンテンツ 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ja-jp"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  <a:lvl6pPr>
              <a:defRPr lang="ja-jp" sz="1800"/>
            </a:lvl6pPr>
            <a:lvl7pPr>
              <a:defRPr lang="ja-jp" sz="1800"/>
            </a:lvl7pPr>
            <a:lvl8pPr>
              <a:defRPr lang="ja-jp" sz="1800"/>
            </a:lvl8pPr>
            <a:lvl9pPr>
              <a:defRPr lang="ja-jp" sz="1800"/>
            </a:lvl9pPr>
          </a:lstStyle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5" name="日付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7BF9-B7DB-068D-95EB-41D835A56314}" type="datetime1">
              <a:t>2017/7/19</a:t>
            </a:fld>
          </a:p>
        </p:txBody>
      </p:sp>
      <p:sp>
        <p:nvSpPr>
          <p:cNvPr id="6" name="フッター 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7" name="スライド番号プレースホルダー 6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AZ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6B0A-44DB-069D-95EB-B2C825A563E7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AZ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zL3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ja-jp" sz="2400" b="1"/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>
              <a:defRPr lang="ja-jp"/>
            </a:pPr>
            <a:r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ja-jp"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  <a:lvl6pPr>
              <a:defRPr lang="ja-jp" sz="1600"/>
            </a:lvl6pPr>
            <a:lvl7pPr>
              <a:defRPr lang="ja-jp" sz="1600"/>
            </a:lvl7pPr>
            <a:lvl8pPr>
              <a:defRPr lang="ja-jp" sz="1600"/>
            </a:lvl8pPr>
            <a:lvl9pPr>
              <a:defRPr lang="ja-jp" sz="1600"/>
            </a:lvl9pPr>
          </a:lstStyle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5" name="テキスト 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ja-jp" sz="2400" b="1"/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>
              <a:defRPr lang="ja-jp"/>
            </a:pPr>
            <a:r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ja-jp"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  <a:lvl6pPr>
              <a:defRPr lang="ja-jp" sz="1600"/>
            </a:lvl6pPr>
            <a:lvl7pPr>
              <a:defRPr lang="ja-jp" sz="1600"/>
            </a:lvl7pPr>
            <a:lvl8pPr>
              <a:defRPr lang="ja-jp" sz="1600"/>
            </a:lvl8pPr>
            <a:lvl9pPr>
              <a:defRPr lang="ja-jp" sz="1600"/>
            </a:lvl9pPr>
          </a:lstStyle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7" name="日付プレースホルダー 6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61AA-E4DB-0697-95EB-12C22FA56347}" type="datetime1">
              <a:t>2017/7/19</a:t>
            </a:fld>
          </a:p>
        </p:txBody>
      </p:sp>
      <p:sp>
        <p:nvSpPr>
          <p:cNvPr id="8" name="フッター プレースホルダー 7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9" name="スライド番号プレースホルダー 8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5440-0EDB-06A2-95EB-F8F71AA563AD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3110-5EDB-06C7-95EB-A8927FA563FD}" type="datetime1">
              <a:t>2017/7/19</a:t>
            </a:fld>
          </a:p>
        </p:txBody>
      </p:sp>
      <p:sp>
        <p:nvSpPr>
          <p:cNvPr id="4" name="フッター 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5" name="スライド番号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0899-D7DB-06FE-95EB-21AB46A56374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50A2-ECDB-06A6-95EB-1AF31EA5634F}" type="datetime1">
              <a:t>2017/7/19</a:t>
            </a:fld>
          </a:p>
        </p:txBody>
      </p:sp>
      <p:sp>
        <p:nvSpPr>
          <p:cNvPr id="3" name="フッター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zL3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4" name="スライド番号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388F-C1DB-06CE-95EB-379B76A56362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ja-jp" sz="2000" b="1"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  <a:lvl6pPr>
              <a:defRPr lang="ja-jp"/>
            </a:lvl6pPr>
            <a:lvl7pPr>
              <a:defRPr lang="ja-jp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ja-jp" sz="3200"/>
            </a:lvl1pPr>
            <a:lvl2pPr>
              <a:defRPr lang="ja-jp" sz="2800"/>
            </a:lvl2pPr>
            <a:lvl3pPr>
              <a:defRPr lang="ja-jp" sz="2400"/>
            </a:lvl3pPr>
            <a:lvl4pPr>
              <a:defRPr lang="ja-jp" sz="2000"/>
            </a:lvl4pPr>
            <a:lvl5pPr>
              <a:defRPr lang="ja-jp" sz="2000"/>
            </a:lvl5pPr>
            <a:lvl6pPr>
              <a:defRPr lang="ja-jp" sz="2000"/>
            </a:lvl6pPr>
            <a:lvl7pPr>
              <a:defRPr lang="ja-jp" sz="2000"/>
            </a:lvl7pPr>
            <a:lvl8pPr>
              <a:defRPr lang="ja-jp" sz="2000"/>
            </a:lvl8pPr>
            <a:lvl9pPr>
              <a:defRPr lang="ja-jp" sz="2000"/>
            </a:lvl9pPr>
          </a:lstStyle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4" name="テキスト 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ja-jp" sz="1400"/>
            </a:lvl1pPr>
            <a:lvl2pPr marL="457200" indent="0">
              <a:buNone/>
              <a:defRPr lang="ja-jp" sz="1200"/>
            </a:lvl2pPr>
            <a:lvl3pPr marL="914400" indent="0">
              <a:buNone/>
              <a:defRPr lang="ja-jp" sz="1000"/>
            </a:lvl3pPr>
            <a:lvl4pPr marL="1371600" indent="0">
              <a:buNone/>
              <a:defRPr lang="ja-jp" sz="900"/>
            </a:lvl4pPr>
            <a:lvl5pPr marL="1828800" indent="0">
              <a:buNone/>
              <a:defRPr lang="ja-jp" sz="900"/>
            </a:lvl5pPr>
            <a:lvl6pPr marL="2286000" indent="0">
              <a:buNone/>
              <a:defRPr lang="ja-jp" sz="900"/>
            </a:lvl6pPr>
            <a:lvl7pPr marL="2743200" indent="0">
              <a:buNone/>
              <a:defRPr lang="ja-jp" sz="900"/>
            </a:lvl7pPr>
            <a:lvl8pPr marL="3200400" indent="0">
              <a:buNone/>
              <a:defRPr lang="ja-jp" sz="900"/>
            </a:lvl8pPr>
            <a:lvl9pPr marL="3657600" indent="0">
              <a:buNone/>
              <a:defRPr lang="ja-jp" sz="900"/>
            </a:lvl9pPr>
          </a:lstStyle>
          <a:p>
            <a:pPr>
              <a:defRPr lang="ja-jp"/>
            </a:pPr>
            <a:r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0289-C7DB-06F4-95EB-31A14CA56364}" type="datetime1">
              <a:t>2017/7/19</a:t>
            </a:fld>
          </a:p>
        </p:txBody>
      </p:sp>
      <p:sp>
        <p:nvSpPr>
          <p:cNvPr id="6" name="フッター 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7" name="スライド番号プレースホルダー 6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hdG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3AAD-E3DB-06CC-95EB-159974A56340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 noChangeArrowheads="1"/>
            <a:extLst>
              <a:ext uri="smNativeData">
                <pr:smNativeData xmlns:pr="smNativeData" val="SMDATA_16_5Ylz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ja-jp" sz="2000" b="1"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  <a:lvl6pPr>
              <a:defRPr lang="ja-jp"/>
            </a:lvl6pPr>
            <a:lvl7pPr>
              <a:defRPr lang="ja-jp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AZ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ja-jp" sz="3200"/>
            </a:lvl1pPr>
            <a:lvl2pPr marL="457200" indent="0">
              <a:buNone/>
              <a:defRPr lang="ja-jp" sz="2800"/>
            </a:lvl2pPr>
            <a:lvl3pPr marL="914400" indent="0">
              <a:buNone/>
              <a:defRPr lang="ja-jp" sz="2400"/>
            </a:lvl3pPr>
            <a:lvl4pPr marL="1371600" indent="0">
              <a:buNone/>
              <a:defRPr lang="ja-jp" sz="2000"/>
            </a:lvl4pPr>
            <a:lvl5pPr marL="1828800" indent="0">
              <a:buNone/>
              <a:defRPr lang="ja-jp" sz="2000"/>
            </a:lvl5pPr>
            <a:lvl6pPr marL="2286000" indent="0">
              <a:buNone/>
              <a:defRPr lang="ja-jp" sz="2000"/>
            </a:lvl6pPr>
            <a:lvl7pPr marL="2743200" indent="0">
              <a:buNone/>
              <a:defRPr lang="ja-jp" sz="2000"/>
            </a:lvl7pPr>
            <a:lvl8pPr marL="3200400" indent="0">
              <a:buNone/>
              <a:defRPr lang="ja-jp" sz="2000"/>
            </a:lvl8pPr>
            <a:lvl9pPr marL="3657600" indent="0">
              <a:buNone/>
              <a:defRPr lang="ja-jp" sz="2000"/>
            </a:lvl9pPr>
          </a:lstStyle>
          <a:p>
            <a:pPr>
              <a:defRPr lang="ja-jp"/>
            </a:pPr>
          </a:p>
        </p:txBody>
      </p:sp>
      <p:sp>
        <p:nvSpPr>
          <p:cNvPr id="4" name="テキスト 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ja-jp" sz="1400"/>
            </a:lvl1pPr>
            <a:lvl2pPr marL="457200" indent="0">
              <a:buNone/>
              <a:defRPr lang="ja-jp" sz="1200"/>
            </a:lvl2pPr>
            <a:lvl3pPr marL="914400" indent="0">
              <a:buNone/>
              <a:defRPr lang="ja-jp" sz="1000"/>
            </a:lvl3pPr>
            <a:lvl4pPr marL="1371600" indent="0">
              <a:buNone/>
              <a:defRPr lang="ja-jp" sz="900"/>
            </a:lvl4pPr>
            <a:lvl5pPr marL="1828800" indent="0">
              <a:buNone/>
              <a:defRPr lang="ja-jp" sz="900"/>
            </a:lvl5pPr>
            <a:lvl6pPr marL="2286000" indent="0">
              <a:buNone/>
              <a:defRPr lang="ja-jp" sz="900"/>
            </a:lvl6pPr>
            <a:lvl7pPr marL="2743200" indent="0">
              <a:buNone/>
              <a:defRPr lang="ja-jp" sz="900"/>
            </a:lvl7pPr>
            <a:lvl8pPr marL="3200400" indent="0">
              <a:buNone/>
              <a:defRPr lang="ja-jp" sz="900"/>
            </a:lvl8pPr>
            <a:lvl9pPr marL="3657600" indent="0">
              <a:buNone/>
              <a:defRPr lang="ja-jp" sz="900"/>
            </a:lvl9pPr>
          </a:lstStyle>
          <a:p>
            <a:pPr>
              <a:defRPr lang="ja-jp"/>
            </a:pPr>
            <a:r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zL3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ja-jp"/>
            </a:pPr>
            <a:fld id="{36532774-3ADB-06D1-95EB-CC8469A56399}" type="datetime1">
              <a:t>2017/7/19</a:t>
            </a:fld>
          </a:p>
        </p:txBody>
      </p:sp>
      <p:sp>
        <p:nvSpPr>
          <p:cNvPr id="6" name="フッター 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ja-jp"/>
            </a:pPr>
          </a:p>
        </p:txBody>
      </p:sp>
      <p:sp>
        <p:nvSpPr>
          <p:cNvPr id="7" name="スライド番号プレースホルダー 6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ja-jp"/>
            </a:pPr>
            <a:fld id="{365349FC-B2DB-06BF-95EB-44EA07A56311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ja-jp"/>
            </a:pPr>
            <a:r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 noChangeArrowheads="1"/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zL3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ja-jp"/>
            </a:pPr>
            <a:r>
              <a:t>マスター テキストの書式設定</a:t>
            </a:r>
          </a:p>
          <a:p>
            <a:pPr lvl="1">
              <a:defRPr lang="ja-jp"/>
            </a:pPr>
            <a:r>
              <a:t>第 </a:t>
            </a:r>
            <a:r>
              <a:rPr lang="en-us"/>
              <a:t>2 </a:t>
            </a:r>
            <a:r>
              <a:t>レベル</a:t>
            </a:r>
          </a:p>
          <a:p>
            <a:pPr lvl="2">
              <a:defRPr lang="ja-jp"/>
            </a:pPr>
            <a:r>
              <a:t>第 </a:t>
            </a:r>
            <a:r>
              <a:rPr lang="en-us"/>
              <a:t>3 </a:t>
            </a:r>
            <a:r>
              <a:t>レベル</a:t>
            </a:r>
          </a:p>
          <a:p>
            <a:pPr lvl="3">
              <a:defRPr lang="ja-jp"/>
            </a:pPr>
            <a:r>
              <a:t>第 </a:t>
            </a:r>
            <a:r>
              <a:rPr lang="en-us"/>
              <a:t>4 </a:t>
            </a:r>
            <a:r>
              <a:t>レベル</a:t>
            </a:r>
          </a:p>
          <a:p>
            <a:pPr lvl="4">
              <a:defRPr lang="ja-jp"/>
            </a:pPr>
            <a:r>
              <a:t>第 </a:t>
            </a:r>
            <a:r>
              <a:rPr lang="en-us"/>
              <a:t>5 </a:t>
            </a:r>
            <a:r>
              <a:t>レベル</a:t>
            </a:r>
          </a:p>
        </p:txBody>
      </p:sp>
      <p:sp>
        <p:nvSpPr>
          <p:cNvPr id="4" name="日付プレースホルダー 3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ja-jp" sz="1200">
                <a:solidFill>
                  <a:srgbClr val="8C8C8C"/>
                </a:solidFill>
              </a:defRPr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  <a:lvl6pPr>
              <a:defRPr lang="ja-jp"/>
            </a:lvl6pPr>
            <a:lvl7pPr>
              <a:defRPr lang="ja-jp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ja-jp"/>
            </a:pPr>
            <a:fld id="{36535FFF-B1DB-06A9-95EB-47FC11A56312}" type="datetime1">
              <a:t/>
            </a:fld>
          </a:p>
        </p:txBody>
      </p:sp>
      <p:sp>
        <p:nvSpPr>
          <p:cNvPr id="5" name="フッター プレースホルダー 4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ctr">
              <a:defRPr lang="ja-jp" sz="1200">
                <a:solidFill>
                  <a:srgbClr val="8C8C8C"/>
                </a:solidFill>
              </a:defRPr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  <a:lvl6pPr>
              <a:defRPr lang="ja-jp"/>
            </a:lvl6pPr>
            <a:lvl7pPr>
              <a:defRPr lang="ja-jp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ja-jp"/>
            </a:pPr>
          </a:p>
        </p:txBody>
      </p:sp>
      <p:sp>
        <p:nvSpPr>
          <p:cNvPr id="6" name="スライド番号プレースホルダー 5"/>
          <p:cNvSpPr>
            <a:spLocks noGrp="1" noChangeArrowheads="1"/>
            <a:extLst>
              <a:ext uri="smNativeData">
                <pr:smNativeData xmlns:pr="smNativeData" val="SMDATA_16_5Ylz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r">
              <a:defRPr lang="ja-jp" sz="1200">
                <a:solidFill>
                  <a:srgbClr val="8C8C8C"/>
                </a:solidFill>
              </a:defRPr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  <a:lvl6pPr>
              <a:defRPr lang="ja-jp"/>
            </a:lvl6pPr>
            <a:lvl7pPr>
              <a:defRPr lang="ja-jp"/>
            </a:lvl7pPr>
            <a:lvl8pPr>
              <a:defRPr lang="ja-jp"/>
            </a:lvl8pPr>
            <a:lvl9pPr>
              <a:defRPr lang="ja-jp"/>
            </a:lvl9pPr>
          </a:lstStyle>
          <a:p>
            <a:pPr>
              <a:defRPr lang="ja-jp"/>
            </a:pPr>
            <a:fld id="{36531CCC-82DB-06EA-95EB-74BF52A5632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4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ja-jp" sz="32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ja-jp" sz="2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ja-jp" sz="2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ja-jp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ja-jp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ja-jp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ja-jp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ja-jp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ja-jp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ja-jp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3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nwwAACIJAAAWEgAAaAsAABAgAAAmAAAACAAAAP//////////"/>
              </a:ext>
            </a:extLst>
          </p:cNvSpPr>
          <p:nvPr/>
        </p:nvSpPr>
        <p:spPr>
          <a:xfrm>
            <a:off x="2051685" y="1484630"/>
            <a:ext cx="8883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t>作業</a:t>
            </a:r>
            <a:r>
              <a:rPr lang="en-us"/>
              <a:t>PC</a:t>
            </a:r>
          </a:p>
        </p:txBody>
      </p:sp>
      <p:sp>
        <p:nvSpPr>
          <p:cNvPr id="3" name="テキスト ボックス 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/CQAACIJAACkLgAAaAsAABAgAAAmAAAACAAAAP//////////"/>
              </a:ext>
            </a:extLst>
          </p:cNvSpPr>
          <p:nvPr/>
        </p:nvSpPr>
        <p:spPr>
          <a:xfrm>
            <a:off x="6012180" y="1484630"/>
            <a:ext cx="156972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t>管理対象設備</a:t>
            </a:r>
          </a:p>
        </p:txBody>
      </p:sp>
      <p:sp>
        <p:nvSpPr>
          <p:cNvPr id="4" name="テキスト ボックス 5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bCUAAHMOAACZKQAAuRAAABAgAAAmAAAACAAAAP//////////"/>
              </a:ext>
            </a:extLst>
          </p:cNvSpPr>
          <p:nvPr/>
        </p:nvSpPr>
        <p:spPr>
          <a:xfrm>
            <a:off x="6083300" y="2348865"/>
            <a:ext cx="678815" cy="369570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/>
              <a:t>Linux</a:t>
            </a:r>
          </a:p>
        </p:txBody>
      </p:sp>
      <p:sp>
        <p:nvSpPr>
          <p:cNvPr id="5" name="テキスト ボックス 7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NAQAADwMAAA9GwAApxQAABAAAAAmAAAACAAAAP//////////"/>
              </a:ext>
            </a:extLst>
          </p:cNvSpPr>
          <p:nvPr/>
        </p:nvSpPr>
        <p:spPr>
          <a:xfrm>
            <a:off x="683260" y="1988820"/>
            <a:ext cx="3744595" cy="136842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t>インベントリ収集シナリオ</a:t>
            </a:r>
          </a:p>
        </p:txBody>
      </p:sp>
      <p:sp>
        <p:nvSpPr>
          <p:cNvPr id="6" name="テキスト ボックス 8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bCUAAHASAADyKwAAtRQAABAgAAAmAAAACAAAAP//////////"/>
              </a:ext>
            </a:extLst>
          </p:cNvSpPr>
          <p:nvPr/>
        </p:nvSpPr>
        <p:spPr>
          <a:xfrm>
            <a:off x="6083300" y="2997200"/>
            <a:ext cx="1060450" cy="36893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/>
              <a:t>Windows</a:t>
            </a:r>
          </a:p>
        </p:txBody>
      </p:sp>
      <p:sp>
        <p:nvSpPr>
          <p:cNvPr id="7" name="テキスト ボックス 9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bCUAAGwWAACVKAAAshgAABAgAAAmAAAACAAAAP//////////"/>
              </a:ext>
            </a:extLst>
          </p:cNvSpPr>
          <p:nvPr/>
        </p:nvSpPr>
        <p:spPr>
          <a:xfrm>
            <a:off x="6083300" y="3644900"/>
            <a:ext cx="513715" cy="369570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/>
              <a:t>VM</a:t>
            </a:r>
          </a:p>
        </p:txBody>
      </p:sp>
      <p:sp>
        <p:nvSpPr>
          <p:cNvPr id="8" name="テキスト ボックス 10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bCUAAGkaAACbLAAArhwAABAgAAAmAAAACAAAAP//////////"/>
              </a:ext>
            </a:extLst>
          </p:cNvSpPr>
          <p:nvPr/>
        </p:nvSpPr>
        <p:spPr>
          <a:xfrm>
            <a:off x="6083300" y="4293235"/>
            <a:ext cx="1167765" cy="36893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t>ストレージ</a:t>
            </a:r>
          </a:p>
        </p:txBody>
      </p:sp>
      <p:sp>
        <p:nvSpPr>
          <p:cNvPr id="9" name="テキスト ボックス 11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bCUAAGUeAAA9LAAAqyAAABAgAAAmAAAACAAAAP//////////"/>
              </a:ext>
            </a:extLst>
          </p:cNvSpPr>
          <p:nvPr/>
        </p:nvSpPr>
        <p:spPr>
          <a:xfrm>
            <a:off x="6083300" y="4940935"/>
            <a:ext cx="1108075" cy="369570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t>監視設定</a:t>
            </a:r>
          </a:p>
        </p:txBody>
      </p:sp>
      <p:sp>
        <p:nvSpPr>
          <p:cNvPr id="10" name="テキスト ボックス 12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+gUAAFYPAABIDgAAmxEAABAgAAAmAAAACAAAAP//////////"/>
              </a:ext>
            </a:extLst>
          </p:cNvSpPr>
          <p:nvPr/>
        </p:nvSpPr>
        <p:spPr>
          <a:xfrm>
            <a:off x="971550" y="2493010"/>
            <a:ext cx="1350010" cy="36893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/>
              <a:t>Excel</a:t>
            </a:r>
            <a:r>
              <a:t>仕様書</a:t>
            </a:r>
          </a:p>
        </p:txBody>
      </p:sp>
      <p:sp>
        <p:nvSpPr>
          <p:cNvPr id="11" name="テキスト ボックス 1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KhAAAFYPAADLGQAAHxMAABAgAAAmAAAACAAAAP//////////"/>
              </a:ext>
            </a:extLst>
          </p:cNvSpPr>
          <p:nvPr/>
        </p:nvSpPr>
        <p:spPr>
          <a:xfrm>
            <a:off x="2627630" y="2493010"/>
            <a:ext cx="1565275" cy="61531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t>収集スクリプト</a:t>
            </a:r>
            <a:endParaRPr lang="en-us"/>
          </a:p>
          <a:p>
            <a:pPr algn="ctr">
              <a:defRPr lang="ja-jp"/>
            </a:pPr>
            <a:r>
              <a:rPr lang="en-us" sz="1600"/>
              <a:t>(Groovy)</a:t>
            </a:r>
            <a:endParaRPr lang="ja-jp" sz="1600"/>
          </a:p>
        </p:txBody>
      </p:sp>
      <p:sp>
        <p:nvSpPr>
          <p:cNvPr id="12" name="テキスト ボックス 15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2QoAAIMXAACdFAAAoBwAABAgAAAmAAAACAAAAP//////////"/>
              </a:ext>
            </a:extLst>
          </p:cNvSpPr>
          <p:nvPr/>
        </p:nvSpPr>
        <p:spPr>
          <a:xfrm>
            <a:off x="1763395" y="3822065"/>
            <a:ext cx="1587500" cy="83121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 sz="2800"/>
              <a:t>Getconfig</a:t>
            </a:r>
            <a:endParaRPr lang="en-us" sz="2800"/>
          </a:p>
          <a:p>
            <a:pPr algn="ctr">
              <a:defRPr lang="ja-jp"/>
            </a:pPr>
            <a:r>
              <a:rPr lang="en-us" sz="2000"/>
              <a:t>(Java</a:t>
            </a:r>
            <a:r>
              <a:rPr lang="ja-jp" sz="2000"/>
              <a:t>アプリ</a:t>
            </a:r>
            <a:r>
              <a:rPr lang="en-us" sz="2000"/>
              <a:t>)</a:t>
            </a:r>
            <a:endParaRPr lang="ja-jp" sz="2000"/>
          </a:p>
        </p:txBody>
      </p:sp>
      <p:sp>
        <p:nvSpPr>
          <p:cNvPr id="13" name="テキスト ボックス 16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5ggAALofAACGFgAA/yEAABAgAAAmAAAACAAAAP//////////"/>
              </a:ext>
            </a:extLst>
          </p:cNvSpPr>
          <p:nvPr/>
        </p:nvSpPr>
        <p:spPr>
          <a:xfrm>
            <a:off x="1446530" y="5157470"/>
            <a:ext cx="2214880" cy="36893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/>
              <a:t>Excel</a:t>
            </a:r>
            <a:r>
              <a:t>検査結果、</a:t>
            </a:r>
            <a:r>
              <a:rPr lang="en-us"/>
              <a:t>JSON</a:t>
            </a:r>
          </a:p>
        </p:txBody>
      </p:sp>
      <p:cxnSp>
        <p:nvCxnSpPr>
          <p:cNvPr id="14" name="直線矢印コネクタ 18"/>
          <p:cNvCxnSpPr>
            <a:stCxn id="5" idx="2"/>
            <a:endCxn id="12" idx="0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uQ8AAKcUAAC7DwAAgxcAABAAAAAmAAAACAAAAP//////////"/>
              </a:ext>
            </a:extLst>
          </p:cNvCxnSpPr>
          <p:nvPr/>
        </p:nvCxnSpPr>
        <p:spPr>
          <a:xfrm rot="16200000" flipH="1">
            <a:off x="2324100" y="3589020"/>
            <a:ext cx="464820" cy="1270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15" name="直線矢印コネクタ 21"/>
          <p:cNvCxnSpPr>
            <a:stCxn id="12" idx="2"/>
            <a:endCxn id="13" idx="0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5jH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tg8AAKAcAAC7DwAAuh8AABAAAAAmAAAACAAAAP//////////"/>
              </a:ext>
            </a:extLst>
          </p:cNvCxnSpPr>
          <p:nvPr/>
        </p:nvCxnSpPr>
        <p:spPr>
          <a:xfrm rot="5400000">
            <a:off x="2303780" y="4903470"/>
            <a:ext cx="504190" cy="3175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6" name="テキスト ボックス 24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UyIAAFkLAABiMQAAYiIAABAAAAAmAAAACAAAAP//////////"/>
              </a:ext>
            </a:extLst>
          </p:cNvSpPr>
          <p:nvPr/>
        </p:nvSpPr>
        <p:spPr>
          <a:xfrm>
            <a:off x="5579745" y="1844675"/>
            <a:ext cx="2447925" cy="374459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</a:p>
        </p:txBody>
      </p:sp>
      <p:sp>
        <p:nvSpPr>
          <p:cNvPr id="17" name="フリーフォーム 27"/>
          <p:cNvSpPr>
            <a:extLst>
              <a:ext uri="smNativeData">
                <pr:smNativeData xmlns:pr="smNativeData" val="SMDATA_16_5YlzWxMAAAAlAAAACw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exUAAN4YAABOIQAAlhoAABAAAAAmAAAACAAAAP//////////"/>
              </a:ext>
            </a:extLst>
          </p:cNvSpPr>
          <p:nvPr/>
        </p:nvSpPr>
        <p:spPr>
          <a:xfrm>
            <a:off x="3491865" y="4042410"/>
            <a:ext cx="1922145" cy="279400"/>
          </a:xfrm>
          <a:custGeom>
            <a:avLst/>
            <a:gdLst/>
            <a:ahLst/>
            <a:cxnLst/>
            <a:rect l="0" t="0" r="1922145" b="279400"/>
            <a:pathLst>
              <a:path w="1922145" h="279400">
                <a:moveTo>
                  <a:pt x="0" y="0"/>
                </a:moveTo>
                <a:lnTo>
                  <a:pt x="1750245" y="0"/>
                </a:lnTo>
                <a:lnTo>
                  <a:pt x="1922145" y="139700"/>
                </a:lnTo>
                <a:lnTo>
                  <a:pt x="1750245" y="279400"/>
                </a:lnTo>
                <a:lnTo>
                  <a:pt x="15627" y="279400"/>
                </a:lnTo>
              </a:path>
            </a:pathLst>
          </a:cu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  <p:txBody>
          <a:bodyPr vert="horz" wrap="square" lIns="0" tIns="0" rIns="0" bIns="0" numCol="1" anchor="ctr"/>
          <a:lstStyle/>
          <a:p>
            <a:pPr algn="ctr">
              <a:defRPr lang="ja-jp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ja-jp"/>
          </a:p>
        </p:txBody>
      </p:sp>
      <p:sp>
        <p:nvSpPr>
          <p:cNvPr id="18" name="テキスト ボックス 28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wwMAAFkLAACvGwAAYiIAABAAAAAmAAAACAAAAP//////////"/>
              </a:ext>
            </a:extLst>
          </p:cNvSpPr>
          <p:nvPr/>
        </p:nvSpPr>
        <p:spPr>
          <a:xfrm>
            <a:off x="611505" y="1844675"/>
            <a:ext cx="3888740" cy="3744595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61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KWlp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7uzhA8zMzADAwP8Af39/AAAAAAAAAAAAAAAAAAAAAAAAAAAAIQAAABgAAAAUAAAAhQkAAMcPAAD1LAAA0CYAABAAAAAmAAAACAAAAP//////////"/>
              </a:ext>
            </a:extLst>
          </p:cNvSpPr>
          <p:nvPr/>
        </p:nvSpPr>
        <p:spPr>
          <a:xfrm>
            <a:off x="1547495" y="2564765"/>
            <a:ext cx="5760720" cy="374459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" name="テキスト ボックス 60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KWlp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+DtQ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7uzhA8zMzADAwP8Af39/AAAAAAAAAAAAAAAAAAAAAAAAAAAAIQAAABgAAAAUAAAAhQkAAH0CAADyLAAAcw4AABAAAAAmAAAACAAAAP//////////"/>
              </a:ext>
            </a:extLst>
          </p:cNvSpPr>
          <p:nvPr/>
        </p:nvSpPr>
        <p:spPr>
          <a:xfrm>
            <a:off x="1547495" y="404495"/>
            <a:ext cx="5758815" cy="194437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" name="テキスト ボックス 38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KWlpQB/f38A7uzhA8zMzADAwP8Af39/AAAAAAAAAAAAAAAAAAAAAAAAAAAAIQAAABgAAAAUAAAAcSEAADIYAAASLAAAKyAAABAAAAAmAAAACAAAAP//////////"/>
              </a:ext>
            </a:extLst>
          </p:cNvSpPr>
          <p:nvPr/>
        </p:nvSpPr>
        <p:spPr>
          <a:xfrm>
            <a:off x="5436235" y="3933190"/>
            <a:ext cx="1727835" cy="1296035"/>
          </a:xfrm>
          <a:prstGeom prst="rect">
            <a:avLst/>
          </a:pr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" name="テキスト ボックス 20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KWlpQB/f38A7uzhA8zMzADAwP8Af39/AAAAAAAAAAAAAAAAAAAAAAAAAAAAIQAAABgAAAAUAAAA8w0AALQEAAAgHAAA6AoAABAAAAAmAAAACAAAAP//////////"/>
              </a:ext>
            </a:extLst>
          </p:cNvSpPr>
          <p:nvPr/>
        </p:nvSpPr>
        <p:spPr>
          <a:xfrm>
            <a:off x="2267585" y="764540"/>
            <a:ext cx="2304415" cy="1008380"/>
          </a:xfrm>
          <a:prstGeom prst="rect">
            <a:avLst/>
          </a:pr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6" name="テキスト ボックス 11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2QoAAHASAAAdIAAAKyAAABAAAAAmAAAACAAAAP//////////"/>
              </a:ext>
            </a:extLst>
          </p:cNvSpPr>
          <p:nvPr/>
        </p:nvSpPr>
        <p:spPr>
          <a:xfrm>
            <a:off x="1763395" y="2997200"/>
            <a:ext cx="3456940" cy="2232025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7" name="テキスト ボックス 4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LgwAABgVAAAKFQAASB8AABAAAAAmAAAACAAAAP//////////"/>
              </a:ext>
            </a:extLst>
          </p:cNvSpPr>
          <p:nvPr/>
        </p:nvSpPr>
        <p:spPr>
          <a:xfrm>
            <a:off x="1979930" y="3429000"/>
            <a:ext cx="1440180" cy="1656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インベントリ収集シナリオ</a:t>
            </a:r>
            <a:endParaRPr lang="ja-jp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8" name="テキスト ボックス 5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CQ4AAN4WAABEEwAAWxgAABAgAAAmAAAACAAAAP//////////"/>
              </a:ext>
            </a:extLst>
          </p:cNvSpPr>
          <p:nvPr/>
        </p:nvSpPr>
        <p:spPr>
          <a:xfrm>
            <a:off x="2281555" y="3717290"/>
            <a:ext cx="850265" cy="2419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Excel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仕様書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9" name="テキスト ボックス 6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CQ4AABUZAABCEwAAnBsAABAgAAAmAAAACAAAAP//////////"/>
              </a:ext>
            </a:extLst>
          </p:cNvSpPr>
          <p:nvPr/>
        </p:nvSpPr>
        <p:spPr>
          <a:xfrm>
            <a:off x="2281555" y="4077335"/>
            <a:ext cx="848995" cy="4108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収集スクリプト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(Groovy)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0" name="テキスト ボックス 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uQ8AAGIiAAAGGQAA+yUAABAgAAAmAAAACAAAAP//////////"/>
              </a:ext>
            </a:extLst>
          </p:cNvSpPr>
          <p:nvPr/>
        </p:nvSpPr>
        <p:spPr>
          <a:xfrm>
            <a:off x="2555875" y="5589270"/>
            <a:ext cx="1511935" cy="584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rPr lang="en-us">
                <a:latin typeface="Meiryo UI" pitchFamily="3" charset="-128"/>
                <a:ea typeface="Meiryo UI" pitchFamily="3" charset="-128"/>
                <a:cs typeface="Meiryo UI" pitchFamily="3" charset="-128"/>
              </a:rPr>
              <a:t>Getconfig</a:t>
            </a:r>
            <a:endParaRPr lang="en-us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(Java</a:t>
            </a: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アプリ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1" name="テキスト ボックス 16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xEAAOESAADpGQAAxhQAABAgAAAmAAAACAAAAP//////////"/>
              </a:ext>
            </a:extLst>
          </p:cNvSpPr>
          <p:nvPr/>
        </p:nvSpPr>
        <p:spPr>
          <a:xfrm>
            <a:off x="2831465" y="3068955"/>
            <a:ext cx="138049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2" name="テキスト ボックス 1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8w0AALQEAADHEwAAmQYAABAgAAAmAAAACAAAAP//////////"/>
              </a:ext>
            </a:extLst>
          </p:cNvSpPr>
          <p:nvPr/>
        </p:nvSpPr>
        <p:spPr>
          <a:xfrm>
            <a:off x="2267585" y="764540"/>
            <a:ext cx="94742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Redmine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3" name="テキスト ボックス 18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ew8AAM4HAADGEwAAswkAABAgAAAmAAAACAAAAP//////////"/>
              </a:ext>
            </a:extLst>
          </p:cNvSpPr>
          <p:nvPr/>
        </p:nvSpPr>
        <p:spPr>
          <a:xfrm>
            <a:off x="2516505" y="1268730"/>
            <a:ext cx="697865" cy="307975"/>
          </a:xfrm>
          <a:prstGeom prst="rect">
            <a:avLst/>
          </a:prstGeom>
          <a:noFill/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チケット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4" name="テキスト ボックス 19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UBUAAM4HAAA7GwAAswkAABAgAAAmAAAACAAAAP//////////"/>
              </a:ext>
            </a:extLst>
          </p:cNvSpPr>
          <p:nvPr/>
        </p:nvSpPr>
        <p:spPr>
          <a:xfrm>
            <a:off x="3464560" y="1268730"/>
            <a:ext cx="962025" cy="307975"/>
          </a:xfrm>
          <a:prstGeom prst="rect">
            <a:avLst/>
          </a:prstGeom>
          <a:noFill/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5" name="テキスト ボックス 23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CQ4AAC4cAAAmEwAAth4AABAgAAAmAAAACAAAAP//////////"/>
              </a:ext>
            </a:extLst>
          </p:cNvSpPr>
          <p:nvPr/>
        </p:nvSpPr>
        <p:spPr>
          <a:xfrm>
            <a:off x="2281555" y="4580890"/>
            <a:ext cx="831215" cy="4114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JOB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(Groovy)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6" name="テキスト ボックス 24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KWlpQB/f38A7uzhA8zMzADAwP8Af39/AAAAAAAAAAAAAAAAAAAAAAAAAAAAIQAAABgAAAAUAAAAcSEAALQEAAASLAAAkA0AABAAAAAmAAAACAAAAP//////////"/>
              </a:ext>
            </a:extLst>
          </p:cNvSpPr>
          <p:nvPr/>
        </p:nvSpPr>
        <p:spPr>
          <a:xfrm>
            <a:off x="5436235" y="764540"/>
            <a:ext cx="1727835" cy="1440180"/>
          </a:xfrm>
          <a:prstGeom prst="rect">
            <a:avLst/>
          </a:pr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7" name="テキスト ボックス 25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SEAALQEAAC3JwAAmQYAABAgAAAmAAAACAAAAP//////////"/>
              </a:ext>
            </a:extLst>
          </p:cNvSpPr>
          <p:nvPr/>
        </p:nvSpPr>
        <p:spPr>
          <a:xfrm>
            <a:off x="5436235" y="764540"/>
            <a:ext cx="101981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GitBucket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8" name="テキスト ボックス 26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VCIAAF0HAAAwKwAA6AoAABAAAAAmAAAACAAAAP//////////"/>
              </a:ext>
            </a:extLst>
          </p:cNvSpPr>
          <p:nvPr/>
        </p:nvSpPr>
        <p:spPr>
          <a:xfrm>
            <a:off x="5580380" y="1196975"/>
            <a:ext cx="1440180" cy="575945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9" name="テキスト ボックス 2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xSIAAF0HAAAdKwAAQQkAABAgAAAmAAAACAAAAP//////////"/>
              </a:ext>
            </a:extLst>
          </p:cNvSpPr>
          <p:nvPr/>
        </p:nvSpPr>
        <p:spPr>
          <a:xfrm>
            <a:off x="5652135" y="1196975"/>
            <a:ext cx="1356360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20" name="テキスト ボックス 28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SEAADIYAACDJgAAFhoAABAgAAAmAAAACAAAAP//////////"/>
              </a:ext>
            </a:extLst>
          </p:cNvSpPr>
          <p:nvPr/>
        </p:nvSpPr>
        <p:spPr>
          <a:xfrm>
            <a:off x="5436235" y="3933190"/>
            <a:ext cx="824230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Jenkins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21" name="テキスト ボックス 42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VCIAAGkaAAAwKwAAuh8AABAAAAAmAAAACAAAAP//////////"/>
              </a:ext>
            </a:extLst>
          </p:cNvSpPr>
          <p:nvPr/>
        </p:nvSpPr>
        <p:spPr>
          <a:xfrm>
            <a:off x="5580380" y="4293235"/>
            <a:ext cx="1440180" cy="864235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22" name="直線矢印コネクタ 51"/>
          <p:cNvCxnSpPr>
            <a:extLst>
              <a:ext uri="smNativeData">
                <pr:smNativeData xmlns:pr="smNativeData" val="SMDATA_16_5YlzWx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HSAAAB8NAAD8JAAAbBYAABAAAAAmAAAACAAAAP//////////"/>
              </a:ext>
            </a:extLst>
          </p:cNvCxnSpPr>
          <p:nvPr/>
        </p:nvCxnSpPr>
        <p:spPr>
          <a:xfrm rot="16200000">
            <a:off x="4860290" y="2493010"/>
            <a:ext cx="1511935" cy="79184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23" name="直線矢印コネクタ 64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fhEAAAUKAAB/EQAA/hEAABAAAAAmAAAACAAAAP//////////"/>
              </a:ext>
            </a:extLst>
          </p:cNvCxnSpPr>
          <p:nvPr/>
        </p:nvCxnSpPr>
        <p:spPr>
          <a:xfrm rot="16200000" flipH="1">
            <a:off x="2195830" y="2276475"/>
            <a:ext cx="1296035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24" name="直線矢印コネクタ 66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shcAAAUKAACzFwAA/hEAABAAAAAmAAAACAAAAP//////////"/>
              </a:ext>
            </a:extLst>
          </p:cNvCxnSpPr>
          <p:nvPr/>
        </p:nvCxnSpPr>
        <p:spPr>
          <a:xfrm rot="16200000" flipH="1">
            <a:off x="3204210" y="2276475"/>
            <a:ext cx="1296035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none"/>
          </a:ln>
          <a:effectLst/>
        </p:spPr>
      </p:cxnSp>
      <p:sp>
        <p:nvSpPr>
          <p:cNvPr id="25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/DMAAOsHAAD8MwAATAkAABAAAAAmAAAACAAAAP//////////"/>
              </a:ext>
            </a:extLst>
          </p:cNvSpPr>
          <p:nvPr/>
        </p:nvSpPr>
        <p:spPr>
          <a:xfrm flipV="1">
            <a:off x="8450580" y="1287145"/>
            <a:ext cx="0" cy="224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6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SzMAAEsIAACsNAAATAgAABAAAAAmAAAACAAAAP//////////"/>
              </a:ext>
            </a:extLst>
          </p:cNvSpPr>
          <p:nvPr/>
        </p:nvSpPr>
        <p:spPr>
          <a:xfrm>
            <a:off x="8338185" y="1348105"/>
            <a:ext cx="224155" cy="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bDMAAOsGAACLNAAA6gcAABAAAAAmAAAACAAAAP//////////"/>
              </a:ext>
            </a:extLst>
          </p:cNvSpPr>
          <p:nvPr/>
        </p:nvSpPr>
        <p:spPr>
          <a:xfrm>
            <a:off x="8359140" y="112458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QAF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VzMAAEkJAAChNAAAFAoAABAAAAAmAAAACAAAAP//////////"/>
              </a:ext>
            </a:extLst>
          </p:cNvSpPr>
          <p:nvPr/>
        </p:nvSpPr>
        <p:spPr>
          <a:xfrm>
            <a:off x="8345805" y="1509395"/>
            <a:ext cx="209550" cy="128905"/>
          </a:xfrm>
          <a:custGeom>
            <a:avLst/>
            <a:gdLst/>
            <a:ahLst/>
            <a:cxnLst/>
            <a:rect l="0" t="0" r="209550" b="128905"/>
            <a:pathLst>
              <a:path w="209550" h="128905">
                <a:moveTo>
                  <a:pt x="0" y="128905"/>
                </a:moveTo>
                <a:lnTo>
                  <a:pt x="102088" y="0"/>
                </a:lnTo>
                <a:lnTo>
                  <a:pt x="209550" y="12890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TIAAEEGAACCNQAArgoAABAAAAAmAAAACAAAAP//////////"/>
              </a:ext>
            </a:extLst>
          </p:cNvSpPr>
          <p:nvPr/>
        </p:nvSpPr>
        <p:spPr>
          <a:xfrm>
            <a:off x="8194675" y="1016635"/>
            <a:ext cx="503555" cy="71945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0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TEAAK8KAAC0NgAAVg0AABAgAAAmAAAACAAAAP//////////"/>
              </a:ext>
            </a:extLst>
          </p:cNvSpPr>
          <p:nvPr/>
        </p:nvSpPr>
        <p:spPr>
          <a:xfrm>
            <a:off x="7978775" y="1736725"/>
            <a:ext cx="91376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担当者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1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4qCM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/DMAAGgbAAD8MwAAyRwAABAAAAAmAAAACAAAAP//////////"/>
              </a:ext>
            </a:extLst>
          </p:cNvSpPr>
          <p:nvPr/>
        </p:nvSpPr>
        <p:spPr>
          <a:xfrm flipV="1">
            <a:off x="8450580" y="4455160"/>
            <a:ext cx="0" cy="224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SzMAAMkbAACsNAAAyRsAABAAAAAmAAAACAAAAP//////////"/>
              </a:ext>
            </a:extLst>
          </p:cNvSpPr>
          <p:nvPr/>
        </p:nvSpPr>
        <p:spPr>
          <a:xfrm>
            <a:off x="8338185" y="4516755"/>
            <a:ext cx="2241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bDMAAGkaAACLNAAAaBsAABAAAAAmAAAACAAAAP//////////"/>
              </a:ext>
            </a:extLst>
          </p:cNvSpPr>
          <p:nvPr/>
        </p:nvSpPr>
        <p:spPr>
          <a:xfrm>
            <a:off x="8359140" y="429323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ZdLB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VzMAAMccAAChNAAAkR0AABAAAAAmAAAACAAAAP//////////"/>
              </a:ext>
            </a:extLst>
          </p:cNvSpPr>
          <p:nvPr/>
        </p:nvSpPr>
        <p:spPr>
          <a:xfrm>
            <a:off x="8345805" y="4678045"/>
            <a:ext cx="209550" cy="128270"/>
          </a:xfrm>
          <a:custGeom>
            <a:avLst/>
            <a:gdLst/>
            <a:ahLst/>
            <a:cxnLst/>
            <a:rect l="0" t="0" r="209550" b="128270"/>
            <a:pathLst>
              <a:path w="209550" h="128270">
                <a:moveTo>
                  <a:pt x="0" y="128270"/>
                </a:moveTo>
                <a:lnTo>
                  <a:pt x="102088" y="0"/>
                </a:lnTo>
                <a:lnTo>
                  <a:pt x="209550" y="1282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TIAAL8ZAACCNQAAKx4AABAAAAAmAAAACAAAAP//////////"/>
              </a:ext>
            </a:extLst>
          </p:cNvSpPr>
          <p:nvPr/>
        </p:nvSpPr>
        <p:spPr>
          <a:xfrm>
            <a:off x="8194675" y="4185285"/>
            <a:ext cx="503555" cy="71882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6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TEAAC0eAAC0NgAA1CAAABAgAAAmAAAACAAAAP//////////"/>
              </a:ext>
            </a:extLst>
          </p:cNvSpPr>
          <p:nvPr/>
        </p:nvSpPr>
        <p:spPr>
          <a:xfrm>
            <a:off x="7978775" y="4905375"/>
            <a:ext cx="91376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担当者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7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9wkAAH0CAACYFAAAJAUAABAgAAAmAAAACAAAAP//////////"/>
              </a:ext>
            </a:extLst>
          </p:cNvSpPr>
          <p:nvPr/>
        </p:nvSpPr>
        <p:spPr>
          <a:xfrm>
            <a:off x="1619885" y="404495"/>
            <a:ext cx="17278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構成管理データベース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8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9wkAAMgPAACYFAAAcBIAABAgAAAmAAAACAAAAP//////////"/>
              </a:ext>
            </a:extLst>
          </p:cNvSpPr>
          <p:nvPr/>
        </p:nvSpPr>
        <p:spPr>
          <a:xfrm>
            <a:off x="1619885" y="2565400"/>
            <a:ext cx="1727835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作業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PC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9" name="四角形吹き出し 82"/>
          <p:cNvSpPr>
            <a:extLst>
              <a:ext uri="smNativeData">
                <pr:smNativeData xmlns:pr="smNativeData" val="SMDATA_16_5YlzWxMAAAAlAAAA9AEAAA0AAAAAOQAAADkAAAA5AAAAOQAAAAAAAAABAAAAAAAAAAEAAABQAAAArKjBNAwf8z9uNIC3QILeP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9wkAAFkLAACcEAAAAg4AABAAAAAmAAAACAAAAP//////////"/>
              </a:ext>
            </a:extLst>
          </p:cNvSpPr>
          <p:nvPr/>
        </p:nvSpPr>
        <p:spPr>
          <a:xfrm>
            <a:off x="1619885" y="1844675"/>
            <a:ext cx="1080135" cy="432435"/>
          </a:xfrm>
          <a:prstGeom prst="wedgeRectCallout">
            <a:avLst>
              <a:gd name="adj1" fmla="val 59754"/>
              <a:gd name="adj2" fmla="val 23835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チケット情報から</a:t>
            </a:r>
            <a:endParaRPr lang="en-us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収集シナリオ作成</a:t>
            </a:r>
            <a:endParaRPr lang="ja-jp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0" name="四角形吹き出し 84"/>
          <p:cNvSpPr>
            <a:extLst>
              <a:ext uri="smNativeData">
                <pr:smNativeData xmlns:pr="smNativeData" val="SMDATA_16_5YlzWxMAAAAlAAAA9AEAAA0AAAAAOQAAADkAAAA5AAAAOQAAAAAAAAABAAAAAAAAAAEAAABQAAAAFt7lIr4T97/pt68D54zIP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eBkAAFkLAAAdIAAAAg4AABAAAAAmAAAACAAAAP//////////"/>
              </a:ext>
            </a:extLst>
          </p:cNvSpPr>
          <p:nvPr/>
        </p:nvSpPr>
        <p:spPr>
          <a:xfrm>
            <a:off x="4140200" y="1844675"/>
            <a:ext cx="1080135" cy="432435"/>
          </a:xfrm>
          <a:prstGeom prst="wedgeRectCallout">
            <a:avLst>
              <a:gd name="adj1" fmla="val -72116"/>
              <a:gd name="adj2" fmla="val 9590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Redmine DB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に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検査結果登録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1" name="四角形吹き出し 88"/>
          <p:cNvSpPr>
            <a:extLst>
              <a:ext uri="smNativeData">
                <pr:smNativeData xmlns:pr="smNativeData" val="SMDATA_16_5YlzWxMAAAAlAAAA9AEAAA0AAAAAOQAAADkAAAA5AAAAOQAAAAAAAAABAAAAAAAAAAEAAABQAAAAIEYIjzaO3D/so1NXPsv+v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xSIAAH8hAABqKQAAKCQAABAAAAAmAAAACAAAAP//////////"/>
              </a:ext>
            </a:extLst>
          </p:cNvSpPr>
          <p:nvPr/>
        </p:nvSpPr>
        <p:spPr>
          <a:xfrm>
            <a:off x="5652135" y="5445125"/>
            <a:ext cx="1080135" cy="432435"/>
          </a:xfrm>
          <a:prstGeom prst="wedgeRectCallout">
            <a:avLst>
              <a:gd name="adj1" fmla="val 22309"/>
              <a:gd name="adj2" fmla="val -96231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ジョブスクリプト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定期実行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42" name="直線矢印コネクタ 94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BcIQ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oSsAALAIAADVMQAAsQgAABAAAAAmAAAACAAAAP//////////"/>
              </a:ext>
            </a:extLst>
          </p:cNvCxnSpPr>
          <p:nvPr/>
        </p:nvCxnSpPr>
        <p:spPr>
          <a:xfrm rot="5400000">
            <a:off x="7595870" y="908685"/>
            <a:ext cx="635" cy="1008380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3" name="直線矢印コネクタ 95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oABA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oSsAAC4cAADVMQAALxwAABAAAAAmAAAACAAAAP//////////"/>
              </a:ext>
            </a:extLst>
          </p:cNvCxnSpPr>
          <p:nvPr/>
        </p:nvCxnSpPr>
        <p:spPr>
          <a:xfrm rot="5400000">
            <a:off x="7595870" y="4077335"/>
            <a:ext cx="635" cy="1008380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44" name="テキスト ボックス 9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KWlp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7uzhA8zMzADAwP8Af39/AAAAAAAAAAAAAAAAAAAAAAAAAAAAIQAAABgAAAAUAAAAgDAAAFITAAAlNwAAhhkAABAAAAAmAAAACAAAAP//////////"/>
              </a:ext>
            </a:extLst>
          </p:cNvSpPr>
          <p:nvPr/>
        </p:nvSpPr>
        <p:spPr>
          <a:xfrm>
            <a:off x="7884160" y="3140710"/>
            <a:ext cx="1080135" cy="100838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5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1TEAAOISAADRNQAAiRUAABAgAAAmAAAACAAAAP//////////"/>
              </a:ext>
            </a:extLst>
          </p:cNvSpPr>
          <p:nvPr/>
        </p:nvSpPr>
        <p:spPr>
          <a:xfrm>
            <a:off x="8100695" y="3069590"/>
            <a:ext cx="64770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作業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PC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6" name="テキスト ボックス 102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8jAAABgVAAC0NgAAFRkAABAAAAAmAAAACAAAAP//////////"/>
              </a:ext>
            </a:extLst>
          </p:cNvSpPr>
          <p:nvPr/>
        </p:nvSpPr>
        <p:spPr>
          <a:xfrm>
            <a:off x="7956550" y="3429000"/>
            <a:ext cx="935990" cy="648335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7" name="テキスト ボックス 103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0zAAAIkVAAC0NgAAwRgAABAgAAAmAAAACAAAAP//////////"/>
              </a:ext>
            </a:extLst>
          </p:cNvSpPr>
          <p:nvPr/>
        </p:nvSpPr>
        <p:spPr>
          <a:xfrm>
            <a:off x="7936865" y="3500755"/>
            <a:ext cx="95567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endParaRPr lang="en-us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8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SQAAOgKAADbKQAAjw0AABAgAAAmAAAACAAAAP//////////"/>
              </a:ext>
            </a:extLst>
          </p:cNvSpPr>
          <p:nvPr/>
        </p:nvSpPr>
        <p:spPr>
          <a:xfrm>
            <a:off x="5868035" y="1772920"/>
            <a:ext cx="93599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登録</a:t>
            </a:r>
            <a:r>
              <a:rPr lang="en-us" sz="11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/</a:t>
            </a:r>
            <a:r>
              <a:rPr lang="ja-jp" sz="11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変更内容の同期</a:t>
            </a:r>
            <a:endParaRPr lang="en-us" sz="11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49" name="直線矢印コネクタ 113"/>
          <p:cNvCxnSpPr>
            <a:endCxn id="16" idx="2"/>
            <a:extLst>
              <a:ext uri="smNativeData">
                <pr:smNativeData xmlns:pr="smNativeData" val="SMDATA_16_5YlzWx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BcIQ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wSYAAJANAADCJgAAhhkAABAAAAAmAAAACAAAAP//////////"/>
              </a:ext>
            </a:extLst>
          </p:cNvCxnSpPr>
          <p:nvPr/>
        </p:nvCxnSpPr>
        <p:spPr>
          <a:xfrm rot="16200000">
            <a:off x="5328285" y="3176270"/>
            <a:ext cx="1944370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50" name="直線矢印コネクタ 115"/>
          <p:cNvCxnSpPr>
            <a:stCxn id="44" idx="1"/>
            <a:extLst>
              <a:ext uri="smNativeData">
                <pr:smNativeData xmlns:pr="smNativeData" val="SMDATA_16_5YlzWx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hygAAB8NAACAMAAAbBYAABAAAAAmAAAACAAAAP//////////"/>
              </a:ext>
            </a:extLst>
          </p:cNvCxnSpPr>
          <p:nvPr/>
        </p:nvCxnSpPr>
        <p:spPr>
          <a:xfrm rot="5400000" flipH="1">
            <a:off x="6480175" y="2240915"/>
            <a:ext cx="1511935" cy="12960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51" name="テキスト ボックス 123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7BUAABgVAADIHgAASB8AABAAAAAmAAAACAAAAP//////////"/>
              </a:ext>
            </a:extLst>
          </p:cNvSpPr>
          <p:nvPr/>
        </p:nvSpPr>
        <p:spPr>
          <a:xfrm>
            <a:off x="3563620" y="3429000"/>
            <a:ext cx="1440180" cy="1656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インベントリ収集結果</a:t>
            </a:r>
            <a:endParaRPr lang="ja-jp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2" name="テキスト ボックス 12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DRcAAN4WAADWHQAAehgAABAgAAAmAAAACAAAAP//////////"/>
              </a:ext>
            </a:extLst>
          </p:cNvSpPr>
          <p:nvPr/>
        </p:nvSpPr>
        <p:spPr>
          <a:xfrm>
            <a:off x="3747135" y="3717290"/>
            <a:ext cx="1102995" cy="2616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Excel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検査結果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3" name="テキスト ボックス 126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DRcAAIYZAADmHQAAIhsAABAgAAAmAAAACAAAAP//////////"/>
              </a:ext>
            </a:extLst>
          </p:cNvSpPr>
          <p:nvPr/>
        </p:nvSpPr>
        <p:spPr>
          <a:xfrm>
            <a:off x="3747135" y="4149090"/>
            <a:ext cx="1113155" cy="2616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JSON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検査結果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54" name="直線矢印コネクタ 130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fhEAAEgfAAB/EQAA8SEAABAAAAAmAAAACAAAAP//////////"/>
              </a:ext>
            </a:extLst>
          </p:cNvCxnSpPr>
          <p:nvPr/>
        </p:nvCxnSpPr>
        <p:spPr>
          <a:xfrm rot="16200000" flipH="1">
            <a:off x="2627630" y="5300980"/>
            <a:ext cx="432435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55" name="直線矢印コネクタ 132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shcAAEgfAACzFwAA8SEAABAAAAAmAAAACAAAAP//////////"/>
              </a:ext>
            </a:extLst>
          </p:cNvCxnSpPr>
          <p:nvPr/>
        </p:nvCxnSpPr>
        <p:spPr>
          <a:xfrm rot="16200000" flipH="1">
            <a:off x="3636010" y="5300980"/>
            <a:ext cx="432435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none"/>
          </a:ln>
          <a:effectLst/>
        </p:spPr>
      </p:cxnSp>
      <p:sp>
        <p:nvSpPr>
          <p:cNvPr id="56" name="テキスト ボックス 13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VCIAAGkaAACsKgAATRwAABAgAAAmAAAACAAAAP//////////"/>
              </a:ext>
            </a:extLst>
          </p:cNvSpPr>
          <p:nvPr/>
        </p:nvSpPr>
        <p:spPr>
          <a:xfrm>
            <a:off x="5580380" y="4293235"/>
            <a:ext cx="1356360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7" name="テキスト ボックス 135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GSQAAKAcAAA2KQAAJx8AABAgAAAmAAAACAAAAP//////////"/>
              </a:ext>
            </a:extLst>
          </p:cNvSpPr>
          <p:nvPr/>
        </p:nvSpPr>
        <p:spPr>
          <a:xfrm>
            <a:off x="5868035" y="4653280"/>
            <a:ext cx="831215" cy="4108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JOB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(Groovy)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8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y0AAAgGAAB/MgAAsAgAABAgAAAmAAAACAAAAP//////////"/>
              </a:ext>
            </a:extLst>
          </p:cNvSpPr>
          <p:nvPr/>
        </p:nvSpPr>
        <p:spPr>
          <a:xfrm>
            <a:off x="7380605" y="980440"/>
            <a:ext cx="828040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変更履歴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参照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9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y0AAIYZAAB/MgAALRwAABAgAAAmAAAACAAAAP//////////"/>
              </a:ext>
            </a:extLst>
          </p:cNvSpPr>
          <p:nvPr/>
        </p:nvSpPr>
        <p:spPr>
          <a:xfrm>
            <a:off x="7380605" y="4149090"/>
            <a:ext cx="82804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ジョブ登録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60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kAMAAOsHAACRAwAATAkAABAAAAAmAAAACAAAAP//////////"/>
              </a:ext>
            </a:extLst>
          </p:cNvSpPr>
          <p:nvPr/>
        </p:nvSpPr>
        <p:spPr>
          <a:xfrm flipV="1">
            <a:off x="579120" y="1287145"/>
            <a:ext cx="635" cy="224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1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4AIAAEsIAABABAAATAgAABAAAAAmAAAACAAAAP//////////"/>
              </a:ext>
            </a:extLst>
          </p:cNvSpPr>
          <p:nvPr/>
        </p:nvSpPr>
        <p:spPr>
          <a:xfrm>
            <a:off x="467360" y="1348105"/>
            <a:ext cx="223520" cy="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2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AAMAAOsGAAAfBAAA6gcAABAAAAAmAAAACAAAAP//////////"/>
              </a:ext>
            </a:extLst>
          </p:cNvSpPr>
          <p:nvPr/>
        </p:nvSpPr>
        <p:spPr>
          <a:xfrm>
            <a:off x="487680" y="112458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3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JAJD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7AIAAEkJAAA1BAAAFAoAABAAAAAmAAAACAAAAP//////////"/>
              </a:ext>
            </a:extLst>
          </p:cNvSpPr>
          <p:nvPr/>
        </p:nvSpPr>
        <p:spPr>
          <a:xfrm>
            <a:off x="474980" y="1509395"/>
            <a:ext cx="208915" cy="128905"/>
          </a:xfrm>
          <a:custGeom>
            <a:avLst/>
            <a:gdLst/>
            <a:ahLst/>
            <a:cxnLst/>
            <a:rect l="0" t="0" r="208915" b="128905"/>
            <a:pathLst>
              <a:path w="208915" h="128905">
                <a:moveTo>
                  <a:pt x="0" y="128905"/>
                </a:moveTo>
                <a:lnTo>
                  <a:pt x="101779" y="0"/>
                </a:lnTo>
                <a:lnTo>
                  <a:pt x="208915" y="12890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4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/QEAAEEGAAAWBQAArgoAABAAAAAmAAAACAAAAP//////////"/>
              </a:ext>
            </a:extLst>
          </p:cNvSpPr>
          <p:nvPr/>
        </p:nvSpPr>
        <p:spPr>
          <a:xfrm>
            <a:off x="323215" y="1016635"/>
            <a:ext cx="503555" cy="71945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5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QAAAK8KAABIBgAAVg0AABAgAAAmAAAACAAAAP//////////"/>
              </a:ext>
            </a:extLst>
          </p:cNvSpPr>
          <p:nvPr/>
        </p:nvSpPr>
        <p:spPr>
          <a:xfrm>
            <a:off x="107315" y="1736725"/>
            <a:ext cx="91376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管理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66" name="直線矢印コネクタ 153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iQUAALAIAACCDQAAsQgAABAAAAAmAAAACAAAAP//////////"/>
              </a:ext>
            </a:extLst>
          </p:cNvCxnSpPr>
          <p:nvPr/>
        </p:nvCxnSpPr>
        <p:spPr>
          <a:xfrm rot="16200000" flipH="1">
            <a:off x="1547495" y="764540"/>
            <a:ext cx="635" cy="12960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67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QUAAAgGAADZCgAAsAgAABAgAAAmAAAACAAAAP//////////"/>
              </a:ext>
            </a:extLst>
          </p:cNvSpPr>
          <p:nvPr/>
        </p:nvSpPr>
        <p:spPr>
          <a:xfrm>
            <a:off x="935355" y="980440"/>
            <a:ext cx="828040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登録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/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参照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68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kAMAAE0aAACRAwAArhsAABAAAAAmAAAACAAAAP//////////"/>
              </a:ext>
            </a:extLst>
          </p:cNvSpPr>
          <p:nvPr/>
        </p:nvSpPr>
        <p:spPr>
          <a:xfrm flipV="1">
            <a:off x="579120" y="4275455"/>
            <a:ext cx="635" cy="224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9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4AIAAK0aAABABAAArhoAABAAAAAmAAAACAAAAP//////////"/>
              </a:ext>
            </a:extLst>
          </p:cNvSpPr>
          <p:nvPr/>
        </p:nvSpPr>
        <p:spPr>
          <a:xfrm>
            <a:off x="467360" y="4336415"/>
            <a:ext cx="223520" cy="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0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AAMAAE0ZAAAfBAAATBoAABAAAAAmAAAACAAAAP//////////"/>
              </a:ext>
            </a:extLst>
          </p:cNvSpPr>
          <p:nvPr/>
        </p:nvSpPr>
        <p:spPr>
          <a:xfrm>
            <a:off x="487680" y="411289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1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JAJD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7AIAAKsbAAA1BAAAdhwAABAAAAAmAAAACAAAAP//////////"/>
              </a:ext>
            </a:extLst>
          </p:cNvSpPr>
          <p:nvPr/>
        </p:nvSpPr>
        <p:spPr>
          <a:xfrm>
            <a:off x="474980" y="4497705"/>
            <a:ext cx="208915" cy="128905"/>
          </a:xfrm>
          <a:custGeom>
            <a:avLst/>
            <a:gdLst/>
            <a:ahLst/>
            <a:cxnLst/>
            <a:rect l="0" t="0" r="208915" b="128905"/>
            <a:pathLst>
              <a:path w="208915" h="128905">
                <a:moveTo>
                  <a:pt x="0" y="128905"/>
                </a:moveTo>
                <a:lnTo>
                  <a:pt x="101779" y="0"/>
                </a:lnTo>
                <a:lnTo>
                  <a:pt x="208915" y="12890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2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/QEAAKMYAAAWBQAAEB0AABAAAAAmAAAACAAAAP//////////"/>
              </a:ext>
            </a:extLst>
          </p:cNvSpPr>
          <p:nvPr/>
        </p:nvSpPr>
        <p:spPr>
          <a:xfrm>
            <a:off x="323215" y="4004945"/>
            <a:ext cx="503555" cy="71945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73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QAAABEdAABIBgAAuB8AABAgAAAmAAAACAAAAP//////////"/>
              </a:ext>
            </a:extLst>
          </p:cNvSpPr>
          <p:nvPr/>
        </p:nvSpPr>
        <p:spPr>
          <a:xfrm>
            <a:off x="107315" y="4725035"/>
            <a:ext cx="91376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担当者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74" name="直線矢印コネクタ 163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8A2g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iQUAAEsbAABoCgAATBsAABAAAAAmAAAACAAAAP//////////"/>
              </a:ext>
            </a:extLst>
          </p:cNvCxnSpPr>
          <p:nvPr/>
        </p:nvCxnSpPr>
        <p:spPr>
          <a:xfrm rot="16200000" flipH="1">
            <a:off x="1295400" y="4041140"/>
            <a:ext cx="635" cy="79184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75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wUAADIYAAAwCgAA2RoAABAgAAAmAAAACAAAAP//////////"/>
              </a:ext>
            </a:extLst>
          </p:cNvSpPr>
          <p:nvPr/>
        </p:nvSpPr>
        <p:spPr>
          <a:xfrm>
            <a:off x="827405" y="3933190"/>
            <a:ext cx="82867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収集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76" name="四角形吹き出し 169"/>
          <p:cNvSpPr>
            <a:extLst>
              <a:ext uri="smNativeData">
                <pr:smNativeData xmlns:pr="smNativeData" val="SMDATA_16_5YlzWxMAAAAlAAAA9AEAAA0AAAAAOQAAADkAAAA5AAAAOQAAAAAAAAABAAAAAAAAAAEAAABQAAAAfA+XHHdK+D+wPbMkQE3rP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BAAE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kRwAAEMEAAD/IAAAzgcAABAAAAAmAAAACAAAAP//////////"/>
              </a:ext>
            </a:extLst>
          </p:cNvSpPr>
          <p:nvPr/>
        </p:nvSpPr>
        <p:spPr>
          <a:xfrm>
            <a:off x="4643755" y="692785"/>
            <a:ext cx="720090" cy="575945"/>
          </a:xfrm>
          <a:prstGeom prst="wedgeRectCallout">
            <a:avLst>
              <a:gd name="adj1" fmla="val 75909"/>
              <a:gd name="adj2" fmla="val 42659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変更履歴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管理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61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KWlp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7uzhA8zMzADAwP8Af39/AAAAAAAAAAAAAAAAAAAAAAAAAAAAIQAAABgAAAAUAAAAhQkAAHMOAAD1LAAAfCUAABAAAAAmAAAACAAAAP//////////"/>
              </a:ext>
            </a:extLst>
          </p:cNvSpPr>
          <p:nvPr/>
        </p:nvSpPr>
        <p:spPr>
          <a:xfrm>
            <a:off x="1547495" y="2348865"/>
            <a:ext cx="5760720" cy="374459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" name="テキスト ボックス 60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KWlp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jF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7uzhA8zMzADAwP8Af39/AAAAAAAAAAAAAAAAAAAAAAAAAAAAIQAAABgAAAAUAAAAhQkAACkBAADyLAAAHw0AABAAAAAmAAAACAAAAP//////////"/>
              </a:ext>
            </a:extLst>
          </p:cNvSpPr>
          <p:nvPr/>
        </p:nvSpPr>
        <p:spPr>
          <a:xfrm>
            <a:off x="1547495" y="188595"/>
            <a:ext cx="5758815" cy="194437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" name="テキスト ボックス 38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KWlpQB/f38A7uzhA8zMzADAwP8Af39/AAAAAAAAAAAAAAAAAAAAAAAAAAAAIQAAABgAAAAUAAAAcSEAAN4WAAASLAAA1x4AABAAAAAmAAAACAAAAP//////////"/>
              </a:ext>
            </a:extLst>
          </p:cNvSpPr>
          <p:nvPr/>
        </p:nvSpPr>
        <p:spPr>
          <a:xfrm>
            <a:off x="5436235" y="3717290"/>
            <a:ext cx="1727835" cy="1296035"/>
          </a:xfrm>
          <a:prstGeom prst="rect">
            <a:avLst/>
          </a:pr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" name="テキスト ボックス 20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K0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KWlpQB/f38A7uzhA8zMzADAwP8Af39/AAAAAAAAAAAAAAAAAAAAAAAAAAAAIQAAABgAAAAUAAAA8w0AAGADAAAgHAAAlAkAABAAAAAmAAAACAAAAP//////////"/>
              </a:ext>
            </a:extLst>
          </p:cNvSpPr>
          <p:nvPr/>
        </p:nvSpPr>
        <p:spPr>
          <a:xfrm>
            <a:off x="2267585" y="548640"/>
            <a:ext cx="2304415" cy="1008380"/>
          </a:xfrm>
          <a:prstGeom prst="rect">
            <a:avLst/>
          </a:pr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6" name="テキスト ボックス 11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vyO/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2QoAABsRAAAdIAAA1x4AABAAAAAmAAAACAAAAP//////////"/>
              </a:ext>
            </a:extLst>
          </p:cNvSpPr>
          <p:nvPr/>
        </p:nvSpPr>
        <p:spPr>
          <a:xfrm>
            <a:off x="1763395" y="2780665"/>
            <a:ext cx="3456940" cy="2232660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7" name="テキスト ボックス 4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LgwAAMQTAAAKFQAA9B0AABAAAAAmAAAACAAAAP//////////"/>
              </a:ext>
            </a:extLst>
          </p:cNvSpPr>
          <p:nvPr/>
        </p:nvSpPr>
        <p:spPr>
          <a:xfrm>
            <a:off x="1979930" y="3213100"/>
            <a:ext cx="1440180" cy="1656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インベントリ収集シナリオ</a:t>
            </a:r>
            <a:endParaRPr lang="ja-jp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8" name="テキスト ボックス 5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3+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CQ4AAIkVAABEEwAABhcAABAgAAAmAAAACAAAAP//////////"/>
              </a:ext>
            </a:extLst>
          </p:cNvSpPr>
          <p:nvPr/>
        </p:nvSpPr>
        <p:spPr>
          <a:xfrm>
            <a:off x="2281555" y="3500755"/>
            <a:ext cx="850265" cy="2419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Excel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仕様書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9" name="テキスト ボックス 6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CQ4AAMAXAABCEwAASBoAABAgAAAmAAAACAAAAP//////////"/>
              </a:ext>
            </a:extLst>
          </p:cNvSpPr>
          <p:nvPr/>
        </p:nvSpPr>
        <p:spPr>
          <a:xfrm>
            <a:off x="2281555" y="3860800"/>
            <a:ext cx="848995" cy="4114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収集スクリプト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(Groovy)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0" name="テキスト ボックス 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JU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KhAAAA4hAAAGGQAApyQAABAgAAAmAAAACAAAAP//////////"/>
              </a:ext>
            </a:extLst>
          </p:cNvSpPr>
          <p:nvPr/>
        </p:nvSpPr>
        <p:spPr>
          <a:xfrm>
            <a:off x="2627630" y="5373370"/>
            <a:ext cx="1440180" cy="584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rPr lang="en-us">
                <a:latin typeface="Meiryo UI" pitchFamily="3" charset="-128"/>
                <a:ea typeface="Meiryo UI" pitchFamily="3" charset="-128"/>
                <a:cs typeface="Meiryo UI" pitchFamily="3" charset="-128"/>
              </a:rPr>
              <a:t>Getconfig</a:t>
            </a:r>
            <a:endParaRPr lang="en-us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(Java</a:t>
            </a: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アプリ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1" name="テキスト ボックス 16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xEAAI0RAADpGQAAchMAABAgAAAmAAAACAAAAP//////////"/>
              </a:ext>
            </a:extLst>
          </p:cNvSpPr>
          <p:nvPr/>
        </p:nvSpPr>
        <p:spPr>
          <a:xfrm>
            <a:off x="2831465" y="2853055"/>
            <a:ext cx="138049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2" name="テキスト ボックス 1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8w0AAGADAADHEwAARQUAABAgAAAmAAAACAAAAP//////////"/>
              </a:ext>
            </a:extLst>
          </p:cNvSpPr>
          <p:nvPr/>
        </p:nvSpPr>
        <p:spPr>
          <a:xfrm>
            <a:off x="2267585" y="548640"/>
            <a:ext cx="94742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Redmine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3" name="テキスト ボックス 18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up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ew8AAHoGAADGEwAAXwgAABAgAAAmAAAACAAAAP//////////"/>
              </a:ext>
            </a:extLst>
          </p:cNvSpPr>
          <p:nvPr/>
        </p:nvSpPr>
        <p:spPr>
          <a:xfrm>
            <a:off x="2516505" y="1052830"/>
            <a:ext cx="697865" cy="307975"/>
          </a:xfrm>
          <a:prstGeom prst="rect">
            <a:avLst/>
          </a:prstGeom>
          <a:noFill/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チケット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4" name="テキスト ボックス 19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UBUAAHoGAAA7GwAAXwgAABAgAAAmAAAACAAAAP//////////"/>
              </a:ext>
            </a:extLst>
          </p:cNvSpPr>
          <p:nvPr/>
        </p:nvSpPr>
        <p:spPr>
          <a:xfrm>
            <a:off x="3464560" y="1052830"/>
            <a:ext cx="962025" cy="307975"/>
          </a:xfrm>
          <a:prstGeom prst="rect">
            <a:avLst/>
          </a:prstGeom>
          <a:noFill/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5" name="テキスト ボックス 23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ZS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CQ4AANoaAAAmEwAAYh0AABAgAAAmAAAACAAAAP//////////"/>
              </a:ext>
            </a:extLst>
          </p:cNvSpPr>
          <p:nvPr/>
        </p:nvSpPr>
        <p:spPr>
          <a:xfrm>
            <a:off x="2281555" y="4364990"/>
            <a:ext cx="831215" cy="4114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JOB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(Groovy)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6" name="テキスト ボックス 24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KWlpQ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KWlpQB/f38A7uzhA8zMzADAwP8Af39/AAAAAAAAAAAAAAAAAAAAAAAAAAAAIQAAABgAAAAUAAAAcSEAAGADAAASLAAAPAwAABAAAAAmAAAACAAAAP//////////"/>
              </a:ext>
            </a:extLst>
          </p:cNvSpPr>
          <p:nvPr/>
        </p:nvSpPr>
        <p:spPr>
          <a:xfrm>
            <a:off x="5436235" y="548640"/>
            <a:ext cx="1727835" cy="1440180"/>
          </a:xfrm>
          <a:prstGeom prst="rect">
            <a:avLst/>
          </a:prstGeom>
          <a:noFill/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7" name="テキスト ボックス 25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J/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SEAAGADAAC3JwAARQUAABAgAAAmAAAACAAAAP//////////"/>
              </a:ext>
            </a:extLst>
          </p:cNvSpPr>
          <p:nvPr/>
        </p:nvSpPr>
        <p:spPr>
          <a:xfrm>
            <a:off x="5436235" y="548640"/>
            <a:ext cx="101981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GitBucket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8" name="テキスト ボックス 26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/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VCIAAAgGAAAwKwAAlAkAABAAAAAmAAAACAAAAP//////////"/>
              </a:ext>
            </a:extLst>
          </p:cNvSpPr>
          <p:nvPr/>
        </p:nvSpPr>
        <p:spPr>
          <a:xfrm>
            <a:off x="5580380" y="980440"/>
            <a:ext cx="1440180" cy="576580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19" name="テキスト ボックス 2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Qf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xSIAAAgGAAAdKwAA7QcAABAgAAAmAAAACAAAAP//////////"/>
              </a:ext>
            </a:extLst>
          </p:cNvSpPr>
          <p:nvPr/>
        </p:nvSpPr>
        <p:spPr>
          <a:xfrm>
            <a:off x="5652135" y="980440"/>
            <a:ext cx="135636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20" name="テキスト ボックス 28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SEAAN4WAACDJgAAwhgAABAgAAAmAAAACAAAAP//////////"/>
              </a:ext>
            </a:extLst>
          </p:cNvSpPr>
          <p:nvPr/>
        </p:nvSpPr>
        <p:spPr>
          <a:xfrm>
            <a:off x="5436235" y="3717290"/>
            <a:ext cx="824230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Jenkins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21" name="テキスト ボックス 42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px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VCIAABUZAAAwKwAAZR4AABAAAAAmAAAACAAAAP//////////"/>
              </a:ext>
            </a:extLst>
          </p:cNvSpPr>
          <p:nvPr/>
        </p:nvSpPr>
        <p:spPr>
          <a:xfrm>
            <a:off x="5580380" y="4077335"/>
            <a:ext cx="1440180" cy="863600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22" name="直線矢印コネクタ 51"/>
          <p:cNvCxnSpPr>
            <a:extLst>
              <a:ext uri="smNativeData">
                <pr:smNativeData xmlns:pr="smNativeData" val="SMDATA_16_5YlzWx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HSAAAMsLAAD8JAAAGBUAABAAAAAmAAAACAAAAP//////////"/>
              </a:ext>
            </a:extLst>
          </p:cNvCxnSpPr>
          <p:nvPr/>
        </p:nvCxnSpPr>
        <p:spPr>
          <a:xfrm rot="16200000">
            <a:off x="4860290" y="2277110"/>
            <a:ext cx="1511935" cy="79184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23" name="直線矢印コネクタ 64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fhEAALEIAAB/EQAAqhAAABAAAAAmAAAACAAAAP//////////"/>
              </a:ext>
            </a:extLst>
          </p:cNvCxnSpPr>
          <p:nvPr/>
        </p:nvCxnSpPr>
        <p:spPr>
          <a:xfrm rot="16200000" flipH="1">
            <a:off x="2195830" y="2060575"/>
            <a:ext cx="1296035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24" name="直線矢印コネクタ 66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O/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shcAALEIAACzFwAAqhAAABAAAAAmAAAACAAAAP//////////"/>
              </a:ext>
            </a:extLst>
          </p:cNvCxnSpPr>
          <p:nvPr/>
        </p:nvCxnSpPr>
        <p:spPr>
          <a:xfrm rot="16200000" flipH="1">
            <a:off x="3204210" y="2060575"/>
            <a:ext cx="1296035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none"/>
          </a:ln>
          <a:effectLst/>
        </p:spPr>
      </p:cxnSp>
      <p:sp>
        <p:nvSpPr>
          <p:cNvPr id="25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/DMAAJcGAAD8MwAA9wcAABAAAAAmAAAACAAAAP//////////"/>
              </a:ext>
            </a:extLst>
          </p:cNvSpPr>
          <p:nvPr/>
        </p:nvSpPr>
        <p:spPr>
          <a:xfrm flipV="1">
            <a:off x="8450580" y="1071245"/>
            <a:ext cx="0" cy="2235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6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SzMAAPcGAACsNAAA+AYAABAAAAAmAAAACAAAAP//////////"/>
              </a:ext>
            </a:extLst>
          </p:cNvSpPr>
          <p:nvPr/>
        </p:nvSpPr>
        <p:spPr>
          <a:xfrm>
            <a:off x="8338185" y="1132205"/>
            <a:ext cx="224155" cy="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r5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bDMAAJcFAACLNAAAlgYAABAAAAAmAAAACAAAAP//////////"/>
              </a:ext>
            </a:extLst>
          </p:cNvSpPr>
          <p:nvPr/>
        </p:nvSpPr>
        <p:spPr>
          <a:xfrm>
            <a:off x="8359140" y="90868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1S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VzMAAPUHAAChNAAAvwgAABAAAAAmAAAACAAAAP//////////"/>
              </a:ext>
            </a:extLst>
          </p:cNvSpPr>
          <p:nvPr/>
        </p:nvSpPr>
        <p:spPr>
          <a:xfrm>
            <a:off x="8345805" y="1293495"/>
            <a:ext cx="209550" cy="128270"/>
          </a:xfrm>
          <a:custGeom>
            <a:avLst/>
            <a:gdLst/>
            <a:ahLst/>
            <a:cxnLst/>
            <a:rect l="0" t="0" r="209550" b="128270"/>
            <a:pathLst>
              <a:path w="209550" h="128270">
                <a:moveTo>
                  <a:pt x="0" y="128270"/>
                </a:moveTo>
                <a:lnTo>
                  <a:pt x="102088" y="0"/>
                </a:lnTo>
                <a:lnTo>
                  <a:pt x="209550" y="1282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TU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TIAAO0EAACCNQAAWgkAABAAAAAmAAAACAAAAP//////////"/>
              </a:ext>
            </a:extLst>
          </p:cNvSpPr>
          <p:nvPr/>
        </p:nvSpPr>
        <p:spPr>
          <a:xfrm>
            <a:off x="8194675" y="800735"/>
            <a:ext cx="503555" cy="71945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0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FX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TEAAFsJAAC0NgAAAgwAABAgAAAmAAAACAAAAP//////////"/>
              </a:ext>
            </a:extLst>
          </p:cNvSpPr>
          <p:nvPr/>
        </p:nvSpPr>
        <p:spPr>
          <a:xfrm>
            <a:off x="7978775" y="1520825"/>
            <a:ext cx="91376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担当者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1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/DMAABQaAAD8MwAAdRsAABAAAAAmAAAACAAAAP//////////"/>
              </a:ext>
            </a:extLst>
          </p:cNvSpPr>
          <p:nvPr/>
        </p:nvSpPr>
        <p:spPr>
          <a:xfrm flipV="1">
            <a:off x="8450580" y="4239260"/>
            <a:ext cx="0" cy="224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SzMAAHUaAACsNAAAdRoAABAAAAAmAAAACAAAAP//////////"/>
              </a:ext>
            </a:extLst>
          </p:cNvSpPr>
          <p:nvPr/>
        </p:nvSpPr>
        <p:spPr>
          <a:xfrm>
            <a:off x="8338185" y="4300855"/>
            <a:ext cx="2241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bDMAABUZAACLNAAAFBoAABAAAAAmAAAACAAAAP//////////"/>
              </a:ext>
            </a:extLst>
          </p:cNvSpPr>
          <p:nvPr/>
        </p:nvSpPr>
        <p:spPr>
          <a:xfrm>
            <a:off x="8359140" y="407733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VzMAAHMbAAChNAAAPRwAABAAAAAmAAAACAAAAP//////////"/>
              </a:ext>
            </a:extLst>
          </p:cNvSpPr>
          <p:nvPr/>
        </p:nvSpPr>
        <p:spPr>
          <a:xfrm>
            <a:off x="8345805" y="4462145"/>
            <a:ext cx="209550" cy="128270"/>
          </a:xfrm>
          <a:custGeom>
            <a:avLst/>
            <a:gdLst/>
            <a:ahLst/>
            <a:cxnLst/>
            <a:rect l="0" t="0" r="209550" b="128270"/>
            <a:pathLst>
              <a:path w="209550" h="128270">
                <a:moveTo>
                  <a:pt x="0" y="128270"/>
                </a:moveTo>
                <a:lnTo>
                  <a:pt x="102088" y="0"/>
                </a:lnTo>
                <a:lnTo>
                  <a:pt x="209550" y="1282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TIAAGsYAACCNQAA1xwAABAAAAAmAAAACAAAAP//////////"/>
              </a:ext>
            </a:extLst>
          </p:cNvSpPr>
          <p:nvPr/>
        </p:nvSpPr>
        <p:spPr>
          <a:xfrm>
            <a:off x="8194675" y="3969385"/>
            <a:ext cx="503555" cy="71882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6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TEAANgcAAC0NgAAgB8AABAgAAAmAAAACAAAAP//////////"/>
              </a:ext>
            </a:extLst>
          </p:cNvSpPr>
          <p:nvPr/>
        </p:nvSpPr>
        <p:spPr>
          <a:xfrm>
            <a:off x="7978775" y="4688840"/>
            <a:ext cx="913765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担当者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7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9wkAACkBAACYFAAA0AMAABAgAAAmAAAACAAAAP//////////"/>
              </a:ext>
            </a:extLst>
          </p:cNvSpPr>
          <p:nvPr/>
        </p:nvSpPr>
        <p:spPr>
          <a:xfrm>
            <a:off x="1619885" y="188595"/>
            <a:ext cx="17278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構成管理データベース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8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9wkAAHQOAACYFAAAGxEAABAgAAAmAAAACAAAAP//////////"/>
              </a:ext>
            </a:extLst>
          </p:cNvSpPr>
          <p:nvPr/>
        </p:nvSpPr>
        <p:spPr>
          <a:xfrm>
            <a:off x="1619885" y="2349500"/>
            <a:ext cx="17278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作業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PC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39" name="四角形吹き出し 82"/>
          <p:cNvSpPr>
            <a:extLst>
              <a:ext uri="smNativeData">
                <pr:smNativeData xmlns:pr="smNativeData" val="SMDATA_16_5YlzWxMAAAAlAAAA9AEAAA0AAAAAOQAAADkAAAA5AAAAOQAAAAAAAAABAAAAAAAAAAEAAABQAAAArKjBNAwf8z9uNIC3QILeP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vRI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9wkAAAUKAACcEAAArQwAABAAAAAmAAAACAAAAP//////////"/>
              </a:ext>
            </a:extLst>
          </p:cNvSpPr>
          <p:nvPr/>
        </p:nvSpPr>
        <p:spPr>
          <a:xfrm>
            <a:off x="1619885" y="1628775"/>
            <a:ext cx="1080135" cy="431800"/>
          </a:xfrm>
          <a:prstGeom prst="wedgeRectCallout">
            <a:avLst>
              <a:gd name="adj1" fmla="val 59754"/>
              <a:gd name="adj2" fmla="val 23835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チケット情報から</a:t>
            </a:r>
            <a:endParaRPr lang="en-us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収集シナリオ作成</a:t>
            </a:r>
            <a:endParaRPr lang="ja-jp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0" name="四角形吹き出し 84"/>
          <p:cNvSpPr>
            <a:extLst>
              <a:ext uri="smNativeData">
                <pr:smNativeData xmlns:pr="smNativeData" val="SMDATA_16_5YlzWxMAAAAlAAAA9AEAAA0AAAAAOQAAADkAAAA5AAAAOQAAAAAAAAABAAAAAAAAAAEAAABQAAAAFt7lIr4T97/pt68D54zIP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t4k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eBkAAAUKAAAdIAAArQwAABAAAAAmAAAACAAAAP//////////"/>
              </a:ext>
            </a:extLst>
          </p:cNvSpPr>
          <p:nvPr/>
        </p:nvSpPr>
        <p:spPr>
          <a:xfrm>
            <a:off x="4140200" y="1628775"/>
            <a:ext cx="1080135" cy="431800"/>
          </a:xfrm>
          <a:prstGeom prst="wedgeRectCallout">
            <a:avLst>
              <a:gd name="adj1" fmla="val -72116"/>
              <a:gd name="adj2" fmla="val 9590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Redmine DB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に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検査結果登録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1" name="四角形吹き出し 88"/>
          <p:cNvSpPr>
            <a:extLst>
              <a:ext uri="smNativeData">
                <pr:smNativeData xmlns:pr="smNativeData" val="SMDATA_16_5YlzWxMAAAAlAAAA9AEAAA0AAAAAOQAAADkAAAA5AAAAOQAAAAAAAAABAAAAAAAAAAEAAABQAAAAIEYIjzaO3D/so1NXPsv+v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SZM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xSIAACsgAABqKQAA0yIAABAAAAAmAAAACAAAAP//////////"/>
              </a:ext>
            </a:extLst>
          </p:cNvSpPr>
          <p:nvPr/>
        </p:nvSpPr>
        <p:spPr>
          <a:xfrm>
            <a:off x="5652135" y="5229225"/>
            <a:ext cx="1080135" cy="431800"/>
          </a:xfrm>
          <a:prstGeom prst="wedgeRectCallout">
            <a:avLst>
              <a:gd name="adj1" fmla="val 22309"/>
              <a:gd name="adj2" fmla="val -96231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ジョブスクリプト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定期実行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42" name="直線矢印コネクタ 94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y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oSsAAFwHAADVMQAAXQcAABAAAAAmAAAACAAAAP//////////"/>
              </a:ext>
            </a:extLst>
          </p:cNvCxnSpPr>
          <p:nvPr/>
        </p:nvCxnSpPr>
        <p:spPr>
          <a:xfrm rot="5400000">
            <a:off x="7595870" y="692785"/>
            <a:ext cx="635" cy="1008380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43" name="直線矢印コネクタ 95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dB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oSsAANoaAADVMQAA2xoAABAAAAAmAAAACAAAAP//////////"/>
              </a:ext>
            </a:extLst>
          </p:cNvCxnSpPr>
          <p:nvPr/>
        </p:nvCxnSpPr>
        <p:spPr>
          <a:xfrm rot="5400000">
            <a:off x="7595870" y="3861435"/>
            <a:ext cx="635" cy="1008380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44" name="テキスト ボックス 9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KWlpQ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Y4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7uzhA8zMzADAwP8Af39/AAAAAAAAAAAAAAAAAAAAAAAAAAAAIQAAABgAAAAUAAAAgDAAAP4RAAAlNwAAMhgAABAAAAAmAAAACAAAAP//////////"/>
              </a:ext>
            </a:extLst>
          </p:cNvSpPr>
          <p:nvPr/>
        </p:nvSpPr>
        <p:spPr>
          <a:xfrm>
            <a:off x="7884160" y="2924810"/>
            <a:ext cx="1080135" cy="100838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5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hJU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1TEAAI4RAADRNQAANRQAABAgAAAmAAAACAAAAP//////////"/>
              </a:ext>
            </a:extLst>
          </p:cNvSpPr>
          <p:nvPr/>
        </p:nvSpPr>
        <p:spPr>
          <a:xfrm>
            <a:off x="8100695" y="2853690"/>
            <a:ext cx="64770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作業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PC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6" name="テキスト ボックス 102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BAAAAAAAAACRAYgAtAAAAAg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95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CRAYgB/f38A7uzhA8zMzADAwP8Af39/AAAAAAAAAAAAAAAAAAAAAAAAAAAAIQAAABgAAAAUAAAA8jAAAMQTAAC0NgAAwBcAABAAAAAmAAAACAAAAP//////////"/>
              </a:ext>
            </a:extLst>
          </p:cNvSpPr>
          <p:nvPr/>
        </p:nvSpPr>
        <p:spPr>
          <a:xfrm>
            <a:off x="7956550" y="3213100"/>
            <a:ext cx="935990" cy="647700"/>
          </a:xfrm>
          <a:prstGeom prst="rect">
            <a:avLst/>
          </a:prstGeom>
          <a:solidFill>
            <a:srgbClr val="F2F2F2"/>
          </a:solidFill>
          <a:ln w="28575" cap="flat" cmpd="dbl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7" name="テキスト ボックス 103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9I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0zAAADUUAAC0NgAAbRcAABAgAAAmAAAACAAAAP//////////"/>
              </a:ext>
            </a:extLst>
          </p:cNvSpPr>
          <p:nvPr/>
        </p:nvSpPr>
        <p:spPr>
          <a:xfrm>
            <a:off x="7936865" y="3284855"/>
            <a:ext cx="95567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endParaRPr lang="en-us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defRPr lang="ja-jp"/>
            </a:pP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48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Xy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GSQAAJQJAADbKQAAOwwAABAgAAAmAAAACAAAAP//////////"/>
              </a:ext>
            </a:extLst>
          </p:cNvSpPr>
          <p:nvPr/>
        </p:nvSpPr>
        <p:spPr>
          <a:xfrm>
            <a:off x="5868035" y="1557020"/>
            <a:ext cx="93599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登録</a:t>
            </a:r>
            <a:r>
              <a:rPr lang="en-us" sz="11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/</a:t>
            </a:r>
            <a:r>
              <a:rPr lang="ja-jp" sz="11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変更内容同期</a:t>
            </a:r>
            <a:endParaRPr lang="en-us" sz="11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49" name="直線矢印コネクタ 113"/>
          <p:cNvCxnSpPr>
            <a:endCxn id="16" idx="2"/>
            <a:extLst>
              <a:ext uri="smNativeData">
                <pr:smNativeData xmlns:pr="smNativeData" val="SMDATA_16_5YlzWx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uZI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wSYAADwMAADCJgAAMhgAABAAAAAmAAAACAAAAP//////////"/>
              </a:ext>
            </a:extLst>
          </p:cNvCxnSpPr>
          <p:nvPr/>
        </p:nvCxnSpPr>
        <p:spPr>
          <a:xfrm rot="16200000">
            <a:off x="5328285" y="2960370"/>
            <a:ext cx="1944370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50" name="直線矢印コネクタ 115"/>
          <p:cNvCxnSpPr>
            <a:stCxn id="44" idx="1"/>
            <a:extLst>
              <a:ext uri="smNativeData">
                <pr:smNativeData xmlns:pr="smNativeData" val="SMDATA_16_5YlzWxMAAAAlAAAADQ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Dj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hygAAMsLAACAMAAAGBUAABAAAAAmAAAACAAAAP//////////"/>
              </a:ext>
            </a:extLst>
          </p:cNvCxnSpPr>
          <p:nvPr/>
        </p:nvCxnSpPr>
        <p:spPr>
          <a:xfrm rot="5400000" flipH="1">
            <a:off x="6480175" y="2025015"/>
            <a:ext cx="1511935" cy="12960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51" name="テキスト ボックス 123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7Z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7BUAAMQTAADIHgAA9B0AABAAAAAmAAAACAAAAP//////////"/>
              </a:ext>
            </a:extLst>
          </p:cNvSpPr>
          <p:nvPr/>
        </p:nvSpPr>
        <p:spPr>
          <a:xfrm>
            <a:off x="3563620" y="3213100"/>
            <a:ext cx="1440180" cy="1656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rPr lang="ja-jp" sz="1050"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インベントリ収集結果</a:t>
            </a:r>
            <a:endParaRPr lang="ja-jp" sz="105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2" name="テキスト ボックス 12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QJY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nBYAAIkVAABlHQAAJRcAABAgAAAmAAAACAAAAP//////////"/>
              </a:ext>
            </a:extLst>
          </p:cNvSpPr>
          <p:nvPr/>
        </p:nvSpPr>
        <p:spPr>
          <a:xfrm>
            <a:off x="3675380" y="3500755"/>
            <a:ext cx="1102995" cy="2616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Excel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検査結果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3" name="テキスト ボックス 126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Y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nBYAADIYAAB0HQAAzhkAABAgAAAmAAAACAAAAP//////////"/>
              </a:ext>
            </a:extLst>
          </p:cNvSpPr>
          <p:nvPr/>
        </p:nvSpPr>
        <p:spPr>
          <a:xfrm>
            <a:off x="3675380" y="3933190"/>
            <a:ext cx="1112520" cy="2616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JSON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検査結果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54" name="直線矢印コネクタ 130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BU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fhEAAPQdAAB/EQAAnCAAABAAAAAmAAAACAAAAP//////////"/>
              </a:ext>
            </a:extLst>
          </p:cNvCxnSpPr>
          <p:nvPr/>
        </p:nvCxnSpPr>
        <p:spPr>
          <a:xfrm rot="16200000" flipH="1">
            <a:off x="2628265" y="5084445"/>
            <a:ext cx="431800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55" name="直線矢印コネクタ 132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D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zg0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shcAAPQdAACzFwAAnCAAABAAAAAmAAAACAAAAP//////////"/>
              </a:ext>
            </a:extLst>
          </p:cNvCxnSpPr>
          <p:nvPr/>
        </p:nvCxnSpPr>
        <p:spPr>
          <a:xfrm rot="16200000" flipH="1">
            <a:off x="3636645" y="5084445"/>
            <a:ext cx="431800" cy="6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arrow" w="med" len="med"/>
            <a:tailEnd type="none"/>
          </a:ln>
          <a:effectLst/>
        </p:spPr>
      </p:cxnSp>
      <p:sp>
        <p:nvSpPr>
          <p:cNvPr id="56" name="テキスト ボックス 13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/B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VCIAABUZAACsKgAA+RoAABAgAAAmAAAACAAAAP//////////"/>
              </a:ext>
            </a:extLst>
          </p:cNvSpPr>
          <p:nvPr/>
        </p:nvSpPr>
        <p:spPr>
          <a:xfrm>
            <a:off x="5580380" y="4077335"/>
            <a:ext cx="1356360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/>
            </a:pPr>
            <a:r>
              <a:rPr lang="ja-jp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r>
              <a:rPr lang="en-us" sz="14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(Git)</a:t>
            </a:r>
            <a:endParaRPr lang="ja-jp" sz="14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7" name="テキスト ボックス 135"/>
          <p:cNvSpPr>
            <a:extLst>
              <a:ext uri="smNativeData">
                <pr:smNativeData xmlns:pr="smNativeData" val="SMDATA_16_5YlzWxMAAAAlAAAAZAAAAE0AAAAAOQAAADkAAAA5AAAAOQ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CRAYg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lJ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CRAYgB/f38A7uzhA8zMzADAwP8Af39/AAAAAAAAAAAAAAAAAAAAAAAAAAAAIQAAABgAAAAUAAAAGSQAAEwbAAA2KQAA0x0AABAgAAAmAAAACAAAAP//////////"/>
              </a:ext>
            </a:extLst>
          </p:cNvSpPr>
          <p:nvPr/>
        </p:nvSpPr>
        <p:spPr>
          <a:xfrm>
            <a:off x="5868035" y="4437380"/>
            <a:ext cx="831215" cy="41084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36195" tIns="36195" rIns="36195" bIns="36195" numCol="1" anchor="t"/>
          <a:lstStyle/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JOB</a:t>
            </a: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スクリプト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/>
            </a:pPr>
            <a:r>
              <a:rPr lang="en-us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(Groovy)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8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KI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y0AALQEAAB/MgAAWwcAABAgAAAmAAAACAAAAP//////////"/>
              </a:ext>
            </a:extLst>
          </p:cNvSpPr>
          <p:nvPr/>
        </p:nvSpPr>
        <p:spPr>
          <a:xfrm>
            <a:off x="7380605" y="764540"/>
            <a:ext cx="82804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変更履歴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参照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59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xk4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y0AADIYAAB/MgAA2RoAABAgAAAmAAAACAAAAP//////////"/>
              </a:ext>
            </a:extLst>
          </p:cNvSpPr>
          <p:nvPr/>
        </p:nvSpPr>
        <p:spPr>
          <a:xfrm>
            <a:off x="7380605" y="3933190"/>
            <a:ext cx="82804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ジョブ登録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60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WZ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kAMAAJcGAACRAwAA9wcAABAAAAAmAAAACAAAAP//////////"/>
              </a:ext>
            </a:extLst>
          </p:cNvSpPr>
          <p:nvPr/>
        </p:nvSpPr>
        <p:spPr>
          <a:xfrm flipV="1">
            <a:off x="579120" y="1071245"/>
            <a:ext cx="635" cy="2235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1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NI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4AIAAPcGAABABAAA+AYAABAAAAAmAAAACAAAAP//////////"/>
              </a:ext>
            </a:extLst>
          </p:cNvSpPr>
          <p:nvPr/>
        </p:nvSpPr>
        <p:spPr>
          <a:xfrm>
            <a:off x="467360" y="1132205"/>
            <a:ext cx="223520" cy="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2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TJk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AAMAAJcFAAAfBAAAlgYAABAAAAAmAAAACAAAAP//////////"/>
              </a:ext>
            </a:extLst>
          </p:cNvSpPr>
          <p:nvPr/>
        </p:nvSpPr>
        <p:spPr>
          <a:xfrm>
            <a:off x="487680" y="90868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3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Hp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7AIAAPUHAAA1BAAAvwgAABAAAAAmAAAACAAAAP//////////"/>
              </a:ext>
            </a:extLst>
          </p:cNvSpPr>
          <p:nvPr/>
        </p:nvSpPr>
        <p:spPr>
          <a:xfrm>
            <a:off x="474980" y="1293495"/>
            <a:ext cx="208915" cy="128270"/>
          </a:xfrm>
          <a:custGeom>
            <a:avLst/>
            <a:gdLst/>
            <a:ahLst/>
            <a:cxnLst/>
            <a:rect l="0" t="0" r="208915" b="128270"/>
            <a:pathLst>
              <a:path w="208915" h="128270">
                <a:moveTo>
                  <a:pt x="0" y="128270"/>
                </a:moveTo>
                <a:lnTo>
                  <a:pt x="101779" y="0"/>
                </a:lnTo>
                <a:lnTo>
                  <a:pt x="208915" y="12827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4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tSE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/QEAAO0EAAAWBQAAWgkAABAAAAAmAAAACAAAAP//////////"/>
              </a:ext>
            </a:extLst>
          </p:cNvSpPr>
          <p:nvPr/>
        </p:nvSpPr>
        <p:spPr>
          <a:xfrm>
            <a:off x="323215" y="800735"/>
            <a:ext cx="503555" cy="71945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5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6o8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QAAAFsJAABIBgAAAgwAABAgAAAmAAAACAAAAP//////////"/>
              </a:ext>
            </a:extLst>
          </p:cNvSpPr>
          <p:nvPr/>
        </p:nvSpPr>
        <p:spPr>
          <a:xfrm>
            <a:off x="107315" y="1520825"/>
            <a:ext cx="91376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管理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66" name="直線矢印コネクタ 153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hZ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iQUAAFwHAACCDQAAXQcAABAAAAAmAAAACAAAAP//////////"/>
              </a:ext>
            </a:extLst>
          </p:cNvCxnSpPr>
          <p:nvPr/>
        </p:nvCxnSpPr>
        <p:spPr>
          <a:xfrm rot="16200000" flipH="1">
            <a:off x="1547495" y="548640"/>
            <a:ext cx="635" cy="129603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67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94c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QUAALQEAADZCgAAWwcAABAgAAAmAAAACAAAAP//////////"/>
              </a:ext>
            </a:extLst>
          </p:cNvSpPr>
          <p:nvPr/>
        </p:nvSpPr>
        <p:spPr>
          <a:xfrm>
            <a:off x="935355" y="764540"/>
            <a:ext cx="828040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登録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/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参照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68" name="Line 15"/>
          <p:cNvSpPr>
            <a:extLst>
              <a:ext uri="smNativeData">
                <pr:smNativeData xmlns:pr="smNativeData" val="SMDATA_16_5YlzWx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EZw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kAMAAPkYAACRAwAAWRoAABAAAAAmAAAACAAAAP//////////"/>
              </a:ext>
            </a:extLst>
          </p:cNvSpPr>
          <p:nvPr/>
        </p:nvSpPr>
        <p:spPr>
          <a:xfrm flipV="1">
            <a:off x="579120" y="4059555"/>
            <a:ext cx="635" cy="2235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9" name="Line 16"/>
          <p:cNvSpPr>
            <a:extLst>
              <a:ext uri="smNativeData">
                <pr:smNativeData xmlns:pr="smNativeData" val="SMDATA_16_5YlzW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QDs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7uzhA8zMzADAwP8Af39/AAAAAAAAAAAAAAAAAAAAAAAAAAAAIQAAABgAAAAUAAAA4AIAAFkZAABABAAAWhkAABAAAAAmAAAACAAAAP//////////"/>
              </a:ext>
            </a:extLst>
          </p:cNvSpPr>
          <p:nvPr/>
        </p:nvSpPr>
        <p:spPr>
          <a:xfrm>
            <a:off x="467360" y="4120515"/>
            <a:ext cx="223520" cy="6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0" name="CustomShape 17"/>
          <p:cNvSpPr>
            <a:extLst>
              <a:ext uri="smNativeData">
                <pr:smNativeData xmlns:pr="smNativeData" val="SMDATA_16_5YlzWxMAAAAlAAAAZgAAAA0AAAAAkAAAAEgAAACQAAAASAAAAAAAAAAAAAAAAAAAAAEAAABQAAAAAAAAAAAA8D8AAAAAAADw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1oo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AAMAAPkXAAAfBAAA+BgAABAAAAAmAAAACAAAAP//////////"/>
              </a:ext>
            </a:extLst>
          </p:cNvSpPr>
          <p:nvPr/>
        </p:nvSpPr>
        <p:spPr>
          <a:xfrm>
            <a:off x="487680" y="3896995"/>
            <a:ext cx="182245" cy="1619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1" name="CustomShape 18"/>
          <p:cNvSpPr>
            <a:extLst>
              <a:ext uri="smNativeData">
                <pr:smNativeData xmlns:pr="smNativeData" val="SMDATA_16_5YlzWxMAAAAlAAAACw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7AIAAFcaAAA1BAAAIhsAABAAAAAmAAAACAAAAP//////////"/>
              </a:ext>
            </a:extLst>
          </p:cNvSpPr>
          <p:nvPr/>
        </p:nvSpPr>
        <p:spPr>
          <a:xfrm>
            <a:off x="474980" y="4281805"/>
            <a:ext cx="208915" cy="128905"/>
          </a:xfrm>
          <a:custGeom>
            <a:avLst/>
            <a:gdLst/>
            <a:ahLst/>
            <a:cxnLst/>
            <a:rect l="0" t="0" r="208915" b="128905"/>
            <a:pathLst>
              <a:path w="208915" h="128905">
                <a:moveTo>
                  <a:pt x="0" y="128905"/>
                </a:moveTo>
                <a:lnTo>
                  <a:pt x="101779" y="0"/>
                </a:lnTo>
                <a:lnTo>
                  <a:pt x="208915" y="12890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2" name="CustomShape 19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/QEAAE8XAAAWBQAAvBsAABAAAAAmAAAACAAAAP//////////"/>
              </a:ext>
            </a:extLst>
          </p:cNvSpPr>
          <p:nvPr/>
        </p:nvSpPr>
        <p:spPr>
          <a:xfrm>
            <a:off x="323215" y="3789045"/>
            <a:ext cx="503555" cy="71945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73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QAAAL0bAABIBgAAZB4AABAgAAAmAAAACAAAAP//////////"/>
              </a:ext>
            </a:extLst>
          </p:cNvSpPr>
          <p:nvPr/>
        </p:nvSpPr>
        <p:spPr>
          <a:xfrm>
            <a:off x="107315" y="4509135"/>
            <a:ext cx="91376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システム運用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担当者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cxnSp>
        <p:nvCxnSpPr>
          <p:cNvPr id="74" name="直線矢印コネクタ 163"/>
          <p:cNvCxnSpPr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El9vAAP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El9vAB/f38A7uzhA8zMzADAwP8Af39/AAAAAAAAAAAAAAAAAAAAAAAAAAAAIQAAABgAAAAUAAAAiQUAAPcZAABoCgAA+BkAABAAAAAmAAAACAAAAP//////////"/>
              </a:ext>
            </a:extLst>
          </p:cNvCxnSpPr>
          <p:nvPr/>
        </p:nvCxnSpPr>
        <p:spPr>
          <a:xfrm rot="16200000" flipH="1">
            <a:off x="1295400" y="3825240"/>
            <a:ext cx="635" cy="791845"/>
          </a:xfrm>
          <a:prstGeom prst="straightConnector1">
            <a:avLst/>
          </a:prstGeom>
          <a:noFill/>
          <a:ln w="9525" cap="flat" cmpd="sng" algn="ctr">
            <a:solidFill>
              <a:srgbClr val="497DBC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75" name="CustomShape 20"/>
          <p:cNvSpPr>
            <a:extLst>
              <a:ext uri="smNativeData">
                <pr:smNativeData xmlns:pr="smNativeData" val="SMDATA_16_5YlzWxMAAAAlAAAAZAAAAA0AAAAAOQ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wUAAN4WAAAwCgAAhRkAABAgAAAmAAAACAAAAP//////////"/>
              </a:ext>
            </a:extLst>
          </p:cNvSpPr>
          <p:nvPr/>
        </p:nvSpPr>
        <p:spPr>
          <a:xfrm>
            <a:off x="827405" y="3717290"/>
            <a:ext cx="82867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6195" tIns="45085" rIns="90170" bIns="45085" numCol="1" anchor="ctr"/>
          <a:lstStyle/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インベントリ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収集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76" name="四角形吹き出し 169"/>
          <p:cNvSpPr>
            <a:extLst>
              <a:ext uri="smNativeData">
                <pr:smNativeData xmlns:pr="smNativeData" val="SMDATA_16_5YlzWxMAAAAlAAAA9AEAAA0AAAAAOQAAADkAAAA5AAAAOQAAAAAAAAABAAAAAAAAAAEAAABQAAAAfA+XHHdK+D+wPbMkQE3rPwAAAAAAAOA/AAAAAAAA4D8AAAAAAADgPwAAAAAAAOA/AAAAAAAA4D8AAAAAAADgPwAAAAAAAOA/AAAAAAAA4D8CAAAAjAAAAAEAAAAAAAAA////CP/o6AAAAAAAAAAAAAAAAAAAAAAAAAAAAAAAAAAAAAAAZAAAAAEAAABAAAAAAAAAAJz///9aAAAAAAAAAAEAAAAjAAAA/8K/AAAAAAAAAAAAAAAAAAAAAAAAAAAAAAAAAAAAAAAAAAAAAAAAAAAAAAAAAAAAAAAAAAAAAAAAAAAAFAAAADwAAAABAAAAAAAAAL9LSAAPAAAAAQAAABQAAAAUAAAAFAAAAAEAAAAAAAAAZAAAAGQAAAAA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MAAAAEAAAAAAAAAAAAAAAA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o6AD/wr8AAAAAAAAAAAAAAAAAAAAAAAAAAAAAAAAAAAAAAL9LSAAAAAACAAAAAgAAAADAwP8Af39/AAAAAAAAAAAAAAAAAAAAAAAAAAAAIQAAABgAAAAUAAAAkRwAAO8CAAD/IAAAegYAABAAAAAmAAAACAAAAP//////////"/>
              </a:ext>
            </a:extLst>
          </p:cNvSpPr>
          <p:nvPr/>
        </p:nvSpPr>
        <p:spPr>
          <a:xfrm>
            <a:off x="4643755" y="476885"/>
            <a:ext cx="720090" cy="575945"/>
          </a:xfrm>
          <a:prstGeom prst="wedgeRectCallout">
            <a:avLst>
              <a:gd name="adj1" fmla="val 75909"/>
              <a:gd name="adj2" fmla="val 42659"/>
            </a:avLst>
          </a:prstGeom>
          <a:solidFill>
            <a:schemeClr val="bg1"/>
          </a:solidFill>
          <a:ln w="9525" cap="flat" cmpd="sng" algn="ctr">
            <a:solidFill>
              <a:srgbClr val="BF4B48"/>
            </a:solidFill>
            <a:prstDash val="solid"/>
            <a:headEnd type="none"/>
            <a:tailEnd type="none"/>
          </a:ln>
          <a:effectLst>
            <a:outerShdw blurRad="40005" dist="19685" dir="5400000" algn="tr">
              <a:schemeClr val="tx1">
                <a:alpha val="38000"/>
              </a:schemeClr>
            </a:outerShdw>
          </a:effectLst>
        </p:spPr>
        <p:txBody>
          <a:bodyPr vert="horz" wrap="square" lIns="36195" tIns="36195" rIns="36195" bIns="36195" numCol="1" anchor="ctr"/>
          <a:lstStyle/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プロジェクト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変更履歴</a:t>
            </a:r>
            <a:endParaRPr lang="en-us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defRPr lang="ja-jp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100">
                <a:latin typeface="Meiryo UI" pitchFamily="3" charset="-128"/>
                <a:ea typeface="Meiryo UI" pitchFamily="3" charset="-128"/>
                <a:cs typeface="Meiryo UI" pitchFamily="3" charset="-128"/>
              </a:rPr>
              <a:t>管理</a:t>
            </a:r>
            <a:endParaRPr lang="ja-jp" sz="1100"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77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hEAAB8NAABBFwAAxw8AABAgAAAmAAAACAAAAP//////////"/>
              </a:ext>
            </a:extLst>
          </p:cNvSpPr>
          <p:nvPr/>
        </p:nvSpPr>
        <p:spPr>
          <a:xfrm>
            <a:off x="2843530" y="2132965"/>
            <a:ext cx="936625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②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Redmine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マッピング設定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78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gMAAFITAAAUCQAA+xUAABAgAAAmAAAACAAAAP//////////"/>
              </a:ext>
            </a:extLst>
          </p:cNvSpPr>
          <p:nvPr/>
        </p:nvSpPr>
        <p:spPr>
          <a:xfrm>
            <a:off x="539750" y="3140710"/>
            <a:ext cx="935990" cy="432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①プロジェクト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作成</a:t>
            </a:r>
            <a:endParaRPr lang="en-us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79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BkAAH8hAAA6HwAAKCQAABAgAAAmAAAACAAAAP//////////"/>
              </a:ext>
            </a:extLst>
          </p:cNvSpPr>
          <p:nvPr/>
        </p:nvSpPr>
        <p:spPr>
          <a:xfrm>
            <a:off x="4140200" y="5445125"/>
            <a:ext cx="935990" cy="432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③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Getconfig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動作確認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80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iYAACkBAACELAAA0QMAABAgAAAmAAAACAAAAP//////////"/>
              </a:ext>
            </a:extLst>
          </p:cNvSpPr>
          <p:nvPr/>
        </p:nvSpPr>
        <p:spPr>
          <a:xfrm>
            <a:off x="6300470" y="188595"/>
            <a:ext cx="935990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④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Git</a:t>
            </a: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リポジトリ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作成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/</a:t>
            </a: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同期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  <p:sp>
        <p:nvSpPr>
          <p:cNvPr id="81" name="CustomShape 20"/>
          <p:cNvSpPr>
            <a:extLst>
              <a:ext uri="smNativeData">
                <pr:smNativeData xmlns:pr="smNativeData" val="SMDATA_16_5YlzWx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TSoAAH8hAAAPMAAAKCQAABAgAAAmAAAACAAAAP//////////"/>
              </a:ext>
            </a:extLst>
          </p:cNvSpPr>
          <p:nvPr/>
        </p:nvSpPr>
        <p:spPr>
          <a:xfrm>
            <a:off x="6876415" y="5445125"/>
            <a:ext cx="935990" cy="432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anchor="t"/>
          <a:lstStyle/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⑤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Jenkins</a:t>
            </a: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ジョブ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  <a:p>
            <a:pPr algn="ctr">
              <a:lnSpc>
                <a:spcPct val="100000"/>
              </a:lnSpc>
              <a:defRPr lang="ja-jp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設定</a:t>
            </a:r>
            <a:r>
              <a:rPr lang="en-us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/</a:t>
            </a:r>
            <a:r>
              <a:rPr lang="ja-jp" sz="12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itchFamily="3" charset="-128"/>
                <a:ea typeface="Meiryo UI" pitchFamily="3" charset="-128"/>
                <a:cs typeface="Meiryo UI" pitchFamily="3" charset="-128"/>
              </a:rPr>
              <a:t>動作確認</a:t>
            </a:r>
            <a:endParaRPr lang="en-us" sz="12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itchFamily="3" charset="-128"/>
              <a:ea typeface="Meiryo UI" pitchFamily="3" charset="-128"/>
              <a:cs typeface="Meiryo UI" pitchFamily="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ハンド1"/>
          <p:cNvSpPr>
            <a:extLst>
              <a:ext uri="smNativeData">
                <pr:smNativeData xmlns:pr="smNativeData" val="SMDATA_16_5YlzWxMAAAAlAAAAD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6QAAANkCAACVNgAABiMAAAAAAAAmAAAACAAAAP//////////"/>
              </a:ext>
            </a:extLst>
          </p:cNvSpPr>
          <p:nvPr/>
        </p:nvSpPr>
        <p:spPr>
          <a:xfrm>
            <a:off x="147955" y="462915"/>
            <a:ext cx="8724900" cy="5230495"/>
          </a:xfrm>
          <a:custGeom>
            <a:avLst/>
            <a:gdLst/>
            <a:ahLst/>
            <a:cxnLst/>
            <a:rect l="0" t="0" r="8724900" b="5230495"/>
            <a:pathLst>
              <a:path w="8724900" h="5230495">
                <a:moveTo>
                  <a:pt x="0" y="0"/>
                </a:moveTo>
                <a:lnTo>
                  <a:pt x="2886075" y="0"/>
                </a:lnTo>
                <a:lnTo>
                  <a:pt x="2886075" y="3041650"/>
                </a:lnTo>
                <a:lnTo>
                  <a:pt x="8724900" y="3041650"/>
                </a:lnTo>
                <a:lnTo>
                  <a:pt x="8724900" y="5219065"/>
                </a:lnTo>
                <a:lnTo>
                  <a:pt x="6985" y="5219065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四角形21"/>
          <p:cNvSpPr>
            <a:extLst>
              <a:ext uri="smNativeData">
                <pr:smNativeData xmlns:pr="smNativeData" val="SMDATA_16_5YlzWx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UwEAAAoWAABSNgAAbiIAAAAAAAAmAAAACAAAAP//////////"/>
              </a:ext>
            </a:extLst>
          </p:cNvSpPr>
          <p:nvPr/>
        </p:nvSpPr>
        <p:spPr>
          <a:xfrm>
            <a:off x="215265" y="3582670"/>
            <a:ext cx="8615045" cy="2014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テキスト ボックス 3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PAIAADUCAACIDAAAdQQAAAAgAAAmAAAACAAAAP//////////"/>
              </a:ext>
            </a:extLst>
          </p:cNvSpPr>
          <p:nvPr/>
        </p:nvSpPr>
        <p:spPr>
          <a:xfrm>
            <a:off x="363220" y="358775"/>
            <a:ext cx="1673860" cy="365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ベースディレクトリ</a:t>
            </a:r>
          </a:p>
        </p:txBody>
      </p:sp>
      <p:sp>
        <p:nvSpPr>
          <p:cNvPr id="5" name="テキスト ボックス 7"/>
          <p:cNvSpPr>
            <a:extLst>
              <a:ext uri="smNativeData">
                <pr:smNativeData xmlns:pr="smNativeData" val="SMDATA_16_5Ylz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E1NT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E1NTQB/f38A7uzhA8zMzADAwP8Af39/AAAAAAAAAAAAAAAAAAAAAAAAAAAAIQAAABgAAAAUAAAABCIAAE8FAACTMwAAug0AAAAAAAAmAAAACAAAAP//////////"/>
              </a:ext>
            </a:extLst>
          </p:cNvSpPr>
          <p:nvPr/>
        </p:nvSpPr>
        <p:spPr>
          <a:xfrm>
            <a:off x="5529580" y="862965"/>
            <a:ext cx="2854325" cy="1368425"/>
          </a:xfrm>
          <a:prstGeom prst="rect">
            <a:avLst/>
          </a:prstGeom>
          <a:noFill/>
          <a:ln w="19050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/>
            </a:pPr>
            <a:r>
              <a:t>Redmine</a:t>
            </a:r>
          </a:p>
        </p:txBody>
      </p:sp>
      <p:sp>
        <p:nvSpPr>
          <p:cNvPr id="6" name="テキスト ボックス 12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E1NT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E1NTQB/f38A7uzhA8zMzADAwP8Af39/AAAAAAAAAAAAAAAAAAAAAAAAAAAAIQAAABgAAAAUAAAAOSQAAGkIAABvKwAAqQoAAAAgAAAmAAAACAAAAP//////////"/>
              </a:ext>
            </a:extLst>
          </p:cNvSpPr>
          <p:nvPr/>
        </p:nvSpPr>
        <p:spPr>
          <a:xfrm>
            <a:off x="5888355" y="1367155"/>
            <a:ext cx="1172210" cy="365760"/>
          </a:xfrm>
          <a:prstGeom prst="rect">
            <a:avLst/>
          </a:prstGeom>
          <a:noFill/>
          <a:ln w="19050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インベントリ</a:t>
            </a:r>
          </a:p>
        </p:txBody>
      </p:sp>
      <p:sp>
        <p:nvSpPr>
          <p:cNvPr id="7" name="四角形1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E1NT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E1NTQB/f38A7uzhA8zMzADAwP8Af39/AAAAAAAAAAAAAAAAAAAAAAAAAAAAIQAAABgAAAAUAAAA0CwAAGkIAAD1MQAAqQoAAAAgAAAmAAAACAAAAP//////////"/>
              </a:ext>
            </a:extLst>
          </p:cNvSpPr>
          <p:nvPr/>
        </p:nvSpPr>
        <p:spPr>
          <a:xfrm>
            <a:off x="7284720" y="1367155"/>
            <a:ext cx="836295" cy="365760"/>
          </a:xfrm>
          <a:prstGeom prst="rect">
            <a:avLst/>
          </a:prstGeom>
          <a:noFill/>
          <a:ln w="19050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チケット</a:t>
            </a:r>
          </a:p>
        </p:txBody>
      </p:sp>
      <p:sp>
        <p:nvSpPr>
          <p:cNvPr id="8" name="四角形2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E1NTQ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E1NTQB/f38A7uzhA8zMzADAwP8Af39/AAAAAAAAAAAAAAAAAAAAAAAAAAAAIQAAABgAAAAUAAAAVRQAAJ0RAABwNQAA3RMAAAAgAAAmAAAACAAAAP//////////"/>
              </a:ext>
            </a:extLst>
          </p:cNvSpPr>
          <p:nvPr/>
        </p:nvSpPr>
        <p:spPr>
          <a:xfrm>
            <a:off x="3305175" y="2863215"/>
            <a:ext cx="5381625" cy="365760"/>
          </a:xfrm>
          <a:prstGeom prst="rect">
            <a:avLst/>
          </a:prstGeom>
          <a:noFill/>
          <a:ln w="19050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Python モジュール(API)</a:t>
            </a:r>
          </a:p>
        </p:txBody>
      </p:sp>
      <p:sp>
        <p:nvSpPr>
          <p:cNvPr id="9" name="四角形3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4gQAAGMIAAAtEQAAowoAAAAgAAAmAAAACAAAAP//////////"/>
              </a:ext>
            </a:extLst>
          </p:cNvSpPr>
          <p:nvPr/>
        </p:nvSpPr>
        <p:spPr>
          <a:xfrm>
            <a:off x="793750" y="1363345"/>
            <a:ext cx="199834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Redmineプラグイン</a:t>
            </a:r>
          </a:p>
        </p:txBody>
      </p:sp>
      <p:cxnSp>
        <p:nvCxnSpPr>
          <p:cNvPr id="10" name="連結線1"/>
          <p:cNvCxnSpPr>
            <a:stCxn id="9" idx="3"/>
            <a:endCxn id="6" idx="1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LREAAIMJAAA5JAAAiQkAABAAAAAmAAAACAAAAP//////////"/>
              </a:ext>
            </a:extLst>
          </p:cNvCxnSpPr>
          <p:nvPr/>
        </p:nvCxnSpPr>
        <p:spPr>
          <a:xfrm rot="16200000" flipH="1">
            <a:off x="4338320" y="0"/>
            <a:ext cx="3810" cy="3096260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11" name="四角形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+xYAAGUHAAByHQAARQkAAAAgAAAmAAAACAAAAP//////////"/>
              </a:ext>
            </a:extLst>
          </p:cNvSpPr>
          <p:nvPr/>
        </p:nvSpPr>
        <p:spPr>
          <a:xfrm>
            <a:off x="3735705" y="1202055"/>
            <a:ext cx="10509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インストール</a:t>
            </a:r>
          </a:p>
        </p:txBody>
      </p:sp>
      <p:sp>
        <p:nvSpPr>
          <p:cNvPr id="12" name="四角形5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xAEAADkGAABEDgAAGQgAAAAgAAAmAAAACAAAAP//////////"/>
              </a:ext>
            </a:extLst>
          </p:cNvSpPr>
          <p:nvPr/>
        </p:nvSpPr>
        <p:spPr>
          <a:xfrm>
            <a:off x="287020" y="1011555"/>
            <a:ext cx="203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/redmine-getconfig</a:t>
            </a:r>
          </a:p>
        </p:txBody>
      </p:sp>
      <p:sp>
        <p:nvSpPr>
          <p:cNvPr id="13" name="四角形6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xAEAAHMPAAAbBgAAUxEAAAAgAAAmAAAACAAAAP//////////"/>
              </a:ext>
            </a:extLst>
          </p:cNvSpPr>
          <p:nvPr/>
        </p:nvSpPr>
        <p:spPr>
          <a:xfrm>
            <a:off x="287020" y="2511425"/>
            <a:ext cx="70548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/data</a:t>
            </a:r>
          </a:p>
        </p:txBody>
      </p:sp>
      <p:sp>
        <p:nvSpPr>
          <p:cNvPr id="14" name="四角形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4gQAAJ0RAAAmEAAA3RMAAAAgAAAmAAAACAAAAP//////////"/>
              </a:ext>
            </a:extLst>
          </p:cNvSpPr>
          <p:nvPr/>
        </p:nvSpPr>
        <p:spPr>
          <a:xfrm>
            <a:off x="793750" y="2863215"/>
            <a:ext cx="18313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台帳（マスタ用）</a:t>
            </a:r>
          </a:p>
        </p:txBody>
      </p:sp>
      <p:sp>
        <p:nvSpPr>
          <p:cNvPr id="15" name="四角形8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PAIAANkUAAA2DwAAGRcAAAAgAAAmAAAACAAAAP//////////"/>
              </a:ext>
            </a:extLst>
          </p:cNvSpPr>
          <p:nvPr/>
        </p:nvSpPr>
        <p:spPr>
          <a:xfrm>
            <a:off x="363220" y="3388995"/>
            <a:ext cx="2109470" cy="365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プロジェクトディレクトリ</a:t>
            </a:r>
          </a:p>
        </p:txBody>
      </p:sp>
      <p:sp>
        <p:nvSpPr>
          <p:cNvPr id="16" name="四角形9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/QEAAIoXAACfBgAAahkAAAAgAAAmAAAACAAAAP//////////"/>
              </a:ext>
            </a:extLst>
          </p:cNvSpPr>
          <p:nvPr/>
        </p:nvSpPr>
        <p:spPr>
          <a:xfrm>
            <a:off x="323215" y="3826510"/>
            <a:ext cx="75311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/build</a:t>
            </a:r>
          </a:p>
        </p:txBody>
      </p:sp>
      <p:sp>
        <p:nvSpPr>
          <p:cNvPr id="17" name="四角形10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4gQAALQZAAA4EAAA9BsAAAAgAAAmAAAACAAAAP//////////"/>
              </a:ext>
            </a:extLst>
          </p:cNvSpPr>
          <p:nvPr/>
        </p:nvSpPr>
        <p:spPr>
          <a:xfrm>
            <a:off x="793750" y="4178300"/>
            <a:ext cx="184277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台帳（ワーク用）</a:t>
            </a:r>
          </a:p>
        </p:txBody>
      </p:sp>
      <p:sp>
        <p:nvSpPr>
          <p:cNvPr id="18" name="四角形11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4gQAAMscAAAYDAAACx8AAAAgAAAmAAAACAAAAP//////////"/>
              </a:ext>
            </a:extLst>
          </p:cNvSpPr>
          <p:nvPr/>
        </p:nvSpPr>
        <p:spPr>
          <a:xfrm>
            <a:off x="793750" y="4680585"/>
            <a:ext cx="117221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インベントリ</a:t>
            </a:r>
          </a:p>
        </p:txBody>
      </p:sp>
      <p:sp>
        <p:nvSpPr>
          <p:cNvPr id="19" name="四角形12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NQYAAAsfAAA0EQAAGyEAAAAgAAAmAAAACAAAAP//////////"/>
              </a:ext>
            </a:extLst>
          </p:cNvSpPr>
          <p:nvPr/>
        </p:nvSpPr>
        <p:spPr>
          <a:xfrm>
            <a:off x="1009015" y="5046345"/>
            <a:ext cx="17875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6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チェックシート.xlsx</a:t>
            </a:r>
          </a:p>
        </p:txBody>
      </p:sp>
      <p:sp>
        <p:nvSpPr>
          <p:cNvPr id="20" name="四角形14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xAEAAIULAAAYCwAAZQ0AAAAgAAAmAAAACAAAAP//////////"/>
              </a:ext>
            </a:extLst>
          </p:cNvSpPr>
          <p:nvPr/>
        </p:nvSpPr>
        <p:spPr>
          <a:xfrm>
            <a:off x="287020" y="1872615"/>
            <a:ext cx="15163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/lib/cleansing</a:t>
            </a:r>
          </a:p>
        </p:txBody>
      </p:sp>
      <p:sp>
        <p:nvSpPr>
          <p:cNvPr id="21" name="四角形15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ZAUAACINAAB+CwAAAg8AAAAgAAAmAAAACAAAAP//////////"/>
              </a:ext>
            </a:extLst>
          </p:cNvSpPr>
          <p:nvPr/>
        </p:nvSpPr>
        <p:spPr>
          <a:xfrm>
            <a:off x="876300" y="2134870"/>
            <a:ext cx="99187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setup.py</a:t>
            </a:r>
          </a:p>
        </p:txBody>
      </p:sp>
      <p:sp>
        <p:nvSpPr>
          <p:cNvPr id="22" name="四角形16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BsAAHMPAAB/IQAAUxEAAAAgAAAmAAAACAAAAP//////////"/>
              </a:ext>
            </a:extLst>
          </p:cNvSpPr>
          <p:nvPr/>
        </p:nvSpPr>
        <p:spPr>
          <a:xfrm>
            <a:off x="4394200" y="2511425"/>
            <a:ext cx="10509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インストール</a:t>
            </a:r>
          </a:p>
        </p:txBody>
      </p:sp>
      <p:sp>
        <p:nvSpPr>
          <p:cNvPr id="23" name="四角形17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RxgAAM8bAACpHQAADx4AAAAgAAAmAAAACAAAAP//////////"/>
              </a:ext>
            </a:extLst>
          </p:cNvSpPr>
          <p:nvPr/>
        </p:nvSpPr>
        <p:spPr>
          <a:xfrm>
            <a:off x="3946525" y="4520565"/>
            <a:ext cx="875030" cy="365760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loader</a:t>
            </a:r>
          </a:p>
        </p:txBody>
      </p:sp>
      <p:sp>
        <p:nvSpPr>
          <p:cNvPr id="24" name="四角形18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ix8AAM8bAAAEJgAADx4AAAAgAAAmAAAACAAAAP//////////"/>
              </a:ext>
            </a:extLst>
          </p:cNvSpPr>
          <p:nvPr/>
        </p:nvSpPr>
        <p:spPr>
          <a:xfrm>
            <a:off x="5127625" y="4520565"/>
            <a:ext cx="1052195" cy="365760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transfer</a:t>
            </a:r>
          </a:p>
        </p:txBody>
      </p:sp>
      <p:sp>
        <p:nvSpPr>
          <p:cNvPr id="25" name="四角形19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BCgAAM8bAAALLgAADx4AAAAgAAAmAAAACAAAAP//////////"/>
              </a:ext>
            </a:extLst>
          </p:cNvSpPr>
          <p:nvPr/>
        </p:nvSpPr>
        <p:spPr>
          <a:xfrm>
            <a:off x="6504940" y="4520565"/>
            <a:ext cx="979805" cy="365760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classify</a:t>
            </a:r>
          </a:p>
        </p:txBody>
      </p:sp>
      <p:sp>
        <p:nvSpPr>
          <p:cNvPr id="26" name="四角形20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CRAYgAe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CRAYgB/f38A7uzhA8zMzADAwP8Af39/AAAAAAAAAAAAAAAAAAAAAAAAAAAAIQAAABgAAAAUAAAAHTAAAM8bAAASNQAADx4AAAAgAAAmAAAACAAAAP//////////"/>
              </a:ext>
            </a:extLst>
          </p:cNvSpPr>
          <p:nvPr/>
        </p:nvSpPr>
        <p:spPr>
          <a:xfrm>
            <a:off x="7821295" y="4520565"/>
            <a:ext cx="805815" cy="365760"/>
          </a:xfrm>
          <a:prstGeom prst="rect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anchor="t"/>
          <a:lstStyle/>
          <a:p>
            <a:pPr algn="ctr">
              <a:defRPr lang="ja-jp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regist</a:t>
            </a:r>
          </a:p>
        </p:txBody>
      </p:sp>
      <p:cxnSp>
        <p:nvCxnSpPr>
          <p:cNvPr id="27" name="連結線3"/>
          <p:cNvCxnSpPr>
            <a:stCxn id="23" idx="3"/>
            <a:endCxn id="24" idx="1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qR0AAO8cAACLHwAA7xwAABAAAAAmAAAACAAAAP//////////"/>
              </a:ext>
            </a:extLst>
          </p:cNvCxnSpPr>
          <p:nvPr/>
        </p:nvCxnSpPr>
        <p:spPr>
          <a:xfrm rot="16200000" flipH="1">
            <a:off x="4974590" y="4550410"/>
            <a:ext cx="0" cy="306070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28" name="連結線4"/>
          <p:cNvCxnSpPr>
            <a:stCxn id="24" idx="3"/>
            <a:endCxn id="25" idx="1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BCYAAO8cAAAEKAAA7xwAABAAAAAmAAAACAAAAP//////////"/>
              </a:ext>
            </a:extLst>
          </p:cNvCxnSpPr>
          <p:nvPr/>
        </p:nvCxnSpPr>
        <p:spPr>
          <a:xfrm rot="16200000" flipH="1">
            <a:off x="6342380" y="4540885"/>
            <a:ext cx="0" cy="325120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29" name="連結線5"/>
          <p:cNvCxnSpPr>
            <a:stCxn id="25" idx="3"/>
            <a:endCxn id="26" idx="1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Cy4AAO8cAAAdMAAA7xwAABAAAAAmAAAACAAAAP//////////"/>
              </a:ext>
            </a:extLst>
          </p:cNvCxnSpPr>
          <p:nvPr/>
        </p:nvCxnSpPr>
        <p:spPr>
          <a:xfrm rot="16200000" flipH="1">
            <a:off x="7653020" y="4535170"/>
            <a:ext cx="0" cy="336550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30" name="オートシェイプ2"/>
          <p:cNvSpPr>
            <a:extLst>
              <a:ext uri="smNativeData">
                <pr:smNativeData xmlns:pr="smNativeData" val="SMDATA_16_5YlzWxMAAAAlAAAAgQAAAA8BAAAAkAAAAEgAAACQAAAASAAAAAAAAAAAAAAAAAAAAAEAAABQAAAA2sXeo13s7T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vxAAAFUQAAAZEgAA/SEAAAAAAAAmAAAACAAAAP//////////"/>
              </a:ext>
            </a:extLst>
          </p:cNvSpPr>
          <p:nvPr/>
        </p:nvSpPr>
        <p:spPr>
          <a:xfrm>
            <a:off x="2722245" y="2654935"/>
            <a:ext cx="219710" cy="2870200"/>
          </a:xfrm>
          <a:prstGeom prst="rightBracket">
            <a:avLst>
              <a:gd name="adj" fmla="val 3245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オートシェイプ1"/>
          <p:cNvSpPr>
            <a:extLst>
              <a:ext uri="smNativeData">
                <pr:smNativeData xmlns:pr="smNativeData" val="SMDATA_16_5YlzWxMAAAAlAAAAzQAAAA8BAAAAkAAAAEgAAACQAAAASAAAAAAAAAAAAAAAAAAAAAEAAABQAAAAMzMzMzMz5z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NRoAAN0TAADWGwAAsBsAAAAAAAAmAAAACAAAAP//////////"/>
              </a:ext>
            </a:extLst>
          </p:cNvSpPr>
          <p:nvPr/>
        </p:nvSpPr>
        <p:spPr>
          <a:xfrm>
            <a:off x="4260215" y="3228975"/>
            <a:ext cx="264795" cy="1271905"/>
          </a:xfrm>
          <a:prstGeom prst="upDownArrow">
            <a:avLst>
              <a:gd name="adj1" fmla="val 50000"/>
              <a:gd name="adj2" fmla="val 6604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オートシェイプ3"/>
          <p:cNvSpPr>
            <a:extLst>
              <a:ext uri="smNativeData">
                <pr:smNativeData xmlns:pr="smNativeData" val="SMDATA_16_5YlzWxMAAAAlAAAAzQAAAA8BAAAAkAAAAEgAAACQAAAASAAAAAAAAAAAAAAAAAAAAAEAAABQAAAAMzMzMzMz5z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dSIAAN0TAAAWJAAAsBsAAAAAAAAmAAAACAAAAP//////////"/>
              </a:ext>
            </a:extLst>
          </p:cNvSpPr>
          <p:nvPr/>
        </p:nvSpPr>
        <p:spPr>
          <a:xfrm>
            <a:off x="5601335" y="3228975"/>
            <a:ext cx="264795" cy="1271905"/>
          </a:xfrm>
          <a:prstGeom prst="upDownArrow">
            <a:avLst>
              <a:gd name="adj1" fmla="val 50000"/>
              <a:gd name="adj2" fmla="val 6604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オートシェイプ4"/>
          <p:cNvSpPr>
            <a:extLst>
              <a:ext uri="smNativeData">
                <pr:smNativeData xmlns:pr="smNativeData" val="SMDATA_16_5YlzWxMAAAAlAAAAzQAAAA8BAAAAkAAAAEgAAACQAAAASAAAAAAAAAAAAAAAAAAAAAEAAABQAAAAMzMzMzMz5z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GOePlpNQiJAz5BBpWFsw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iioAAN0TAAArLAAAsBsAAAAAAAAmAAAACAAAAP//////////"/>
              </a:ext>
            </a:extLst>
          </p:cNvSpPr>
          <p:nvPr/>
        </p:nvSpPr>
        <p:spPr>
          <a:xfrm>
            <a:off x="6915150" y="3228975"/>
            <a:ext cx="264795" cy="1271905"/>
          </a:xfrm>
          <a:prstGeom prst="upDownArrow">
            <a:avLst>
              <a:gd name="adj1" fmla="val 50000"/>
              <a:gd name="adj2" fmla="val 6604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オートシェイプ5"/>
          <p:cNvSpPr>
            <a:extLst>
              <a:ext uri="smNativeData">
                <pr:smNativeData xmlns:pr="smNativeData" val="SMDATA_16_5YlzWxMAAAAlAAAAzQAAAA8BAAAAkAAAAEgAAACQAAAASAAAAAAAAAAAAAAAAAAAAAEAAABQAAAAMzMzMzMz5z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GOePlpNQiJAz5BBpWFsw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7uzhA8zMzADAwP8Af39/AAAAAAAAAAAAAAAAAAAAAAAAAAAAIQAAABgAAAAUAAAACzIAAN0TAACsMwAAsBsAAAAAAAAmAAAACAAAAP//////////"/>
              </a:ext>
            </a:extLst>
          </p:cNvSpPr>
          <p:nvPr/>
        </p:nvSpPr>
        <p:spPr>
          <a:xfrm>
            <a:off x="8134985" y="3228975"/>
            <a:ext cx="264795" cy="1271905"/>
          </a:xfrm>
          <a:prstGeom prst="upDownArrow">
            <a:avLst>
              <a:gd name="adj1" fmla="val 50000"/>
              <a:gd name="adj2" fmla="val 6604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cxnSp>
        <p:nvCxnSpPr>
          <p:cNvPr id="35" name="連結線7"/>
          <p:cNvCxnSpPr>
            <a:endCxn id="7" idx="2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Yy8AAKkKAADKMgAAqBEAABAAAAAmAAAACAAAAP//////////"/>
              </a:ext>
            </a:extLst>
          </p:cNvCxnSpPr>
          <p:nvPr/>
        </p:nvCxnSpPr>
        <p:spPr>
          <a:xfrm rot="5400000" flipH="1">
            <a:off x="7411085" y="2025015"/>
            <a:ext cx="1137285" cy="553085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36" name="連結線8"/>
          <p:cNvCxnSpPr>
            <a:endCxn id="6" idx="2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1CcAAKkKAADKMgAAqBEAABAAAAAmAAAACAAAAP//////////"/>
              </a:ext>
            </a:extLst>
          </p:cNvCxnSpPr>
          <p:nvPr/>
        </p:nvCxnSpPr>
        <p:spPr>
          <a:xfrm rot="5400000" flipH="1">
            <a:off x="6796405" y="1410970"/>
            <a:ext cx="1137285" cy="1781810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cxnSp>
        <p:nvCxnSpPr>
          <p:cNvPr id="37" name="連結線9"/>
          <p:cNvCxnSpPr>
            <a:endCxn id="23" idx="1"/>
            <a:extLst>
              <a:ext uri="smNativeData">
                <pr:smNativeData xmlns:pr="smNativeData" val="SMDATA_16_5YlzWxMAAAAlAAAADQ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CRAYgAeAAAAAQAAABQAAAAUAAAAFAAAAAEAAAAAAAAAZAAAAGQAAAAD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RAYgB/f38A7uzhA8zMzADAwP8Af39/AAAAAAAAAAAAAAAAAAAAAAAAAAAAIQAAABgAAAAUAAAAihIAALEcAABHGAAA7xwAABAAAAAmAAAACAAAAP//////////"/>
              </a:ext>
            </a:extLst>
          </p:cNvCxnSpPr>
          <p:nvPr/>
        </p:nvCxnSpPr>
        <p:spPr>
          <a:xfrm rot="16200000" flipH="1">
            <a:off x="3460115" y="4217670"/>
            <a:ext cx="39370" cy="932815"/>
          </a:xfrm>
          <a:prstGeom prst="straightConnector1">
            <a:avLst/>
          </a:prstGeom>
          <a:noFill/>
          <a:ln w="19050" cap="flat" cmpd="sng" algn="ctr">
            <a:solidFill>
              <a:srgbClr val="244062"/>
            </a:solidFill>
            <a:prstDash val="solid"/>
            <a:headEnd type="none"/>
            <a:tailEnd type="arrow" w="med" len="med"/>
          </a:ln>
          <a:effectLst/>
        </p:spPr>
      </p:cxnSp>
      <p:sp>
        <p:nvSpPr>
          <p:cNvPr id="38" name="四角形13"/>
          <p:cNvSpPr>
            <a:extLst>
              <a:ext uri="smNativeData">
                <pr:smNativeData xmlns:pr="smNativeData" val="SMDATA_16_5YlzW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+DtQM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3RMAAOYeAAAxHQAAxiAAAAAgAAAmAAAACAAAAP//////////"/>
              </a:ext>
            </a:extLst>
          </p:cNvSpPr>
          <p:nvPr/>
        </p:nvSpPr>
        <p:spPr>
          <a:xfrm>
            <a:off x="3228975" y="5022850"/>
            <a:ext cx="15163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/>
          <a:lstStyle/>
          <a:p>
            <a:pPr>
              <a:defRPr lang="ja-jp" sz="1400"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/lib/cleansing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furusawa minoru(古澤 実 ○ＣＳ推□ＣＳ国営○ＣＳ営技)</dc:creator>
  <cp:keywords/>
  <dc:description/>
  <cp:lastModifiedBy>frsw3</cp:lastModifiedBy>
  <cp:revision>0</cp:revision>
  <dcterms:created xsi:type="dcterms:W3CDTF">2017-07-13T08:38:07Z</dcterms:created>
  <dcterms:modified xsi:type="dcterms:W3CDTF">2018-08-15T02:03:17Z</dcterms:modified>
</cp:coreProperties>
</file>