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8" r:id="rId5"/>
    <p:sldId id="307" r:id="rId6"/>
    <p:sldId id="308" r:id="rId7"/>
    <p:sldId id="309" r:id="rId8"/>
    <p:sldId id="310" r:id="rId9"/>
    <p:sldId id="311" r:id="rId10"/>
    <p:sldId id="312" r:id="rId11"/>
    <p:sldId id="316" r:id="rId12"/>
    <p:sldId id="317" r:id="rId13"/>
  </p:sldIdLst>
  <p:sldSz cx="10080625" cy="7559675"/>
  <p:notesSz cx="6799263" cy="9929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94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014" cy="496860"/>
          </a:xfrm>
          <a:prstGeom prst="rect">
            <a:avLst/>
          </a:prstGeom>
        </p:spPr>
        <p:txBody>
          <a:bodyPr vert="horz" lIns="83805" tIns="41902" rIns="83805" bIns="41902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822" y="0"/>
            <a:ext cx="2947014" cy="496860"/>
          </a:xfrm>
          <a:prstGeom prst="rect">
            <a:avLst/>
          </a:prstGeom>
        </p:spPr>
        <p:txBody>
          <a:bodyPr vert="horz" lIns="83805" tIns="41902" rIns="83805" bIns="41902" rtlCol="0"/>
          <a:lstStyle>
            <a:lvl1pPr algn="r">
              <a:defRPr sz="1100"/>
            </a:lvl1pPr>
          </a:lstStyle>
          <a:p>
            <a:fld id="{631D9BDB-AB76-4CCD-8A38-8F68D3050CC8}" type="datetimeFigureOut">
              <a:rPr kumimoji="1" lang="ja-JP" altLang="en-US" smtClean="0"/>
              <a:t>2017/6/12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805" tIns="41902" rIns="83805" bIns="4190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641" y="4716477"/>
            <a:ext cx="5439982" cy="4468784"/>
          </a:xfrm>
          <a:prstGeom prst="rect">
            <a:avLst/>
          </a:prstGeom>
        </p:spPr>
        <p:txBody>
          <a:bodyPr vert="horz" lIns="83805" tIns="41902" rIns="83805" bIns="41902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1480"/>
            <a:ext cx="2947014" cy="496859"/>
          </a:xfrm>
          <a:prstGeom prst="rect">
            <a:avLst/>
          </a:prstGeom>
        </p:spPr>
        <p:txBody>
          <a:bodyPr vert="horz" lIns="83805" tIns="41902" rIns="83805" bIns="41902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822" y="9431480"/>
            <a:ext cx="2947014" cy="496859"/>
          </a:xfrm>
          <a:prstGeom prst="rect">
            <a:avLst/>
          </a:prstGeom>
        </p:spPr>
        <p:txBody>
          <a:bodyPr vert="horz" lIns="83805" tIns="41902" rIns="83805" bIns="41902" rtlCol="0" anchor="b"/>
          <a:lstStyle>
            <a:lvl1pPr algn="r">
              <a:defRPr sz="1100"/>
            </a:lvl1pPr>
          </a:lstStyle>
          <a:p>
            <a:fld id="{EB7FC46B-7AE5-4D05-B3C2-242B5F7C47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55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FC46B-7AE5-4D05-B3C2-242B5F7C476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図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図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図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図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2レベル目のアウトライン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3レベル目のアウトライン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4レベル目のアウトライン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5レベル目のアウトライン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6レベル目のアウトライン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301320"/>
            <a:ext cx="9069840" cy="585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 チュートリアル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ja-JP" altLang="en-US" sz="4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構成収集テンプレートの利用手順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Hitachi VSP</a:t>
            </a:r>
            <a:r>
              <a:rPr lang="ja-JP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ストレージ構成</a:t>
            </a:r>
            <a:r>
              <a:rPr lang="ja-JP" alt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の</a:t>
            </a:r>
            <a:r>
              <a:rPr lang="ja-JP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検査</a:t>
            </a:r>
            <a:r>
              <a:rPr lang="ja-JP" alt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403573"/>
            <a:ext cx="9288840" cy="1218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レポート保存用ディレクトリ作成スクリプト実行</a:t>
            </a: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以下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スクリプトを実行して構成レポート保存用ディレクトリを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作成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します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/>
            </a:r>
            <a:b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</a:b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.\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lib\script\prepare_svp_report.ps1 {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ストレージホスト名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}</a:t>
            </a:r>
          </a:p>
          <a:p>
            <a:pPr marL="1346400" lvl="2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引数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に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VSP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ストレージホスト名を入力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して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ください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/>
            </a:r>
            <a:b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</a:b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/>
            </a:r>
            <a:b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</a:b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/>
            </a:r>
            <a:b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</a:b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/>
            </a:r>
            <a:b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</a:b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/>
            </a:r>
            <a:b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</a:b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/>
            </a:r>
            <a:b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</a:b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/>
            </a:r>
            <a:b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</a:br>
            <a:endParaRPr lang="ja-JP" alt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SVP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管理コンソール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(Web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アプリ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)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からストレージ構成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レポートダウンロード</a:t>
            </a: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手順の詳細はプロジェクトディレクトリ直下の、「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HitachiVSP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構成レポート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作成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手順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.xlsx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」のシート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「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SVP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操作手順」を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参照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してください</a:t>
            </a:r>
            <a:endParaRPr lang="ja-JP" alt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ダウンロードファイル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保存先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は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、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スクリプト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で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実行した保存用ディレクトリを指定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して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ください</a:t>
            </a:r>
            <a:endParaRPr lang="ja-JP" alt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1" y="2555701"/>
            <a:ext cx="747708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564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Hitachi VSP</a:t>
            </a:r>
            <a:r>
              <a:rPr lang="ja-JP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ストレージ構成</a:t>
            </a:r>
            <a:r>
              <a:rPr lang="ja-JP" alt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の</a:t>
            </a:r>
            <a:r>
              <a:rPr lang="ja-JP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検査</a:t>
            </a:r>
            <a:r>
              <a:rPr lang="ja-JP" alt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403573"/>
            <a:ext cx="9288840" cy="1218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検査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シート「日立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VSP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ストレージチェックシート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.xlsx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」編集</a:t>
            </a: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検査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対象の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server_name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にディレクトリ作成スクリプトで指定したサーバ名を記入してください</a:t>
            </a: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ja-JP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ja-JP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ja-JP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altLang="ja-JP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検査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実行</a:t>
            </a: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以下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のコマンドで 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 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を実行してください</a:t>
            </a:r>
          </a:p>
          <a:p>
            <a:pPr marL="1098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 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-d -c .\config\config-vsp.groovy</a:t>
            </a: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-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d 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オプションは予行演習モードとなり、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SVP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へのリモート接続はせず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に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、ダウンロードした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構成レポートを読み込みます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88" y="1979637"/>
            <a:ext cx="588279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372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目次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各</a:t>
            </a:r>
            <a:r>
              <a:rPr lang="ja-JP" alt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構成収集テンプレート</a:t>
            </a:r>
            <a:r>
              <a:rPr 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の検査</a:t>
            </a:r>
            <a:r>
              <a:rPr lang="ja-JP" altLang="en-US" sz="32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手順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ja-JP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Solaris </a:t>
            </a:r>
            <a:r>
              <a:rPr lang="ja-JP" alt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</a:t>
            </a:r>
            <a:r>
              <a:rPr lang="ja-JP" altLang="en-US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構成収集</a:t>
            </a:r>
            <a:endParaRPr lang="ja-JP" alt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64000" lvl="1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ja-JP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HP </a:t>
            </a:r>
            <a:r>
              <a:rPr lang="en-US" altLang="ja-JP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IA</a:t>
            </a:r>
            <a:r>
              <a:rPr lang="ja-JP" altLang="en-US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 </a:t>
            </a:r>
            <a:r>
              <a:rPr lang="en-US" altLang="ja-JP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HW</a:t>
            </a:r>
            <a:r>
              <a:rPr lang="ja-JP" altLang="en-US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構成収集 </a:t>
            </a:r>
            <a:r>
              <a:rPr lang="en-US" altLang="ja-JP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(iLO)</a:t>
            </a:r>
          </a:p>
          <a:p>
            <a:pPr marL="864000" lvl="1" indent="-32220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altLang="ja-JP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Hitachi VSP </a:t>
            </a:r>
            <a:r>
              <a:rPr lang="ja-JP" alt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</a:t>
            </a:r>
            <a:r>
              <a:rPr lang="ja-JP" altLang="en-US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構成収集</a:t>
            </a:r>
            <a:endParaRPr lang="ja-JP" alt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Solaris</a:t>
            </a:r>
            <a:r>
              <a:rPr lang="ja-JP" alt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サーバ構成収集１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 -g &lt;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プロジェクトディレクトリ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&gt;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で、プロジェクトを作成します</a:t>
            </a:r>
            <a:endParaRPr lang="en-US" altLang="ja-JP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ダウンロードサイトから「</a:t>
            </a: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 </a:t>
            </a:r>
            <a:r>
              <a:rPr lang="en-US" altLang="ja-JP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server-acceptance-solaris.zip</a:t>
            </a:r>
            <a:r>
              <a:rPr lang="ja-JP" alt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」をダウンロードし、作成したプロジェクト</a:t>
            </a:r>
            <a:r>
              <a:rPr lang="ja-JP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ディレクトリ</a:t>
            </a:r>
            <a:r>
              <a:rPr lang="ja-JP" alt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に下に保存します</a:t>
            </a:r>
            <a:endParaRPr lang="en-US" altLang="ja-JP" sz="24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7-zip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を用いて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zip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ファイルをプロジェクトディレクトリ下に解凍します</a:t>
            </a:r>
            <a:endParaRPr lang="en-US" altLang="ja-JP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zip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ファイルを選択し、</a:t>
            </a:r>
            <a:r>
              <a:rPr lang="en-US" altLang="ja-JP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[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右クリック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]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、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[7-Zip]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、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[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ここに展開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]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を選択します</a:t>
            </a:r>
            <a:endParaRPr lang="en-US" altLang="ja-JP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4040782"/>
            <a:ext cx="53721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Solaris</a:t>
            </a:r>
            <a:r>
              <a:rPr lang="ja-JP" alt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サーバ構成収集２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288840" cy="1218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「</a:t>
            </a: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Solaris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チェックシート</a:t>
            </a: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.xlsx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」を開いて、シート「検査対象」に検査対象サーバの項目を入力します。</a:t>
            </a:r>
            <a:endParaRPr lang="en-US" altLang="ja-JP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手順は 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Linux 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サーバと同等となります</a:t>
            </a:r>
            <a:endParaRPr lang="en-US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2" y="2411685"/>
            <a:ext cx="52101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/>
          <p:nvPr/>
        </p:nvSpPr>
        <p:spPr>
          <a:xfrm>
            <a:off x="504000" y="5219997"/>
            <a:ext cx="9288840" cy="1218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構成ファイル「</a:t>
            </a: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config\config_solars.groovy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」を</a:t>
            </a: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UTF-8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に対応したテキストエディタで編集します</a:t>
            </a:r>
            <a:endParaRPr lang="en-US" altLang="ja-JP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以下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の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OS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アカウント情報を入力します</a:t>
            </a: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1346400" lvl="2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account.Solaris.Test.user = 'someuser'</a:t>
            </a:r>
          </a:p>
          <a:p>
            <a:pPr marL="1346400" lvl="2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account.Solaris.Test.password = 'P@ssword'</a:t>
            </a:r>
            <a:endParaRPr lang="ja-JP" alt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58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Solaris</a:t>
            </a:r>
            <a:r>
              <a:rPr lang="ja-JP" alt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サーバ構成収集</a:t>
            </a:r>
            <a:r>
              <a:rPr lang="ja-JP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３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288840" cy="1218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「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 -c .\config\config_solaris.groovy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」を実行して、検査を実行します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。</a:t>
            </a:r>
            <a:endParaRPr lang="en-US" altLang="ja-JP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64" y="2195661"/>
            <a:ext cx="700709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675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HP IA</a:t>
            </a:r>
            <a:r>
              <a:rPr lang="ja-JP" alt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</a:t>
            </a:r>
            <a:r>
              <a:rPr lang="en-US" altLang="ja-JP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HW</a:t>
            </a:r>
            <a:r>
              <a:rPr lang="ja-JP" altLang="en-US" sz="4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構成収集１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360848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事前準備</a:t>
            </a: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HP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社製 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PowerShell iLO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ライブラリ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[Scripting Tools for Windows PowerShell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] 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をインストールします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/>
            </a:r>
            <a:b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</a:b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https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://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www.hpe.com/us/en/product-catalog/detail/pip.5440657.html</a:t>
            </a:r>
            <a:endParaRPr lang="en-US" altLang="ja-JP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上記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ダウンロードサイトから 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Windows7 64bit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版のパッケージをダウンロードして、インストールしてください。</a:t>
            </a: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本パッケージは 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PowerShell 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環境で、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iLO 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にアクセスするライブラリを提供します。</a:t>
            </a: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検査プロジェクトの作成</a:t>
            </a:r>
            <a:endParaRPr lang="en-US" altLang="ja-JP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 -g &lt;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プロジェクトディレクトリ</a:t>
            </a: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&gt;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で、プロジェクトを作成します</a:t>
            </a:r>
            <a:endParaRPr lang="en-US" altLang="ja-JP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ダウンロードサイトから「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 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server-acceptance-iLO.zip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」をダウンロードし、作成したプロジェクト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ディレクトリ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に下に、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7Zip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を用いて解凍します</a:t>
            </a: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20" y="4859957"/>
            <a:ext cx="56483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2328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HP IA</a:t>
            </a:r>
            <a:r>
              <a:rPr lang="ja-JP" alt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サーバ</a:t>
            </a:r>
            <a:r>
              <a:rPr lang="en-US" altLang="ja-JP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HW</a:t>
            </a:r>
            <a:r>
              <a:rPr lang="ja-JP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構成収集２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288840" cy="1218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「</a:t>
            </a: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iLO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チェックシート</a:t>
            </a: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.xlsx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」を開いて、シート「検査対象」に検査対象サーバの項目を入力します</a:t>
            </a:r>
            <a:endParaRPr lang="en-US" altLang="ja-JP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504000" y="5219997"/>
            <a:ext cx="9288840" cy="18722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構成ファイル「</a:t>
            </a: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config\config-iLO.groovy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」を</a:t>
            </a:r>
            <a:r>
              <a:rPr lang="en-US" altLang="ja-JP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UTF-8</a:t>
            </a:r>
            <a:r>
              <a:rPr lang="ja-JP" altLang="en-US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に対応したテキストエディタで編集します</a:t>
            </a:r>
            <a:endParaRPr lang="en-US" altLang="ja-JP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以下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の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iLO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接続情報を入力します</a:t>
            </a: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1346400" lvl="2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account.iLO.Test.user      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= 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'some_user'</a:t>
            </a:r>
          </a:p>
          <a:p>
            <a:pPr marL="1346400" lvl="2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account.iLO.Test.password  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= 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'P@ssword'</a:t>
            </a:r>
          </a:p>
          <a:p>
            <a:pPr marL="432000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「getconfig -c .\config\config-iLO.groovy」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を実行して、検査を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します</a:t>
            </a:r>
            <a:endParaRPr lang="ja-JP" alt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432000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80" y="2123653"/>
            <a:ext cx="51435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365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Hitachi VSP</a:t>
            </a:r>
            <a:r>
              <a:rPr lang="ja-JP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ストレージ構成収集１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288840" cy="12187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以下の手順で 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Hitachi VSP 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ストレージの構成情報を検査します</a:t>
            </a: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SVP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管理サーバの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Web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コンソールから手動で構成レポート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(*1)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を作成、ダウンロード</a:t>
            </a: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日立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VSP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ストレージ検査シナリオ編集</a:t>
            </a: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-g 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オプション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(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予行演習モード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)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付きで、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 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実行。ダウンロードした構成レポートを読み込んでストレージ構成情報を収集</a:t>
            </a: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ja-JP" alt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10980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	(*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1) 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ストレージ構成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レポート</a:t>
            </a:r>
            <a:r>
              <a:rPr lang="en-US" altLang="ja-JP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CSV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ファイルを</a:t>
            </a:r>
            <a:r>
              <a:rPr lang="en-US" altLang="ja-JP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tar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圧縮</a:t>
            </a:r>
            <a:r>
              <a:rPr lang="ja-JP" alt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した</a:t>
            </a:r>
            <a:r>
              <a:rPr lang="ja-JP" altLang="en-US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ファイル</a:t>
            </a:r>
            <a:endParaRPr lang="en-US" altLang="ja-JP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109800">
              <a:lnSpc>
                <a:spcPct val="100000"/>
              </a:lnSpc>
              <a:buClr>
                <a:srgbClr val="000000"/>
              </a:buClr>
              <a:buSzPct val="45000"/>
            </a:pPr>
            <a:endParaRPr lang="ja-JP" alt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494871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altLang="ja-JP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Hitachi VSP</a:t>
            </a:r>
            <a:r>
              <a:rPr lang="ja-JP" alt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ストレージ構成</a:t>
            </a:r>
            <a:r>
              <a:rPr lang="ja-JP" alt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の</a:t>
            </a:r>
            <a:r>
              <a:rPr lang="ja-JP" altLang="en-US" sz="4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検査２</a:t>
            </a:r>
            <a:endParaRPr lang="en-US" altLang="ja-JP" sz="44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getconfig -g &lt;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プロジェクトディレクトリ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&gt;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で、プロジェクトを作成します</a:t>
            </a:r>
            <a:endParaRPr lang="en-US" altLang="ja-JP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alt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ダウンロードサイトから「</a:t>
            </a:r>
            <a:r>
              <a:rPr lang="en-US" altLang="ja-JP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 </a:t>
            </a:r>
            <a:r>
              <a:rPr lang="en-US" altLang="ja-JP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server-acceptance-HitachiVSP.zip</a:t>
            </a:r>
            <a:r>
              <a:rPr lang="ja-JP" alt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」をダウンロードし、作成したプロジェクト</a:t>
            </a:r>
            <a:r>
              <a:rPr lang="ja-JP" alt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ディレクトリ</a:t>
            </a:r>
            <a:r>
              <a:rPr lang="ja-JP" altLang="en-US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に下に保存します</a:t>
            </a:r>
            <a:endParaRPr lang="en-US" altLang="ja-JP" sz="2400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432000" indent="-322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7-zip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を用いて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zip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ファイルを解凍します</a:t>
            </a:r>
            <a:endParaRPr lang="en-US" altLang="ja-JP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zip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ファイルを選択し、</a:t>
            </a:r>
            <a:r>
              <a:rPr lang="en-US" altLang="ja-JP" sz="24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[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右クリック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]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、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[7-Zip]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、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[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ここに展開</a:t>
            </a:r>
            <a:r>
              <a:rPr lang="en-US" altLang="ja-JP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]</a:t>
            </a:r>
            <a:r>
              <a:rPr lang="ja-JP" altLang="en-US" sz="2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/>
                <a:ea typeface="Meiryo UI"/>
              </a:rPr>
              <a:t>を選択します</a:t>
            </a:r>
            <a:endParaRPr lang="en-US" altLang="ja-JP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 marL="889200" lvl="1" indent="-3222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400" b="0" strike="noStrike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/>
              <a:ea typeface="Meiryo UI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04" y="4040782"/>
            <a:ext cx="53721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256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493</Words>
  <Application>Microsoft Office PowerPoint</Application>
  <PresentationFormat>ユーザー設定</PresentationFormat>
  <Paragraphs>71</Paragraphs>
  <Slides>11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furusawa minoru(古澤 実 ○ＩＮジ□東Ｇ技○東技１)</dc:creator>
  <cp:lastModifiedBy>furusawa minoru(古澤 実 ○ＣＳ推□ＣＳ国営○ＣＳ営技)</cp:lastModifiedBy>
  <cp:revision>40</cp:revision>
  <cp:lastPrinted>2017-06-12T05:48:22Z</cp:lastPrinted>
  <dcterms:created xsi:type="dcterms:W3CDTF">2017-03-25T05:34:09Z</dcterms:created>
  <dcterms:modified xsi:type="dcterms:W3CDTF">2017-06-12T05:57:28Z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ユーザー設定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47</vt:i4>
  </property>
</Properties>
</file>