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9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30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57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0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3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3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CF93-0553-40E6-824A-65C3FEA704B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3604-E276-43C3-BE77-2CE1648D3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" y="702831"/>
            <a:ext cx="8052414" cy="5377375"/>
          </a:xfrm>
          <a:prstGeom prst="rect">
            <a:avLst/>
          </a:prstGeom>
        </p:spPr>
      </p:pic>
      <p:sp>
        <p:nvSpPr>
          <p:cNvPr id="5" name="フリーフォーム 4"/>
          <p:cNvSpPr/>
          <p:nvPr/>
        </p:nvSpPr>
        <p:spPr>
          <a:xfrm>
            <a:off x="298320" y="2004723"/>
            <a:ext cx="4578631" cy="3943408"/>
          </a:xfrm>
          <a:custGeom>
            <a:avLst/>
            <a:gdLst>
              <a:gd name="connsiteX0" fmla="*/ 0 w 5839327"/>
              <a:gd name="connsiteY0" fmla="*/ 16042 h 5117431"/>
              <a:gd name="connsiteX1" fmla="*/ 1844842 w 5839327"/>
              <a:gd name="connsiteY1" fmla="*/ 16042 h 5117431"/>
              <a:gd name="connsiteX2" fmla="*/ 1844842 w 5839327"/>
              <a:gd name="connsiteY2" fmla="*/ 697831 h 5117431"/>
              <a:gd name="connsiteX3" fmla="*/ 5839327 w 5839327"/>
              <a:gd name="connsiteY3" fmla="*/ 697831 h 5117431"/>
              <a:gd name="connsiteX4" fmla="*/ 5839327 w 5839327"/>
              <a:gd name="connsiteY4" fmla="*/ 5117431 h 5117431"/>
              <a:gd name="connsiteX5" fmla="*/ 16042 w 5839327"/>
              <a:gd name="connsiteY5" fmla="*/ 5117431 h 5117431"/>
              <a:gd name="connsiteX6" fmla="*/ 16042 w 5839327"/>
              <a:gd name="connsiteY6" fmla="*/ 0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9327" h="5117431">
                <a:moveTo>
                  <a:pt x="0" y="16042"/>
                </a:moveTo>
                <a:lnTo>
                  <a:pt x="1844842" y="16042"/>
                </a:lnTo>
                <a:lnTo>
                  <a:pt x="1844842" y="697831"/>
                </a:lnTo>
                <a:lnTo>
                  <a:pt x="5839327" y="697831"/>
                </a:lnTo>
                <a:lnTo>
                  <a:pt x="5839327" y="5117431"/>
                </a:lnTo>
                <a:lnTo>
                  <a:pt x="16042" y="5117431"/>
                </a:lnTo>
                <a:lnTo>
                  <a:pt x="16042" y="0"/>
                </a:lnTo>
              </a:path>
            </a:pathLst>
          </a:custGeom>
          <a:ln w="952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371" y="5579778"/>
            <a:ext cx="1042237" cy="2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サーバ機器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323477" y="847485"/>
            <a:ext cx="4408819" cy="2591203"/>
          </a:xfrm>
          <a:custGeom>
            <a:avLst/>
            <a:gdLst>
              <a:gd name="connsiteX0" fmla="*/ 0 w 5622758"/>
              <a:gd name="connsiteY0" fmla="*/ 0 h 3304674"/>
              <a:gd name="connsiteX1" fmla="*/ 0 w 5622758"/>
              <a:gd name="connsiteY1" fmla="*/ 3304674 h 3304674"/>
              <a:gd name="connsiteX2" fmla="*/ 1828800 w 5622758"/>
              <a:gd name="connsiteY2" fmla="*/ 3304674 h 3304674"/>
              <a:gd name="connsiteX3" fmla="*/ 1828800 w 5622758"/>
              <a:gd name="connsiteY3" fmla="*/ 2205790 h 3304674"/>
              <a:gd name="connsiteX4" fmla="*/ 5622758 w 5622758"/>
              <a:gd name="connsiteY4" fmla="*/ 2205790 h 3304674"/>
              <a:gd name="connsiteX5" fmla="*/ 5622758 w 5622758"/>
              <a:gd name="connsiteY5" fmla="*/ 16042 h 3304674"/>
              <a:gd name="connsiteX6" fmla="*/ 0 w 5622758"/>
              <a:gd name="connsiteY6" fmla="*/ 0 h 330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758" h="3304674">
                <a:moveTo>
                  <a:pt x="0" y="0"/>
                </a:moveTo>
                <a:lnTo>
                  <a:pt x="0" y="3304674"/>
                </a:lnTo>
                <a:lnTo>
                  <a:pt x="1828800" y="3304674"/>
                </a:lnTo>
                <a:lnTo>
                  <a:pt x="1828800" y="2205790"/>
                </a:lnTo>
                <a:lnTo>
                  <a:pt x="5622758" y="2205790"/>
                </a:lnTo>
                <a:lnTo>
                  <a:pt x="5622758" y="16042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6371" y="919386"/>
            <a:ext cx="1420569" cy="2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ネットワーク機器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75069" y="3520450"/>
            <a:ext cx="1377362" cy="17421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75069" y="3545607"/>
            <a:ext cx="675217" cy="28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Ｍ／Ｗ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28514" y="3777331"/>
            <a:ext cx="670189" cy="19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リレーション</a:t>
            </a:r>
            <a:endParaRPr kumimoji="1" lang="ja-JP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8514" y="2211287"/>
            <a:ext cx="670189" cy="19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リレーション</a:t>
            </a:r>
            <a:endParaRPr kumimoji="1" lang="ja-JP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49909" y="4783623"/>
            <a:ext cx="670189" cy="19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リレーション</a:t>
            </a:r>
            <a:endParaRPr kumimoji="1" lang="ja-JP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0523" y="3491308"/>
            <a:ext cx="660134" cy="19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ポートリスト</a:t>
            </a:r>
            <a:endParaRPr kumimoji="1" lang="ja-JP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32296" y="1507304"/>
            <a:ext cx="676474" cy="19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ネットワーク</a:t>
            </a:r>
            <a:endParaRPr kumimoji="1" lang="ja-JP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9631" y="3438689"/>
            <a:ext cx="743090" cy="452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  <a:endParaRPr kumimoji="1" lang="en-US" altLang="ja-JP" sz="105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SPARC</a:t>
            </a:r>
            <a:r>
              <a:rPr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  <a:endParaRPr lang="en-US" altLang="ja-JP" sz="105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ストレージ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78277" y="5287750"/>
            <a:ext cx="453999" cy="19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Ｍ／Ｗ</a:t>
            </a:r>
            <a:endParaRPr kumimoji="1" lang="ja-JP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62657"/>
              </p:ext>
            </p:extLst>
          </p:nvPr>
        </p:nvGraphicFramePr>
        <p:xfrm>
          <a:off x="8148437" y="702831"/>
          <a:ext cx="3892138" cy="4117037"/>
        </p:xfrm>
        <a:graphic>
          <a:graphicData uri="http://schemas.openxmlformats.org/drawingml/2006/table">
            <a:tbl>
              <a:tblPr/>
              <a:tblGrid>
                <a:gridCol w="231756"/>
                <a:gridCol w="609695"/>
                <a:gridCol w="739739"/>
                <a:gridCol w="359595"/>
                <a:gridCol w="359596"/>
                <a:gridCol w="441789"/>
                <a:gridCol w="349321"/>
                <a:gridCol w="452063"/>
                <a:gridCol w="348584"/>
              </a:tblGrid>
              <a:tr h="7157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チケット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リレーション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CRUD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種別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テンプレート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サーバ／ストレージ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ネットワーク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ポートリスト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M/W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サーバ／ストレージ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ネットワーク</a:t>
                      </a:r>
                    </a:p>
                  </a:txBody>
                  <a:tcPr marL="9056" marR="9056" marT="9056" marB="0" vert="vert27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IA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SPARC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ストレージ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ストレージ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ネットワーク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RTX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M/W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Oracle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IA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C/U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SPARC</a:t>
                      </a: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サーバ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C/U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ストレージ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ストレージ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C/U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ネットワーク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RTX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C/U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D/C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M/W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Oracle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056" marR="9056" marT="905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1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85</Words>
  <Application>Microsoft Office PowerPoint</Application>
  <PresentationFormat>ワイド画面</PresentationFormat>
  <Paragraphs>120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furusawa minoru(古澤 実 ＴＤＳＬ （ＩＮジ）［東Ｇ技］（東技１）)</dc:creator>
  <cp:lastModifiedBy>furusawa minoru(古澤 実 ＴＤＳＬ （ＩＮジ）［東Ｇ技］（東技１）)</cp:lastModifiedBy>
  <cp:revision>5</cp:revision>
  <cp:lastPrinted>2018-12-06T06:38:07Z</cp:lastPrinted>
  <dcterms:created xsi:type="dcterms:W3CDTF">2018-12-06T06:23:45Z</dcterms:created>
  <dcterms:modified xsi:type="dcterms:W3CDTF">2018-12-06T07:00:28Z</dcterms:modified>
</cp:coreProperties>
</file>