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944000" y="1187640"/>
            <a:ext cx="5112000" cy="22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構成管理データベース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6030360" y="1727640"/>
            <a:ext cx="863280" cy="449280"/>
          </a:xfrm>
          <a:prstGeom prst="flowChartPredefinedProcess">
            <a:avLst/>
          </a:prstGeom>
          <a:solidFill>
            <a:srgbClr val="ffff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レポート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構築中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6012360" y="2519640"/>
            <a:ext cx="899280" cy="449280"/>
          </a:xfrm>
          <a:prstGeom prst="flowChartPredefinedProcess">
            <a:avLst/>
          </a:prstGeom>
          <a:solidFill>
            <a:srgbClr val="ffff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 anchorCtr="1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エクスポート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インポート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構築中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2124000" y="1727640"/>
            <a:ext cx="2015640" cy="1223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Redmine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4320360" y="1727640"/>
            <a:ext cx="1511280" cy="1223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GitBucket Git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サーバ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7632720" y="2843640"/>
            <a:ext cx="1367280" cy="971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他システム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7812720" y="3185640"/>
            <a:ext cx="1007280" cy="449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資産管理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Ractables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6912360" y="2744640"/>
            <a:ext cx="899280" cy="66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999999"/>
          </a:solidFill>
          <a:ln w="9360">
            <a:solidFill>
              <a:schemeClr val="bg1">
                <a:lumMod val="50000"/>
              </a:schemeClr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9"/>
          <p:cNvSpPr/>
          <p:nvPr/>
        </p:nvSpPr>
        <p:spPr>
          <a:xfrm flipV="1">
            <a:off x="6894360" y="1582920"/>
            <a:ext cx="10612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999999"/>
          </a:solidFill>
          <a:ln w="9360">
            <a:solidFill>
              <a:schemeClr val="bg1">
                <a:lumMod val="50000"/>
              </a:schemeClr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10"/>
          <p:cNvSpPr/>
          <p:nvPr/>
        </p:nvSpPr>
        <p:spPr>
          <a:xfrm flipV="1">
            <a:off x="8212320" y="1494000"/>
            <a:ext cx="360" cy="223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11"/>
          <p:cNvSpPr/>
          <p:nvPr/>
        </p:nvSpPr>
        <p:spPr>
          <a:xfrm>
            <a:off x="8100360" y="1555200"/>
            <a:ext cx="2239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8120880" y="1331640"/>
            <a:ext cx="182160" cy="16200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3"/>
          <p:cNvSpPr/>
          <p:nvPr/>
        </p:nvSpPr>
        <p:spPr>
          <a:xfrm>
            <a:off x="8107920" y="1716480"/>
            <a:ext cx="209160" cy="128520"/>
          </a:xfrm>
          <a:custGeom>
            <a:avLst/>
            <a:gdLst/>
            <a:ahLst/>
            <a:rect l="l" t="t" r="r" b="b"/>
            <a:pathLst>
              <a:path w="371475" h="228600">
                <a:moveTo>
                  <a:pt x="0" y="228600"/>
                </a:moveTo>
                <a:lnTo>
                  <a:pt x="180975" y="0"/>
                </a:lnTo>
                <a:lnTo>
                  <a:pt x="371475" y="228600"/>
                </a:lnTo>
              </a:path>
            </a:pathLst>
          </a:cu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7956720" y="1223640"/>
            <a:ext cx="503280" cy="71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5"/>
          <p:cNvSpPr/>
          <p:nvPr/>
        </p:nvSpPr>
        <p:spPr>
          <a:xfrm flipV="1">
            <a:off x="961200" y="2250000"/>
            <a:ext cx="360" cy="223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6"/>
          <p:cNvSpPr/>
          <p:nvPr/>
        </p:nvSpPr>
        <p:spPr>
          <a:xfrm>
            <a:off x="849240" y="2311200"/>
            <a:ext cx="2239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>
            <a:off x="869760" y="2087640"/>
            <a:ext cx="182160" cy="16200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8"/>
          <p:cNvSpPr/>
          <p:nvPr/>
        </p:nvSpPr>
        <p:spPr>
          <a:xfrm>
            <a:off x="856800" y="2472480"/>
            <a:ext cx="209160" cy="128520"/>
          </a:xfrm>
          <a:custGeom>
            <a:avLst/>
            <a:gdLst/>
            <a:ahLst/>
            <a:rect l="l" t="t" r="r" b="b"/>
            <a:pathLst>
              <a:path w="371475" h="228600">
                <a:moveTo>
                  <a:pt x="0" y="228600"/>
                </a:moveTo>
                <a:lnTo>
                  <a:pt x="180975" y="0"/>
                </a:lnTo>
                <a:lnTo>
                  <a:pt x="371475" y="228600"/>
                </a:lnTo>
              </a:path>
            </a:pathLst>
          </a:cu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9"/>
          <p:cNvSpPr/>
          <p:nvPr/>
        </p:nvSpPr>
        <p:spPr>
          <a:xfrm>
            <a:off x="705600" y="1979640"/>
            <a:ext cx="503280" cy="71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0"/>
          <p:cNvSpPr/>
          <p:nvPr/>
        </p:nvSpPr>
        <p:spPr>
          <a:xfrm>
            <a:off x="489600" y="269964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システム運用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担当者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1"/>
          <p:cNvSpPr/>
          <p:nvPr/>
        </p:nvSpPr>
        <p:spPr>
          <a:xfrm>
            <a:off x="1209600" y="2339640"/>
            <a:ext cx="91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999999"/>
          </a:solidFill>
          <a:ln w="9360">
            <a:solidFill>
              <a:schemeClr val="bg1">
                <a:lumMod val="50000"/>
              </a:schemeClr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1944000" y="3960000"/>
            <a:ext cx="5112000" cy="212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作業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PC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3"/>
          <p:cNvSpPr/>
          <p:nvPr/>
        </p:nvSpPr>
        <p:spPr>
          <a:xfrm>
            <a:off x="2304000" y="4284000"/>
            <a:ext cx="1763640" cy="1223280"/>
          </a:xfrm>
          <a:custGeom>
            <a:avLst/>
            <a:gdLst/>
            <a:ahLst/>
            <a:rect l="l" t="t" r="r" b="b"/>
            <a:pathLst>
              <a:path w="1764196" h="2052228">
                <a:moveTo>
                  <a:pt x="0" y="0"/>
                </a:moveTo>
                <a:lnTo>
                  <a:pt x="1764196" y="0"/>
                </a:lnTo>
                <a:cubicBezTo>
                  <a:pt x="1763220" y="148022"/>
                  <a:pt x="1762245" y="296044"/>
                  <a:pt x="1761269" y="444066"/>
                </a:cubicBezTo>
                <a:cubicBezTo>
                  <a:pt x="1762245" y="980120"/>
                  <a:pt x="1763220" y="1516174"/>
                  <a:pt x="1764196" y="2052228"/>
                </a:cubicBezTo>
                <a:lnTo>
                  <a:pt x="0" y="205222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Getconfig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構成収集ツール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4"/>
          <p:cNvSpPr/>
          <p:nvPr/>
        </p:nvSpPr>
        <p:spPr>
          <a:xfrm>
            <a:off x="5544360" y="5436000"/>
            <a:ext cx="1331280" cy="503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Jenkins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ジョブスケジューラ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5"/>
          <p:cNvSpPr/>
          <p:nvPr/>
        </p:nvSpPr>
        <p:spPr>
          <a:xfrm>
            <a:off x="2700000" y="4788000"/>
            <a:ext cx="1007280" cy="395280"/>
          </a:xfrm>
          <a:prstGeom prst="flowChartPredefinedProcess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構成収集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6"/>
          <p:cNvSpPr/>
          <p:nvPr/>
        </p:nvSpPr>
        <p:spPr>
          <a:xfrm>
            <a:off x="2376000" y="2195640"/>
            <a:ext cx="647280" cy="46728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メタ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情報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7"/>
          <p:cNvSpPr/>
          <p:nvPr/>
        </p:nvSpPr>
        <p:spPr>
          <a:xfrm>
            <a:off x="3240000" y="2195640"/>
            <a:ext cx="647280" cy="46728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記録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8"/>
          <p:cNvSpPr/>
          <p:nvPr/>
        </p:nvSpPr>
        <p:spPr>
          <a:xfrm>
            <a:off x="4572360" y="2195640"/>
            <a:ext cx="1043280" cy="46728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作業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エビデンス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9"/>
          <p:cNvSpPr/>
          <p:nvPr/>
        </p:nvSpPr>
        <p:spPr>
          <a:xfrm>
            <a:off x="4572360" y="4500000"/>
            <a:ext cx="1043280" cy="46728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作業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エビデンス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0"/>
          <p:cNvSpPr/>
          <p:nvPr/>
        </p:nvSpPr>
        <p:spPr>
          <a:xfrm>
            <a:off x="3132000" y="2951640"/>
            <a:ext cx="360" cy="12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999999"/>
          </a:solidFill>
          <a:ln w="9360">
            <a:solidFill>
              <a:schemeClr val="bg1">
                <a:lumMod val="50000"/>
              </a:schemeClr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1"/>
          <p:cNvSpPr/>
          <p:nvPr/>
        </p:nvSpPr>
        <p:spPr>
          <a:xfrm>
            <a:off x="5094360" y="2951640"/>
            <a:ext cx="360" cy="15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999999"/>
          </a:solidFill>
          <a:ln w="9360">
            <a:solidFill>
              <a:schemeClr val="bg1">
                <a:lumMod val="50000"/>
              </a:schemeClr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2"/>
          <p:cNvSpPr/>
          <p:nvPr/>
        </p:nvSpPr>
        <p:spPr>
          <a:xfrm>
            <a:off x="7762320" y="187164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システム運用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管理者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Line 33"/>
          <p:cNvSpPr/>
          <p:nvPr/>
        </p:nvSpPr>
        <p:spPr>
          <a:xfrm flipV="1">
            <a:off x="961200" y="5094360"/>
            <a:ext cx="360" cy="223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34"/>
          <p:cNvSpPr/>
          <p:nvPr/>
        </p:nvSpPr>
        <p:spPr>
          <a:xfrm>
            <a:off x="849240" y="5155560"/>
            <a:ext cx="2239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5"/>
          <p:cNvSpPr/>
          <p:nvPr/>
        </p:nvSpPr>
        <p:spPr>
          <a:xfrm>
            <a:off x="869760" y="4932000"/>
            <a:ext cx="182160" cy="16200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6"/>
          <p:cNvSpPr/>
          <p:nvPr/>
        </p:nvSpPr>
        <p:spPr>
          <a:xfrm>
            <a:off x="856800" y="5316840"/>
            <a:ext cx="209160" cy="128520"/>
          </a:xfrm>
          <a:custGeom>
            <a:avLst/>
            <a:gdLst/>
            <a:ahLst/>
            <a:rect l="l" t="t" r="r" b="b"/>
            <a:pathLst>
              <a:path w="371475" h="228600">
                <a:moveTo>
                  <a:pt x="0" y="228600"/>
                </a:moveTo>
                <a:lnTo>
                  <a:pt x="180975" y="0"/>
                </a:lnTo>
                <a:lnTo>
                  <a:pt x="371475" y="228600"/>
                </a:lnTo>
              </a:path>
            </a:pathLst>
          </a:cu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7"/>
          <p:cNvSpPr/>
          <p:nvPr/>
        </p:nvSpPr>
        <p:spPr>
          <a:xfrm>
            <a:off x="705600" y="4824000"/>
            <a:ext cx="503280" cy="71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8"/>
          <p:cNvSpPr/>
          <p:nvPr/>
        </p:nvSpPr>
        <p:spPr>
          <a:xfrm>
            <a:off x="489600" y="554400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作業者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9"/>
          <p:cNvSpPr/>
          <p:nvPr/>
        </p:nvSpPr>
        <p:spPr>
          <a:xfrm>
            <a:off x="1209600" y="5184000"/>
            <a:ext cx="109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999999"/>
          </a:solidFill>
          <a:ln w="9360">
            <a:solidFill>
              <a:schemeClr val="bg1">
                <a:lumMod val="50000"/>
              </a:schemeClr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0"/>
          <p:cNvSpPr/>
          <p:nvPr/>
        </p:nvSpPr>
        <p:spPr>
          <a:xfrm>
            <a:off x="7380720" y="4788000"/>
            <a:ext cx="1403280" cy="863280"/>
          </a:xfrm>
          <a:prstGeom prst="cloudCallout">
            <a:avLst>
              <a:gd name="adj1" fmla="val -45254"/>
              <a:gd name="adj2" fmla="val 1289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IT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インフラ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1"/>
          <p:cNvSpPr/>
          <p:nvPr/>
        </p:nvSpPr>
        <p:spPr>
          <a:xfrm>
            <a:off x="4068360" y="5184000"/>
            <a:ext cx="323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999999"/>
          </a:solidFill>
          <a:ln w="9360">
            <a:solidFill>
              <a:schemeClr val="bg1">
                <a:lumMod val="50000"/>
              </a:schemeClr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2"/>
          <p:cNvSpPr/>
          <p:nvPr/>
        </p:nvSpPr>
        <p:spPr>
          <a:xfrm>
            <a:off x="4068360" y="4716000"/>
            <a:ext cx="51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999999"/>
          </a:solidFill>
          <a:ln w="9360">
            <a:solidFill>
              <a:schemeClr val="bg1">
                <a:lumMod val="50000"/>
              </a:schemeClr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3"/>
          <p:cNvSpPr/>
          <p:nvPr/>
        </p:nvSpPr>
        <p:spPr>
          <a:xfrm>
            <a:off x="1584000" y="2915640"/>
            <a:ext cx="1367280" cy="971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・ホスト名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IP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アドレス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・システム名、用途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・保守仕様、連絡先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・設計書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4"/>
          <p:cNvSpPr/>
          <p:nvPr/>
        </p:nvSpPr>
        <p:spPr>
          <a:xfrm rot="5400000">
            <a:off x="2124720" y="2123640"/>
            <a:ext cx="287280" cy="1439280"/>
          </a:xfrm>
          <a:prstGeom prst="leftBrace">
            <a:avLst>
              <a:gd name="adj1" fmla="val 21561"/>
              <a:gd name="adj2" fmla="val 20538"/>
            </a:avLst>
          </a:prstGeom>
          <a:noFill/>
          <a:ln w="9360">
            <a:solidFill>
              <a:schemeClr val="bg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5"/>
          <p:cNvSpPr/>
          <p:nvPr/>
        </p:nvSpPr>
        <p:spPr>
          <a:xfrm>
            <a:off x="432000" y="864000"/>
            <a:ext cx="8783640" cy="55436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800000" y="1547640"/>
            <a:ext cx="1583280" cy="323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計画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384000" y="1547640"/>
            <a:ext cx="1079280" cy="323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サーバ構築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336360" y="1547640"/>
            <a:ext cx="1799640" cy="323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運用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8136720" y="1547640"/>
            <a:ext cx="1367280" cy="323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終結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648000" y="212364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ステータス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2304000" y="2051640"/>
            <a:ext cx="575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新規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4536360" y="2051640"/>
            <a:ext cx="575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構築中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6984360" y="2051640"/>
            <a:ext cx="575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運用中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>
            <a:off x="8568720" y="2051640"/>
            <a:ext cx="575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保管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/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廃棄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0"/>
          <p:cNvSpPr/>
          <p:nvPr/>
        </p:nvSpPr>
        <p:spPr>
          <a:xfrm>
            <a:off x="1872000" y="2411640"/>
            <a:ext cx="151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1"/>
          <p:cNvSpPr/>
          <p:nvPr/>
        </p:nvSpPr>
        <p:spPr>
          <a:xfrm>
            <a:off x="3384000" y="2411640"/>
            <a:ext cx="295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2"/>
          <p:cNvSpPr/>
          <p:nvPr/>
        </p:nvSpPr>
        <p:spPr>
          <a:xfrm>
            <a:off x="6336360" y="2411640"/>
            <a:ext cx="17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3"/>
          <p:cNvSpPr/>
          <p:nvPr/>
        </p:nvSpPr>
        <p:spPr>
          <a:xfrm>
            <a:off x="8208720" y="2411640"/>
            <a:ext cx="129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4"/>
          <p:cNvSpPr/>
          <p:nvPr/>
        </p:nvSpPr>
        <p:spPr>
          <a:xfrm>
            <a:off x="648000" y="269964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変更管理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5"/>
          <p:cNvSpPr/>
          <p:nvPr/>
        </p:nvSpPr>
        <p:spPr>
          <a:xfrm>
            <a:off x="648000" y="406800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システム運用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6"/>
          <p:cNvSpPr/>
          <p:nvPr/>
        </p:nvSpPr>
        <p:spPr>
          <a:xfrm>
            <a:off x="648000" y="529200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構築ベンダー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7"/>
          <p:cNvSpPr/>
          <p:nvPr/>
        </p:nvSpPr>
        <p:spPr>
          <a:xfrm>
            <a:off x="648000" y="104364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イベント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8"/>
          <p:cNvSpPr/>
          <p:nvPr/>
        </p:nvSpPr>
        <p:spPr>
          <a:xfrm>
            <a:off x="3096000" y="1043640"/>
            <a:ext cx="575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発注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9"/>
          <p:cNvSpPr/>
          <p:nvPr/>
        </p:nvSpPr>
        <p:spPr>
          <a:xfrm>
            <a:off x="2808000" y="235080"/>
            <a:ext cx="46076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サーバ運用ライフサイクルと構成管理作業フロー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0"/>
          <p:cNvSpPr/>
          <p:nvPr/>
        </p:nvSpPr>
        <p:spPr>
          <a:xfrm>
            <a:off x="4248360" y="1043640"/>
            <a:ext cx="575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据付、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引渡し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1"/>
          <p:cNvSpPr/>
          <p:nvPr/>
        </p:nvSpPr>
        <p:spPr>
          <a:xfrm>
            <a:off x="6048360" y="1043640"/>
            <a:ext cx="575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GoLive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2"/>
          <p:cNvSpPr/>
          <p:nvPr/>
        </p:nvSpPr>
        <p:spPr>
          <a:xfrm>
            <a:off x="7848720" y="1043640"/>
            <a:ext cx="575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終息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Line 23"/>
          <p:cNvSpPr/>
          <p:nvPr/>
        </p:nvSpPr>
        <p:spPr>
          <a:xfrm>
            <a:off x="431640" y="1979280"/>
            <a:ext cx="9073080" cy="36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24"/>
          <p:cNvSpPr/>
          <p:nvPr/>
        </p:nvSpPr>
        <p:spPr>
          <a:xfrm>
            <a:off x="431640" y="6012000"/>
            <a:ext cx="9073080" cy="36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5"/>
          <p:cNvSpPr/>
          <p:nvPr/>
        </p:nvSpPr>
        <p:spPr>
          <a:xfrm>
            <a:off x="1728000" y="1043640"/>
            <a:ext cx="575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計画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6"/>
          <p:cNvSpPr/>
          <p:nvPr/>
        </p:nvSpPr>
        <p:spPr>
          <a:xfrm>
            <a:off x="648000" y="154764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フェーズ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7"/>
          <p:cNvSpPr/>
          <p:nvPr/>
        </p:nvSpPr>
        <p:spPr>
          <a:xfrm>
            <a:off x="4464360" y="1547640"/>
            <a:ext cx="1871640" cy="323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GoLive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準備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8"/>
          <p:cNvSpPr/>
          <p:nvPr/>
        </p:nvSpPr>
        <p:spPr>
          <a:xfrm>
            <a:off x="2520000" y="2915640"/>
            <a:ext cx="50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9"/>
          <p:cNvSpPr/>
          <p:nvPr/>
        </p:nvSpPr>
        <p:spPr>
          <a:xfrm flipH="1" rot="16200000">
            <a:off x="3905280" y="5382720"/>
            <a:ext cx="143280" cy="39528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0"/>
          <p:cNvSpPr/>
          <p:nvPr/>
        </p:nvSpPr>
        <p:spPr>
          <a:xfrm flipV="1">
            <a:off x="4500360" y="3995280"/>
            <a:ext cx="360" cy="143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1"/>
          <p:cNvSpPr/>
          <p:nvPr/>
        </p:nvSpPr>
        <p:spPr>
          <a:xfrm flipV="1">
            <a:off x="4500360" y="3130920"/>
            <a:ext cx="360" cy="43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2"/>
          <p:cNvSpPr/>
          <p:nvPr/>
        </p:nvSpPr>
        <p:spPr>
          <a:xfrm flipH="1" rot="16200000">
            <a:off x="5165640" y="4410720"/>
            <a:ext cx="215280" cy="39528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3"/>
          <p:cNvSpPr/>
          <p:nvPr/>
        </p:nvSpPr>
        <p:spPr>
          <a:xfrm flipV="1">
            <a:off x="5796360" y="3995280"/>
            <a:ext cx="360" cy="5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4"/>
          <p:cNvSpPr/>
          <p:nvPr/>
        </p:nvSpPr>
        <p:spPr>
          <a:xfrm flipV="1">
            <a:off x="5796360" y="3130920"/>
            <a:ext cx="360" cy="43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5"/>
          <p:cNvSpPr/>
          <p:nvPr/>
        </p:nvSpPr>
        <p:spPr>
          <a:xfrm>
            <a:off x="3528000" y="5076000"/>
            <a:ext cx="503280" cy="431280"/>
          </a:xfrm>
          <a:prstGeom prst="ellipse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サーバ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構築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6"/>
          <p:cNvSpPr/>
          <p:nvPr/>
        </p:nvSpPr>
        <p:spPr>
          <a:xfrm>
            <a:off x="4824360" y="4068000"/>
            <a:ext cx="503280" cy="431280"/>
          </a:xfrm>
          <a:prstGeom prst="ellipse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監視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設定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Line 37"/>
          <p:cNvSpPr/>
          <p:nvPr/>
        </p:nvSpPr>
        <p:spPr>
          <a:xfrm>
            <a:off x="431640" y="3419640"/>
            <a:ext cx="9073080" cy="36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38"/>
          <p:cNvSpPr/>
          <p:nvPr/>
        </p:nvSpPr>
        <p:spPr>
          <a:xfrm>
            <a:off x="431640" y="5003640"/>
            <a:ext cx="9073080" cy="36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9"/>
          <p:cNvSpPr/>
          <p:nvPr/>
        </p:nvSpPr>
        <p:spPr>
          <a:xfrm>
            <a:off x="6120360" y="2915640"/>
            <a:ext cx="107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0"/>
          <p:cNvSpPr/>
          <p:nvPr/>
        </p:nvSpPr>
        <p:spPr>
          <a:xfrm>
            <a:off x="9000720" y="1043640"/>
            <a:ext cx="503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廃棄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1"/>
          <p:cNvSpPr/>
          <p:nvPr/>
        </p:nvSpPr>
        <p:spPr>
          <a:xfrm flipV="1">
            <a:off x="7524720" y="3995280"/>
            <a:ext cx="360" cy="5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2"/>
          <p:cNvSpPr/>
          <p:nvPr/>
        </p:nvSpPr>
        <p:spPr>
          <a:xfrm>
            <a:off x="7848720" y="2915640"/>
            <a:ext cx="71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3"/>
          <p:cNvSpPr/>
          <p:nvPr/>
        </p:nvSpPr>
        <p:spPr>
          <a:xfrm flipV="1">
            <a:off x="7524720" y="3130920"/>
            <a:ext cx="360" cy="43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4"/>
          <p:cNvSpPr/>
          <p:nvPr/>
        </p:nvSpPr>
        <p:spPr>
          <a:xfrm>
            <a:off x="6552360" y="4068000"/>
            <a:ext cx="503280" cy="431280"/>
          </a:xfrm>
          <a:prstGeom prst="ellipse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構成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5"/>
          <p:cNvSpPr/>
          <p:nvPr/>
        </p:nvSpPr>
        <p:spPr>
          <a:xfrm flipH="1" rot="16200000">
            <a:off x="6893640" y="4410720"/>
            <a:ext cx="215280" cy="39528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6"/>
          <p:cNvSpPr/>
          <p:nvPr/>
        </p:nvSpPr>
        <p:spPr>
          <a:xfrm>
            <a:off x="4824360" y="2915640"/>
            <a:ext cx="64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7"/>
          <p:cNvSpPr/>
          <p:nvPr/>
        </p:nvSpPr>
        <p:spPr>
          <a:xfrm>
            <a:off x="3672000" y="2915640"/>
            <a:ext cx="50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8"/>
          <p:cNvSpPr/>
          <p:nvPr/>
        </p:nvSpPr>
        <p:spPr>
          <a:xfrm>
            <a:off x="1872000" y="269964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登録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9"/>
          <p:cNvSpPr/>
          <p:nvPr/>
        </p:nvSpPr>
        <p:spPr>
          <a:xfrm>
            <a:off x="4176360" y="543600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インベントリ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収集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0"/>
          <p:cNvSpPr/>
          <p:nvPr/>
        </p:nvSpPr>
        <p:spPr>
          <a:xfrm>
            <a:off x="4176360" y="356364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受入れ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チェック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1"/>
          <p:cNvSpPr/>
          <p:nvPr/>
        </p:nvSpPr>
        <p:spPr>
          <a:xfrm>
            <a:off x="5472360" y="269964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更新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2"/>
          <p:cNvSpPr/>
          <p:nvPr/>
        </p:nvSpPr>
        <p:spPr>
          <a:xfrm>
            <a:off x="8568720" y="269964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クローズ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3"/>
          <p:cNvSpPr/>
          <p:nvPr/>
        </p:nvSpPr>
        <p:spPr>
          <a:xfrm>
            <a:off x="5472360" y="450000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インベントリ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収集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4"/>
          <p:cNvSpPr/>
          <p:nvPr/>
        </p:nvSpPr>
        <p:spPr>
          <a:xfrm>
            <a:off x="5472360" y="356364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受入れ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チェック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5"/>
          <p:cNvSpPr/>
          <p:nvPr/>
        </p:nvSpPr>
        <p:spPr>
          <a:xfrm>
            <a:off x="4176360" y="269964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更新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6"/>
          <p:cNvSpPr/>
          <p:nvPr/>
        </p:nvSpPr>
        <p:spPr>
          <a:xfrm>
            <a:off x="7200720" y="450000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インベントリ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収集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7"/>
          <p:cNvSpPr/>
          <p:nvPr/>
        </p:nvSpPr>
        <p:spPr>
          <a:xfrm>
            <a:off x="7200720" y="356364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受入れ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チェック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8"/>
          <p:cNvSpPr/>
          <p:nvPr/>
        </p:nvSpPr>
        <p:spPr>
          <a:xfrm>
            <a:off x="7200720" y="269964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更新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Line 59"/>
          <p:cNvSpPr/>
          <p:nvPr/>
        </p:nvSpPr>
        <p:spPr>
          <a:xfrm>
            <a:off x="1799640" y="971280"/>
            <a:ext cx="360" cy="568872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60"/>
          <p:cNvSpPr/>
          <p:nvPr/>
        </p:nvSpPr>
        <p:spPr>
          <a:xfrm>
            <a:off x="9504720" y="971280"/>
            <a:ext cx="360" cy="568872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61"/>
          <p:cNvSpPr/>
          <p:nvPr/>
        </p:nvSpPr>
        <p:spPr>
          <a:xfrm>
            <a:off x="3384000" y="1619280"/>
            <a:ext cx="360" cy="439272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62"/>
          <p:cNvSpPr/>
          <p:nvPr/>
        </p:nvSpPr>
        <p:spPr>
          <a:xfrm>
            <a:off x="431640" y="971280"/>
            <a:ext cx="90730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63"/>
          <p:cNvSpPr/>
          <p:nvPr/>
        </p:nvSpPr>
        <p:spPr>
          <a:xfrm>
            <a:off x="431640" y="971280"/>
            <a:ext cx="360" cy="568872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64"/>
          <p:cNvSpPr/>
          <p:nvPr/>
        </p:nvSpPr>
        <p:spPr>
          <a:xfrm>
            <a:off x="3024000" y="2699640"/>
            <a:ext cx="647280" cy="43128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更新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5"/>
          <p:cNvSpPr/>
          <p:nvPr/>
        </p:nvSpPr>
        <p:spPr>
          <a:xfrm>
            <a:off x="1800000" y="6048000"/>
            <a:ext cx="15832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・設備登録手順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・マイルストーン登録手順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・課題登録手順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66"/>
          <p:cNvSpPr/>
          <p:nvPr/>
        </p:nvSpPr>
        <p:spPr>
          <a:xfrm>
            <a:off x="8136720" y="6084000"/>
            <a:ext cx="1367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・設備廃棄手順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7"/>
          <p:cNvSpPr/>
          <p:nvPr/>
        </p:nvSpPr>
        <p:spPr>
          <a:xfrm>
            <a:off x="648000" y="612000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手順書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68"/>
          <p:cNvSpPr/>
          <p:nvPr/>
        </p:nvSpPr>
        <p:spPr>
          <a:xfrm>
            <a:off x="3816000" y="6048000"/>
            <a:ext cx="251964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・サーバ構成収集手順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・監視設定収集手順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69"/>
          <p:cNvSpPr/>
          <p:nvPr/>
        </p:nvSpPr>
        <p:spPr>
          <a:xfrm>
            <a:off x="6336360" y="6048000"/>
            <a:ext cx="179964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・構成変更収集手順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・インシデント登録手順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Line 70"/>
          <p:cNvSpPr/>
          <p:nvPr/>
        </p:nvSpPr>
        <p:spPr>
          <a:xfrm>
            <a:off x="6336360" y="1619280"/>
            <a:ext cx="360" cy="439272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71"/>
          <p:cNvSpPr/>
          <p:nvPr/>
        </p:nvSpPr>
        <p:spPr>
          <a:xfrm>
            <a:off x="8136360" y="1619280"/>
            <a:ext cx="360" cy="439272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Line 72"/>
          <p:cNvSpPr/>
          <p:nvPr/>
        </p:nvSpPr>
        <p:spPr>
          <a:xfrm>
            <a:off x="431640" y="6660000"/>
            <a:ext cx="90730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73"/>
          <p:cNvSpPr/>
          <p:nvPr/>
        </p:nvSpPr>
        <p:spPr>
          <a:xfrm>
            <a:off x="232920" y="731160"/>
            <a:ext cx="9486720" cy="61804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032000" y="1008000"/>
            <a:ext cx="2375640" cy="338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Host: esxi001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OS:ESXi5.5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IP: 192.168.10.100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320360" y="1727640"/>
            <a:ext cx="1799280" cy="11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Host: centos6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OS:CentOS6.7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IP : 192.168.10.101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320360" y="3023640"/>
            <a:ext cx="1799280" cy="12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Host: win2012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OS:Windows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2012ServerR2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IP : 192.168.10.102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4608000" y="683640"/>
            <a:ext cx="129564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管理対象サーバ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1512000" y="683640"/>
            <a:ext cx="129564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Redmine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プロジェクト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792000" y="1008000"/>
            <a:ext cx="2879640" cy="138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プロジェクト：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構成管理データベース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サブプロジェクト：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監視サイト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グループ：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管理、担当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ユーザ：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担当Ａ、担当Ｂ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376920" y="504000"/>
            <a:ext cx="6390720" cy="41756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Application>LibreOffice/5.2.3.3$Windows_x86 LibreOffice_project/d54a8868f08a7b39642414cf2c8ef2f228f780cf</Application>
  <Words>168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2017-06-02T06:11:03Z</dcterms:created>
  <dc:creator/>
  <dc:description/>
  <dc:language>ja-JP</dc:language>
  <cp:lastModifiedBy/>
  <cp:lastPrinted>2017-06-19T08:17:11Z</cp:lastPrinted>
  <dcterms:modified xsi:type="dcterms:W3CDTF">2017-06-22T05:22:55Z</dcterms:modified>
  <cp:revision>19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ユーザー設定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