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32"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620" y="84"/>
      </p:cViewPr>
      <p:guideLst/>
    </p:cSldViewPr>
  </p:slideViewPr>
  <p:notesTextViewPr>
    <p:cViewPr>
      <p:scale>
        <a:sx n="1" d="1"/>
        <a:sy n="1" d="1"/>
      </p:scale>
      <p:origin x="0" y="0"/>
    </p:cViewPr>
  </p:notesTextViewPr>
  <p:sorterViewPr>
    <p:cViewPr>
      <p:scale>
        <a:sx n="100" d="100"/>
        <a:sy n="100" d="100"/>
      </p:scale>
      <p:origin x="0" y="-79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slide" Target="slides/slide75.xml"/><Relationship Id="rId89"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tableStyles" Target="tableStyles.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316"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17"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9"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32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22"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23"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325"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26"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27"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329"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30"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31"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333"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34"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33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3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38"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39"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341"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42"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43"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44"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45"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46"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80"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82"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84"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85"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89"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90"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91"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93"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9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95"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9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9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99"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01"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02"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04"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0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06"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07"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09"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10"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11"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12"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13"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14"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20"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22"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24"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25"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29"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30"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31"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33"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3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35"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3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3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39"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41"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42"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44"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4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46"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47"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49"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50"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51"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52"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53"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54"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58"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60"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62"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63"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6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68"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69"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71"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7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73"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75"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76"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77"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79"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80"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82"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83"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84"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85"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87"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88"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89"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90"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91"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92"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96"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98"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00"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01"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05"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06"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07"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09"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10"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11"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1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1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15"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17"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18"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2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2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22"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23"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25"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26"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27"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28"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29"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30"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36"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38"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40"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41"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45"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46"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47"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49"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50"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51"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5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5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55"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57"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58"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6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6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62"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63"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65"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66"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67"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68"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69"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70"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74"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7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7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7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0"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1"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8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8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8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8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8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8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9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9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9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9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9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29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29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0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01"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30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0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0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06"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0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
        <p:nvSpPr>
          <p:cNvPr id="308"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312"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504000" y="301320"/>
            <a:ext cx="9072000" cy="1261800"/>
          </a:xfrm>
          <a:prstGeom prst="rect">
            <a:avLst/>
          </a:prstGeom>
        </p:spPr>
        <p:txBody>
          <a:bodyPr lIns="0" tIns="0" rIns="0" bIns="0" anchor="ctr"/>
          <a:lstStyle/>
          <a:p>
            <a:endParaRPr lang="ja-JP" sz="1800" b="0" strike="noStrike" spc="-1">
              <a:solidFill>
                <a:srgbClr val="000000"/>
              </a:solidFill>
              <a:latin typeface="Arial"/>
            </a:endParaRPr>
          </a:p>
        </p:txBody>
      </p:sp>
      <p:sp>
        <p:nvSpPr>
          <p:cNvPr id="314"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ja-JP"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r>
              <a:rPr lang="ja-JP" sz="1800" b="0" strike="noStrike" spc="-1">
                <a:solidFill>
                  <a:srgbClr val="000000"/>
                </a:solidFill>
                <a:latin typeface="Arial"/>
              </a:rPr>
              <a:t>タイトルテキストの書式を編集するにはクリックします。</a:t>
            </a:r>
          </a:p>
        </p:txBody>
      </p:sp>
      <p:sp>
        <p:nvSpPr>
          <p:cNvPr id="3"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p>
          <a:p>
            <a:pPr marL="864000" lvl="1" indent="-324000">
              <a:spcBef>
                <a:spcPts val="1134"/>
              </a:spcBef>
              <a:buClr>
                <a:srgbClr val="000000"/>
              </a:buClr>
              <a:buSzPct val="75000"/>
              <a:buFont typeface="Symbol" charset="2"/>
              <a:buChar char=""/>
            </a:pPr>
            <a:r>
              <a:rPr lang="ja-JP" sz="2000" b="0" strike="noStrike" spc="-1">
                <a:solidFill>
                  <a:srgbClr val="000000"/>
                </a:solidFill>
                <a:latin typeface="Arial"/>
              </a:rPr>
              <a:t>2レベル目のアウトライン</a:t>
            </a:r>
          </a:p>
          <a:p>
            <a:pPr marL="1296000" lvl="2" indent="-288000">
              <a:spcBef>
                <a:spcPts val="850"/>
              </a:spcBef>
              <a:buClr>
                <a:srgbClr val="000000"/>
              </a:buClr>
              <a:buSzPct val="45000"/>
              <a:buFont typeface="Wingdings" charset="2"/>
              <a:buChar char=""/>
            </a:pPr>
            <a:r>
              <a:rPr lang="ja-JP" sz="1800" b="0" strike="noStrike" spc="-1">
                <a:solidFill>
                  <a:srgbClr val="000000"/>
                </a:solidFill>
                <a:latin typeface="Arial"/>
              </a:rPr>
              <a:t>3レベル目のアウトライン</a:t>
            </a:r>
          </a:p>
          <a:p>
            <a:pPr marL="1728000" lvl="3" indent="-216000">
              <a:spcBef>
                <a:spcPts val="567"/>
              </a:spcBef>
              <a:buClr>
                <a:srgbClr val="000000"/>
              </a:buClr>
              <a:buSzPct val="75000"/>
              <a:buFont typeface="Symbol" charset="2"/>
              <a:buChar char=""/>
            </a:pPr>
            <a:r>
              <a:rPr lang="ja-JP" sz="1800" b="0" strike="noStrike" spc="-1">
                <a:solidFill>
                  <a:srgbClr val="000000"/>
                </a:solidFill>
                <a:latin typeface="Arial"/>
              </a:rPr>
              <a:t>4レベル目のアウトライン</a:t>
            </a:r>
          </a:p>
          <a:p>
            <a:pPr marL="2160000" lvl="4" indent="-216000">
              <a:spcBef>
                <a:spcPts val="283"/>
              </a:spcBef>
              <a:buClr>
                <a:srgbClr val="000000"/>
              </a:buClr>
              <a:buSzPct val="45000"/>
              <a:buFont typeface="Wingdings" charset="2"/>
              <a:buChar char=""/>
            </a:pPr>
            <a:r>
              <a:rPr lang="ja-JP" sz="2000" b="0" strike="noStrike" spc="-1">
                <a:solidFill>
                  <a:srgbClr val="000000"/>
                </a:solidFill>
                <a:latin typeface="Arial"/>
              </a:rPr>
              <a:t>5レベル目のアウトライン</a:t>
            </a:r>
          </a:p>
          <a:p>
            <a:pPr marL="2592000" lvl="5" indent="-216000">
              <a:spcBef>
                <a:spcPts val="283"/>
              </a:spcBef>
              <a:buClr>
                <a:srgbClr val="000000"/>
              </a:buClr>
              <a:buSzPct val="45000"/>
              <a:buFont typeface="Wingdings" charset="2"/>
              <a:buChar char=""/>
            </a:pPr>
            <a:r>
              <a:rPr lang="ja-JP" sz="2000" b="0" strike="noStrike" spc="-1">
                <a:solidFill>
                  <a:srgbClr val="000000"/>
                </a:solidFill>
                <a:latin typeface="Arial"/>
              </a:rPr>
              <a:t>6レベル目のアウトライン</a:t>
            </a:r>
          </a:p>
          <a:p>
            <a:pPr marL="3024000" lvl="6" indent="-216000">
              <a:spcBef>
                <a:spcPts val="283"/>
              </a:spcBef>
              <a:buClr>
                <a:srgbClr val="000000"/>
              </a:buClr>
              <a:buSzPct val="45000"/>
              <a:buFont typeface="Wingdings" charset="2"/>
              <a:buChar char=""/>
            </a:pPr>
            <a:r>
              <a:rPr lang="ja-JP" sz="2000" b="0" strike="noStrike" spc="-1">
                <a:solidFill>
                  <a:srgbClr val="000000"/>
                </a:solid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r>
              <a:rPr lang="ja-JP" sz="1800" b="0" strike="noStrike" spc="-1">
                <a:solidFill>
                  <a:srgbClr val="000000"/>
                </a:solidFill>
                <a:latin typeface="Arial"/>
              </a:rPr>
              <a:t>タイトルテキストの書式を編集するにはクリックします。</a:t>
            </a:r>
          </a:p>
        </p:txBody>
      </p:sp>
      <p:sp>
        <p:nvSpPr>
          <p:cNvPr id="39"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p>
          <a:p>
            <a:pPr marL="864000" lvl="1" indent="-324000">
              <a:spcBef>
                <a:spcPts val="1134"/>
              </a:spcBef>
              <a:buClr>
                <a:srgbClr val="000000"/>
              </a:buClr>
              <a:buSzPct val="75000"/>
              <a:buFont typeface="Symbol" charset="2"/>
              <a:buChar char=""/>
            </a:pPr>
            <a:r>
              <a:rPr lang="ja-JP" sz="2000" b="0" strike="noStrike" spc="-1">
                <a:solidFill>
                  <a:srgbClr val="000000"/>
                </a:solidFill>
                <a:latin typeface="Arial"/>
              </a:rPr>
              <a:t>2レベル目のアウトライン</a:t>
            </a:r>
          </a:p>
          <a:p>
            <a:pPr marL="1296000" lvl="2" indent="-288000">
              <a:spcBef>
                <a:spcPts val="850"/>
              </a:spcBef>
              <a:buClr>
                <a:srgbClr val="000000"/>
              </a:buClr>
              <a:buSzPct val="45000"/>
              <a:buFont typeface="Wingdings" charset="2"/>
              <a:buChar char=""/>
            </a:pPr>
            <a:r>
              <a:rPr lang="ja-JP" sz="1800" b="0" strike="noStrike" spc="-1">
                <a:solidFill>
                  <a:srgbClr val="000000"/>
                </a:solidFill>
                <a:latin typeface="Arial"/>
              </a:rPr>
              <a:t>3レベル目のアウトライン</a:t>
            </a:r>
          </a:p>
          <a:p>
            <a:pPr marL="1728000" lvl="3" indent="-216000">
              <a:spcBef>
                <a:spcPts val="567"/>
              </a:spcBef>
              <a:buClr>
                <a:srgbClr val="000000"/>
              </a:buClr>
              <a:buSzPct val="75000"/>
              <a:buFont typeface="Symbol" charset="2"/>
              <a:buChar char=""/>
            </a:pPr>
            <a:r>
              <a:rPr lang="ja-JP" sz="1800" b="0" strike="noStrike" spc="-1">
                <a:solidFill>
                  <a:srgbClr val="000000"/>
                </a:solidFill>
                <a:latin typeface="Arial"/>
              </a:rPr>
              <a:t>4レベル目のアウトライン</a:t>
            </a:r>
          </a:p>
          <a:p>
            <a:pPr marL="2160000" lvl="4" indent="-216000">
              <a:spcBef>
                <a:spcPts val="283"/>
              </a:spcBef>
              <a:buClr>
                <a:srgbClr val="000000"/>
              </a:buClr>
              <a:buSzPct val="45000"/>
              <a:buFont typeface="Wingdings" charset="2"/>
              <a:buChar char=""/>
            </a:pPr>
            <a:r>
              <a:rPr lang="ja-JP" sz="2000" b="0" strike="noStrike" spc="-1">
                <a:solidFill>
                  <a:srgbClr val="000000"/>
                </a:solidFill>
                <a:latin typeface="Arial"/>
              </a:rPr>
              <a:t>5レベル目のアウトライン</a:t>
            </a:r>
          </a:p>
          <a:p>
            <a:pPr marL="2592000" lvl="5" indent="-216000">
              <a:spcBef>
                <a:spcPts val="283"/>
              </a:spcBef>
              <a:buClr>
                <a:srgbClr val="000000"/>
              </a:buClr>
              <a:buSzPct val="45000"/>
              <a:buFont typeface="Wingdings" charset="2"/>
              <a:buChar char=""/>
            </a:pPr>
            <a:r>
              <a:rPr lang="ja-JP" sz="2000" b="0" strike="noStrike" spc="-1">
                <a:solidFill>
                  <a:srgbClr val="000000"/>
                </a:solidFill>
                <a:latin typeface="Arial"/>
              </a:rPr>
              <a:t>6レベル目のアウトライン</a:t>
            </a:r>
          </a:p>
          <a:p>
            <a:pPr marL="3024000" lvl="6" indent="-216000">
              <a:spcBef>
                <a:spcPts val="283"/>
              </a:spcBef>
              <a:buClr>
                <a:srgbClr val="000000"/>
              </a:buClr>
              <a:buSzPct val="45000"/>
              <a:buFont typeface="Wingdings" charset="2"/>
              <a:buChar char=""/>
            </a:pPr>
            <a:r>
              <a:rPr lang="ja-JP" sz="2000" b="0" strike="noStrike" spc="-1">
                <a:solidFill>
                  <a:srgbClr val="000000"/>
                </a:solid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360" y="301680"/>
            <a:ext cx="9071280" cy="1261440"/>
          </a:xfrm>
          <a:prstGeom prst="rect">
            <a:avLst/>
          </a:prstGeom>
        </p:spPr>
        <p:txBody>
          <a:bodyPr lIns="0" tIns="0" rIns="0" bIns="0" anchor="ctr"/>
          <a:lstStyle/>
          <a:p>
            <a:r>
              <a:rPr lang="ja-JP" sz="4400" b="0" strike="noStrike" spc="-1">
                <a:solidFill>
                  <a:srgbClr val="000000"/>
                </a:solidFill>
                <a:latin typeface="Arial"/>
              </a:rPr>
              <a:t>タイトルテキストの書式を編集するにはクリックします。</a:t>
            </a:r>
          </a:p>
        </p:txBody>
      </p:sp>
      <p:sp>
        <p:nvSpPr>
          <p:cNvPr id="77" name="PlaceHolder 2"/>
          <p:cNvSpPr>
            <a:spLocks noGrp="1"/>
          </p:cNvSpPr>
          <p:nvPr>
            <p:ph type="body"/>
          </p:nvPr>
        </p:nvSpPr>
        <p:spPr>
          <a:xfrm>
            <a:off x="504360" y="1768320"/>
            <a:ext cx="4426200" cy="438372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p>
          <a:p>
            <a:pPr marL="864000" lvl="1" indent="-324000">
              <a:spcBef>
                <a:spcPts val="1134"/>
              </a:spcBef>
              <a:buClr>
                <a:srgbClr val="000000"/>
              </a:buClr>
              <a:buSzPct val="75000"/>
              <a:buFont typeface="Symbol" charset="2"/>
              <a:buChar char=""/>
            </a:pPr>
            <a:r>
              <a:rPr lang="ja-JP" sz="2800" b="0" strike="noStrike" spc="-1">
                <a:solidFill>
                  <a:srgbClr val="000000"/>
                </a:solidFill>
                <a:latin typeface="Arial"/>
              </a:rPr>
              <a:t>2レベル目のアウトライン</a:t>
            </a:r>
          </a:p>
          <a:p>
            <a:pPr marL="1296000" lvl="2" indent="-288000">
              <a:spcBef>
                <a:spcPts val="850"/>
              </a:spcBef>
              <a:buClr>
                <a:srgbClr val="000000"/>
              </a:buClr>
              <a:buSzPct val="45000"/>
              <a:buFont typeface="Wingdings" charset="2"/>
              <a:buChar char=""/>
            </a:pPr>
            <a:r>
              <a:rPr lang="ja-JP" sz="2800" b="0" strike="noStrike" spc="-1">
                <a:solidFill>
                  <a:srgbClr val="000000"/>
                </a:solidFill>
                <a:latin typeface="Arial"/>
              </a:rPr>
              <a:t>3レベル目のアウトライン</a:t>
            </a:r>
          </a:p>
          <a:p>
            <a:pPr marL="1728000" lvl="3" indent="-216000">
              <a:spcBef>
                <a:spcPts val="567"/>
              </a:spcBef>
              <a:buClr>
                <a:srgbClr val="000000"/>
              </a:buClr>
              <a:buSzPct val="75000"/>
              <a:buFont typeface="Symbol" charset="2"/>
              <a:buChar char=""/>
            </a:pPr>
            <a:r>
              <a:rPr lang="ja-JP" sz="2800" b="0" strike="noStrike" spc="-1">
                <a:solidFill>
                  <a:srgbClr val="000000"/>
                </a:solidFill>
                <a:latin typeface="Arial"/>
              </a:rPr>
              <a:t>4レベル目のアウトライン</a:t>
            </a:r>
          </a:p>
          <a:p>
            <a:pPr marL="2160000" lvl="4" indent="-216000">
              <a:spcBef>
                <a:spcPts val="283"/>
              </a:spcBef>
              <a:buClr>
                <a:srgbClr val="000000"/>
              </a:buClr>
              <a:buSzPct val="45000"/>
              <a:buFont typeface="Wingdings" charset="2"/>
              <a:buChar char=""/>
            </a:pPr>
            <a:r>
              <a:rPr lang="ja-JP" sz="2800" b="0" strike="noStrike" spc="-1">
                <a:solidFill>
                  <a:srgbClr val="000000"/>
                </a:solidFill>
                <a:latin typeface="Arial"/>
              </a:rPr>
              <a:t>5レベル目のアウトライン</a:t>
            </a:r>
          </a:p>
          <a:p>
            <a:pPr marL="2592000" lvl="5" indent="-216000">
              <a:spcBef>
                <a:spcPts val="283"/>
              </a:spcBef>
              <a:buClr>
                <a:srgbClr val="000000"/>
              </a:buClr>
              <a:buSzPct val="45000"/>
              <a:buFont typeface="Wingdings" charset="2"/>
              <a:buChar char=""/>
            </a:pPr>
            <a:r>
              <a:rPr lang="ja-JP" sz="2800" b="0" strike="noStrike" spc="-1">
                <a:solidFill>
                  <a:srgbClr val="000000"/>
                </a:solidFill>
                <a:latin typeface="Arial"/>
              </a:rPr>
              <a:t>6レベル目のアウトライン</a:t>
            </a:r>
          </a:p>
          <a:p>
            <a:pPr marL="3024000" lvl="6" indent="-216000">
              <a:spcBef>
                <a:spcPts val="283"/>
              </a:spcBef>
              <a:buClr>
                <a:srgbClr val="000000"/>
              </a:buClr>
              <a:buSzPct val="45000"/>
              <a:buFont typeface="Wingdings" charset="2"/>
              <a:buChar char=""/>
            </a:pPr>
            <a:r>
              <a:rPr lang="ja-JP" sz="2800" b="0" strike="noStrike" spc="-1">
                <a:solidFill>
                  <a:srgbClr val="000000"/>
                </a:solidFill>
                <a:latin typeface="Arial"/>
              </a:rPr>
              <a:t>7レベル目のアウトライン</a:t>
            </a:r>
          </a:p>
        </p:txBody>
      </p:sp>
      <p:sp>
        <p:nvSpPr>
          <p:cNvPr id="78" name="PlaceHolder 3"/>
          <p:cNvSpPr>
            <a:spLocks noGrp="1"/>
          </p:cNvSpPr>
          <p:nvPr>
            <p:ph type="body"/>
          </p:nvPr>
        </p:nvSpPr>
        <p:spPr>
          <a:xfrm>
            <a:off x="5152320" y="1768320"/>
            <a:ext cx="4426920" cy="438372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p>
          <a:p>
            <a:pPr marL="864000" lvl="1" indent="-324000">
              <a:spcBef>
                <a:spcPts val="1134"/>
              </a:spcBef>
              <a:buClr>
                <a:srgbClr val="000000"/>
              </a:buClr>
              <a:buSzPct val="75000"/>
              <a:buFont typeface="Symbol" charset="2"/>
              <a:buChar char=""/>
            </a:pPr>
            <a:r>
              <a:rPr lang="ja-JP" sz="2800" b="0" strike="noStrike" spc="-1">
                <a:solidFill>
                  <a:srgbClr val="000000"/>
                </a:solidFill>
                <a:latin typeface="Arial"/>
              </a:rPr>
              <a:t>2レベル目のアウトライン</a:t>
            </a:r>
          </a:p>
          <a:p>
            <a:pPr marL="1296000" lvl="2" indent="-288000">
              <a:spcBef>
                <a:spcPts val="850"/>
              </a:spcBef>
              <a:buClr>
                <a:srgbClr val="000000"/>
              </a:buClr>
              <a:buSzPct val="45000"/>
              <a:buFont typeface="Wingdings" charset="2"/>
              <a:buChar char=""/>
            </a:pPr>
            <a:r>
              <a:rPr lang="ja-JP" sz="2800" b="0" strike="noStrike" spc="-1">
                <a:solidFill>
                  <a:srgbClr val="000000"/>
                </a:solidFill>
                <a:latin typeface="Arial"/>
              </a:rPr>
              <a:t>3レベル目のアウトライン</a:t>
            </a:r>
          </a:p>
          <a:p>
            <a:pPr marL="1728000" lvl="3" indent="-216000">
              <a:spcBef>
                <a:spcPts val="567"/>
              </a:spcBef>
              <a:buClr>
                <a:srgbClr val="000000"/>
              </a:buClr>
              <a:buSzPct val="75000"/>
              <a:buFont typeface="Symbol" charset="2"/>
              <a:buChar char=""/>
            </a:pPr>
            <a:r>
              <a:rPr lang="ja-JP" sz="2800" b="0" strike="noStrike" spc="-1">
                <a:solidFill>
                  <a:srgbClr val="000000"/>
                </a:solidFill>
                <a:latin typeface="Arial"/>
              </a:rPr>
              <a:t>4レベル目のアウトライン</a:t>
            </a:r>
          </a:p>
          <a:p>
            <a:pPr marL="2160000" lvl="4" indent="-216000">
              <a:spcBef>
                <a:spcPts val="283"/>
              </a:spcBef>
              <a:buClr>
                <a:srgbClr val="000000"/>
              </a:buClr>
              <a:buSzPct val="45000"/>
              <a:buFont typeface="Wingdings" charset="2"/>
              <a:buChar char=""/>
            </a:pPr>
            <a:r>
              <a:rPr lang="ja-JP" sz="2800" b="0" strike="noStrike" spc="-1">
                <a:solidFill>
                  <a:srgbClr val="000000"/>
                </a:solidFill>
                <a:latin typeface="Arial"/>
              </a:rPr>
              <a:t>5レベル目のアウトライン</a:t>
            </a:r>
          </a:p>
          <a:p>
            <a:pPr marL="2592000" lvl="5" indent="-216000">
              <a:spcBef>
                <a:spcPts val="283"/>
              </a:spcBef>
              <a:buClr>
                <a:srgbClr val="000000"/>
              </a:buClr>
              <a:buSzPct val="45000"/>
              <a:buFont typeface="Wingdings" charset="2"/>
              <a:buChar char=""/>
            </a:pPr>
            <a:r>
              <a:rPr lang="ja-JP" sz="2800" b="0" strike="noStrike" spc="-1">
                <a:solidFill>
                  <a:srgbClr val="000000"/>
                </a:solidFill>
                <a:latin typeface="Arial"/>
              </a:rPr>
              <a:t>6レベル目のアウトライン</a:t>
            </a:r>
          </a:p>
          <a:p>
            <a:pPr marL="3024000" lvl="6" indent="-216000">
              <a:spcBef>
                <a:spcPts val="283"/>
              </a:spcBef>
              <a:buClr>
                <a:srgbClr val="000000"/>
              </a:buClr>
              <a:buSzPct val="45000"/>
              <a:buFont typeface="Wingdings" charset="2"/>
              <a:buChar char=""/>
            </a:pPr>
            <a:r>
              <a:rPr lang="ja-JP" sz="2800" b="0" strike="noStrike" spc="-1">
                <a:solidFill>
                  <a:srgbClr val="000000"/>
                </a:solid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504360" y="301680"/>
            <a:ext cx="9071280" cy="1261440"/>
          </a:xfrm>
          <a:prstGeom prst="rect">
            <a:avLst/>
          </a:prstGeom>
        </p:spPr>
        <p:txBody>
          <a:bodyPr lIns="0" tIns="0" rIns="0" bIns="0" anchor="ctr"/>
          <a:lstStyle/>
          <a:p>
            <a:r>
              <a:rPr lang="ja-JP" sz="4400" b="0" strike="noStrike" spc="-1">
                <a:solidFill>
                  <a:srgbClr val="000000"/>
                </a:solidFill>
                <a:latin typeface="Arial"/>
              </a:rPr>
              <a:t>タイトルテキストの書式を編集するにはクリックします。</a:t>
            </a:r>
          </a:p>
        </p:txBody>
      </p:sp>
      <p:sp>
        <p:nvSpPr>
          <p:cNvPr id="116" name="PlaceHolder 2"/>
          <p:cNvSpPr>
            <a:spLocks noGrp="1"/>
          </p:cNvSpPr>
          <p:nvPr>
            <p:ph type="body"/>
          </p:nvPr>
        </p:nvSpPr>
        <p:spPr>
          <a:xfrm>
            <a:off x="504360" y="1768320"/>
            <a:ext cx="4426200" cy="209052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p>
          <a:p>
            <a:pPr marL="864000" lvl="1" indent="-324000">
              <a:spcBef>
                <a:spcPts val="1134"/>
              </a:spcBef>
              <a:buClr>
                <a:srgbClr val="000000"/>
              </a:buClr>
              <a:buSzPct val="75000"/>
              <a:buFont typeface="Symbol" charset="2"/>
              <a:buChar char=""/>
            </a:pPr>
            <a:r>
              <a:rPr lang="ja-JP" sz="2800" b="0" strike="noStrike" spc="-1">
                <a:solidFill>
                  <a:srgbClr val="000000"/>
                </a:solidFill>
                <a:latin typeface="Arial"/>
              </a:rPr>
              <a:t>2レベル目のアウトライン</a:t>
            </a:r>
          </a:p>
          <a:p>
            <a:pPr marL="1296000" lvl="2" indent="-288000">
              <a:spcBef>
                <a:spcPts val="850"/>
              </a:spcBef>
              <a:buClr>
                <a:srgbClr val="000000"/>
              </a:buClr>
              <a:buSzPct val="45000"/>
              <a:buFont typeface="Wingdings" charset="2"/>
              <a:buChar char=""/>
            </a:pPr>
            <a:r>
              <a:rPr lang="ja-JP" sz="2800" b="0" strike="noStrike" spc="-1">
                <a:solidFill>
                  <a:srgbClr val="000000"/>
                </a:solidFill>
                <a:latin typeface="Arial"/>
              </a:rPr>
              <a:t>3レベル目のアウトライン</a:t>
            </a:r>
          </a:p>
          <a:p>
            <a:pPr marL="1728000" lvl="3" indent="-216000">
              <a:spcBef>
                <a:spcPts val="567"/>
              </a:spcBef>
              <a:buClr>
                <a:srgbClr val="000000"/>
              </a:buClr>
              <a:buSzPct val="75000"/>
              <a:buFont typeface="Symbol" charset="2"/>
              <a:buChar char=""/>
            </a:pPr>
            <a:r>
              <a:rPr lang="ja-JP" sz="2800" b="0" strike="noStrike" spc="-1">
                <a:solidFill>
                  <a:srgbClr val="000000"/>
                </a:solidFill>
                <a:latin typeface="Arial"/>
              </a:rPr>
              <a:t>4レベル目のアウトライン</a:t>
            </a:r>
          </a:p>
          <a:p>
            <a:pPr marL="2160000" lvl="4" indent="-216000">
              <a:spcBef>
                <a:spcPts val="283"/>
              </a:spcBef>
              <a:buClr>
                <a:srgbClr val="000000"/>
              </a:buClr>
              <a:buSzPct val="45000"/>
              <a:buFont typeface="Wingdings" charset="2"/>
              <a:buChar char=""/>
            </a:pPr>
            <a:r>
              <a:rPr lang="ja-JP" sz="2800" b="0" strike="noStrike" spc="-1">
                <a:solidFill>
                  <a:srgbClr val="000000"/>
                </a:solidFill>
                <a:latin typeface="Arial"/>
              </a:rPr>
              <a:t>5レベル目のアウトライン</a:t>
            </a:r>
          </a:p>
          <a:p>
            <a:pPr marL="2592000" lvl="5" indent="-216000">
              <a:spcBef>
                <a:spcPts val="283"/>
              </a:spcBef>
              <a:buClr>
                <a:srgbClr val="000000"/>
              </a:buClr>
              <a:buSzPct val="45000"/>
              <a:buFont typeface="Wingdings" charset="2"/>
              <a:buChar char=""/>
            </a:pPr>
            <a:r>
              <a:rPr lang="ja-JP" sz="2800" b="0" strike="noStrike" spc="-1">
                <a:solidFill>
                  <a:srgbClr val="000000"/>
                </a:solidFill>
                <a:latin typeface="Arial"/>
              </a:rPr>
              <a:t>6レベル目のアウトライン</a:t>
            </a:r>
          </a:p>
          <a:p>
            <a:pPr marL="3024000" lvl="6" indent="-216000">
              <a:spcBef>
                <a:spcPts val="283"/>
              </a:spcBef>
              <a:buClr>
                <a:srgbClr val="000000"/>
              </a:buClr>
              <a:buSzPct val="45000"/>
              <a:buFont typeface="Wingdings" charset="2"/>
              <a:buChar char=""/>
            </a:pPr>
            <a:r>
              <a:rPr lang="ja-JP" sz="2800" b="0" strike="noStrike" spc="-1">
                <a:solidFill>
                  <a:srgbClr val="000000"/>
                </a:solidFill>
                <a:latin typeface="Arial"/>
              </a:rPr>
              <a:t>7レベル目のアウトライン</a:t>
            </a:r>
          </a:p>
        </p:txBody>
      </p:sp>
      <p:sp>
        <p:nvSpPr>
          <p:cNvPr id="117" name="PlaceHolder 3"/>
          <p:cNvSpPr>
            <a:spLocks noGrp="1"/>
          </p:cNvSpPr>
          <p:nvPr>
            <p:ph type="body"/>
          </p:nvPr>
        </p:nvSpPr>
        <p:spPr>
          <a:xfrm>
            <a:off x="504360" y="4059000"/>
            <a:ext cx="4426200" cy="209016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p>
          <a:p>
            <a:pPr marL="864000" lvl="1" indent="-324000">
              <a:spcBef>
                <a:spcPts val="1134"/>
              </a:spcBef>
              <a:buClr>
                <a:srgbClr val="000000"/>
              </a:buClr>
              <a:buSzPct val="75000"/>
              <a:buFont typeface="Symbol" charset="2"/>
              <a:buChar char=""/>
            </a:pPr>
            <a:r>
              <a:rPr lang="ja-JP" sz="2800" b="0" strike="noStrike" spc="-1">
                <a:solidFill>
                  <a:srgbClr val="000000"/>
                </a:solidFill>
                <a:latin typeface="Arial"/>
              </a:rPr>
              <a:t>2レベル目のアウトライン</a:t>
            </a:r>
          </a:p>
          <a:p>
            <a:pPr marL="1296000" lvl="2" indent="-288000">
              <a:spcBef>
                <a:spcPts val="850"/>
              </a:spcBef>
              <a:buClr>
                <a:srgbClr val="000000"/>
              </a:buClr>
              <a:buSzPct val="45000"/>
              <a:buFont typeface="Wingdings" charset="2"/>
              <a:buChar char=""/>
            </a:pPr>
            <a:r>
              <a:rPr lang="ja-JP" sz="2800" b="0" strike="noStrike" spc="-1">
                <a:solidFill>
                  <a:srgbClr val="000000"/>
                </a:solidFill>
                <a:latin typeface="Arial"/>
              </a:rPr>
              <a:t>3レベル目のアウトライン</a:t>
            </a:r>
          </a:p>
          <a:p>
            <a:pPr marL="1728000" lvl="3" indent="-216000">
              <a:spcBef>
                <a:spcPts val="567"/>
              </a:spcBef>
              <a:buClr>
                <a:srgbClr val="000000"/>
              </a:buClr>
              <a:buSzPct val="75000"/>
              <a:buFont typeface="Symbol" charset="2"/>
              <a:buChar char=""/>
            </a:pPr>
            <a:r>
              <a:rPr lang="ja-JP" sz="2800" b="0" strike="noStrike" spc="-1">
                <a:solidFill>
                  <a:srgbClr val="000000"/>
                </a:solidFill>
                <a:latin typeface="Arial"/>
              </a:rPr>
              <a:t>4レベル目のアウトライン</a:t>
            </a:r>
          </a:p>
          <a:p>
            <a:pPr marL="2160000" lvl="4" indent="-216000">
              <a:spcBef>
                <a:spcPts val="283"/>
              </a:spcBef>
              <a:buClr>
                <a:srgbClr val="000000"/>
              </a:buClr>
              <a:buSzPct val="45000"/>
              <a:buFont typeface="Wingdings" charset="2"/>
              <a:buChar char=""/>
            </a:pPr>
            <a:r>
              <a:rPr lang="ja-JP" sz="2800" b="0" strike="noStrike" spc="-1">
                <a:solidFill>
                  <a:srgbClr val="000000"/>
                </a:solidFill>
                <a:latin typeface="Arial"/>
              </a:rPr>
              <a:t>5レベル目のアウトライン</a:t>
            </a:r>
          </a:p>
          <a:p>
            <a:pPr marL="2592000" lvl="5" indent="-216000">
              <a:spcBef>
                <a:spcPts val="283"/>
              </a:spcBef>
              <a:buClr>
                <a:srgbClr val="000000"/>
              </a:buClr>
              <a:buSzPct val="45000"/>
              <a:buFont typeface="Wingdings" charset="2"/>
              <a:buChar char=""/>
            </a:pPr>
            <a:r>
              <a:rPr lang="ja-JP" sz="2800" b="0" strike="noStrike" spc="-1">
                <a:solidFill>
                  <a:srgbClr val="000000"/>
                </a:solidFill>
                <a:latin typeface="Arial"/>
              </a:rPr>
              <a:t>6レベル目のアウトライン</a:t>
            </a:r>
          </a:p>
          <a:p>
            <a:pPr marL="3024000" lvl="6" indent="-216000">
              <a:spcBef>
                <a:spcPts val="283"/>
              </a:spcBef>
              <a:buClr>
                <a:srgbClr val="000000"/>
              </a:buClr>
              <a:buSzPct val="45000"/>
              <a:buFont typeface="Wingdings" charset="2"/>
              <a:buChar char=""/>
            </a:pPr>
            <a:r>
              <a:rPr lang="ja-JP" sz="2800" b="0" strike="noStrike" spc="-1">
                <a:solidFill>
                  <a:srgbClr val="000000"/>
                </a:solidFill>
                <a:latin typeface="Arial"/>
              </a:rPr>
              <a:t>7レベル目のアウトライン</a:t>
            </a:r>
          </a:p>
        </p:txBody>
      </p:sp>
      <p:sp>
        <p:nvSpPr>
          <p:cNvPr id="118" name="PlaceHolder 4"/>
          <p:cNvSpPr>
            <a:spLocks noGrp="1"/>
          </p:cNvSpPr>
          <p:nvPr>
            <p:ph type="body"/>
          </p:nvPr>
        </p:nvSpPr>
        <p:spPr>
          <a:xfrm>
            <a:off x="5152320" y="1768320"/>
            <a:ext cx="4426920" cy="438372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p>
          <a:p>
            <a:pPr marL="864000" lvl="1" indent="-324000">
              <a:spcBef>
                <a:spcPts val="1134"/>
              </a:spcBef>
              <a:buClr>
                <a:srgbClr val="000000"/>
              </a:buClr>
              <a:buSzPct val="75000"/>
              <a:buFont typeface="Symbol" charset="2"/>
              <a:buChar char=""/>
            </a:pPr>
            <a:r>
              <a:rPr lang="ja-JP" sz="2800" b="0" strike="noStrike" spc="-1">
                <a:solidFill>
                  <a:srgbClr val="000000"/>
                </a:solidFill>
                <a:latin typeface="Arial"/>
              </a:rPr>
              <a:t>2レベル目のアウトライン</a:t>
            </a:r>
          </a:p>
          <a:p>
            <a:pPr marL="1296000" lvl="2" indent="-288000">
              <a:spcBef>
                <a:spcPts val="850"/>
              </a:spcBef>
              <a:buClr>
                <a:srgbClr val="000000"/>
              </a:buClr>
              <a:buSzPct val="45000"/>
              <a:buFont typeface="Wingdings" charset="2"/>
              <a:buChar char=""/>
            </a:pPr>
            <a:r>
              <a:rPr lang="ja-JP" sz="2800" b="0" strike="noStrike" spc="-1">
                <a:solidFill>
                  <a:srgbClr val="000000"/>
                </a:solidFill>
                <a:latin typeface="Arial"/>
              </a:rPr>
              <a:t>3レベル目のアウトライン</a:t>
            </a:r>
          </a:p>
          <a:p>
            <a:pPr marL="1728000" lvl="3" indent="-216000">
              <a:spcBef>
                <a:spcPts val="567"/>
              </a:spcBef>
              <a:buClr>
                <a:srgbClr val="000000"/>
              </a:buClr>
              <a:buSzPct val="75000"/>
              <a:buFont typeface="Symbol" charset="2"/>
              <a:buChar char=""/>
            </a:pPr>
            <a:r>
              <a:rPr lang="ja-JP" sz="2800" b="0" strike="noStrike" spc="-1">
                <a:solidFill>
                  <a:srgbClr val="000000"/>
                </a:solidFill>
                <a:latin typeface="Arial"/>
              </a:rPr>
              <a:t>4レベル目のアウトライン</a:t>
            </a:r>
          </a:p>
          <a:p>
            <a:pPr marL="2160000" lvl="4" indent="-216000">
              <a:spcBef>
                <a:spcPts val="283"/>
              </a:spcBef>
              <a:buClr>
                <a:srgbClr val="000000"/>
              </a:buClr>
              <a:buSzPct val="45000"/>
              <a:buFont typeface="Wingdings" charset="2"/>
              <a:buChar char=""/>
            </a:pPr>
            <a:r>
              <a:rPr lang="ja-JP" sz="2800" b="0" strike="noStrike" spc="-1">
                <a:solidFill>
                  <a:srgbClr val="000000"/>
                </a:solidFill>
                <a:latin typeface="Arial"/>
              </a:rPr>
              <a:t>5レベル目のアウトライン</a:t>
            </a:r>
          </a:p>
          <a:p>
            <a:pPr marL="2592000" lvl="5" indent="-216000">
              <a:spcBef>
                <a:spcPts val="283"/>
              </a:spcBef>
              <a:buClr>
                <a:srgbClr val="000000"/>
              </a:buClr>
              <a:buSzPct val="45000"/>
              <a:buFont typeface="Wingdings" charset="2"/>
              <a:buChar char=""/>
            </a:pPr>
            <a:r>
              <a:rPr lang="ja-JP" sz="2800" b="0" strike="noStrike" spc="-1">
                <a:solidFill>
                  <a:srgbClr val="000000"/>
                </a:solidFill>
                <a:latin typeface="Arial"/>
              </a:rPr>
              <a:t>6レベル目のアウトライン</a:t>
            </a:r>
          </a:p>
          <a:p>
            <a:pPr marL="3024000" lvl="6" indent="-216000">
              <a:spcBef>
                <a:spcPts val="283"/>
              </a:spcBef>
              <a:buClr>
                <a:srgbClr val="000000"/>
              </a:buClr>
              <a:buSzPct val="45000"/>
              <a:buFont typeface="Wingdings" charset="2"/>
              <a:buChar char=""/>
            </a:pPr>
            <a:r>
              <a:rPr lang="ja-JP" sz="2800" b="0" strike="noStrike" spc="-1">
                <a:solidFill>
                  <a:srgbClr val="000000"/>
                </a:solid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301320"/>
            <a:ext cx="9072000" cy="1261800"/>
          </a:xfrm>
          <a:prstGeom prst="rect">
            <a:avLst/>
          </a:prstGeom>
        </p:spPr>
        <p:txBody>
          <a:bodyPr lIns="0" tIns="0" rIns="0" bIns="0" anchor="ctr"/>
          <a:lstStyle/>
          <a:p>
            <a:r>
              <a:rPr lang="ja-JP" sz="1800" b="0" strike="noStrike" spc="-1">
                <a:solidFill>
                  <a:srgbClr val="000000"/>
                </a:solidFill>
                <a:latin typeface="Arial"/>
              </a:rPr>
              <a:t>タイトルテキストの書式を編集するにはクリックします。</a:t>
            </a:r>
          </a:p>
        </p:txBody>
      </p:sp>
      <p:sp>
        <p:nvSpPr>
          <p:cNvPr id="156"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p>
          <a:p>
            <a:pPr marL="864000" lvl="1" indent="-324000">
              <a:spcBef>
                <a:spcPts val="1134"/>
              </a:spcBef>
              <a:buClr>
                <a:srgbClr val="000000"/>
              </a:buClr>
              <a:buSzPct val="75000"/>
              <a:buFont typeface="Symbol" charset="2"/>
              <a:buChar char=""/>
            </a:pPr>
            <a:r>
              <a:rPr lang="ja-JP" sz="2000" b="0" strike="noStrike" spc="-1">
                <a:solidFill>
                  <a:srgbClr val="000000"/>
                </a:solidFill>
                <a:latin typeface="Arial"/>
              </a:rPr>
              <a:t>2レベル目のアウトライン</a:t>
            </a:r>
          </a:p>
          <a:p>
            <a:pPr marL="1296000" lvl="2" indent="-288000">
              <a:spcBef>
                <a:spcPts val="850"/>
              </a:spcBef>
              <a:buClr>
                <a:srgbClr val="000000"/>
              </a:buClr>
              <a:buSzPct val="45000"/>
              <a:buFont typeface="Wingdings" charset="2"/>
              <a:buChar char=""/>
            </a:pPr>
            <a:r>
              <a:rPr lang="ja-JP" sz="1800" b="0" strike="noStrike" spc="-1">
                <a:solidFill>
                  <a:srgbClr val="000000"/>
                </a:solidFill>
                <a:latin typeface="Arial"/>
              </a:rPr>
              <a:t>3レベル目のアウトライン</a:t>
            </a:r>
          </a:p>
          <a:p>
            <a:pPr marL="1728000" lvl="3" indent="-216000">
              <a:spcBef>
                <a:spcPts val="567"/>
              </a:spcBef>
              <a:buClr>
                <a:srgbClr val="000000"/>
              </a:buClr>
              <a:buSzPct val="75000"/>
              <a:buFont typeface="Symbol" charset="2"/>
              <a:buChar char=""/>
            </a:pPr>
            <a:r>
              <a:rPr lang="ja-JP" sz="1800" b="0" strike="noStrike" spc="-1">
                <a:solidFill>
                  <a:srgbClr val="000000"/>
                </a:solidFill>
                <a:latin typeface="Arial"/>
              </a:rPr>
              <a:t>4レベル目のアウトライン</a:t>
            </a:r>
          </a:p>
          <a:p>
            <a:pPr marL="2160000" lvl="4" indent="-216000">
              <a:spcBef>
                <a:spcPts val="283"/>
              </a:spcBef>
              <a:buClr>
                <a:srgbClr val="000000"/>
              </a:buClr>
              <a:buSzPct val="45000"/>
              <a:buFont typeface="Wingdings" charset="2"/>
              <a:buChar char=""/>
            </a:pPr>
            <a:r>
              <a:rPr lang="ja-JP" sz="2000" b="0" strike="noStrike" spc="-1">
                <a:solidFill>
                  <a:srgbClr val="000000"/>
                </a:solidFill>
                <a:latin typeface="Arial"/>
              </a:rPr>
              <a:t>5レベル目のアウトライン</a:t>
            </a:r>
          </a:p>
          <a:p>
            <a:pPr marL="2592000" lvl="5" indent="-216000">
              <a:spcBef>
                <a:spcPts val="283"/>
              </a:spcBef>
              <a:buClr>
                <a:srgbClr val="000000"/>
              </a:buClr>
              <a:buSzPct val="45000"/>
              <a:buFont typeface="Wingdings" charset="2"/>
              <a:buChar char=""/>
            </a:pPr>
            <a:r>
              <a:rPr lang="ja-JP" sz="2000" b="0" strike="noStrike" spc="-1">
                <a:solidFill>
                  <a:srgbClr val="000000"/>
                </a:solidFill>
                <a:latin typeface="Arial"/>
              </a:rPr>
              <a:t>6レベル目のアウトライン</a:t>
            </a:r>
          </a:p>
          <a:p>
            <a:pPr marL="3024000" lvl="6" indent="-216000">
              <a:spcBef>
                <a:spcPts val="283"/>
              </a:spcBef>
              <a:buClr>
                <a:srgbClr val="000000"/>
              </a:buClr>
              <a:buSzPct val="45000"/>
              <a:buFont typeface="Wingdings" charset="2"/>
              <a:buChar char=""/>
            </a:pPr>
            <a:r>
              <a:rPr lang="ja-JP" sz="2000" b="0" strike="noStrike" spc="-1">
                <a:solidFill>
                  <a:srgbClr val="000000"/>
                </a:solid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301320"/>
            <a:ext cx="9072000" cy="1261800"/>
          </a:xfrm>
          <a:prstGeom prst="rect">
            <a:avLst/>
          </a:prstGeom>
        </p:spPr>
        <p:txBody>
          <a:bodyPr lIns="0" tIns="0" rIns="0" bIns="0" anchor="ctr"/>
          <a:lstStyle/>
          <a:p>
            <a:r>
              <a:rPr lang="ja-JP" sz="1800" b="0" strike="noStrike" spc="-1">
                <a:solidFill>
                  <a:srgbClr val="000000"/>
                </a:solidFill>
                <a:latin typeface="Arial"/>
              </a:rPr>
              <a:t>タイトルテキストの書式を編集するにはクリックします。</a:t>
            </a:r>
          </a:p>
        </p:txBody>
      </p:sp>
      <p:sp>
        <p:nvSpPr>
          <p:cNvPr id="194"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p>
          <a:p>
            <a:pPr marL="864000" lvl="1" indent="-324000">
              <a:spcBef>
                <a:spcPts val="1134"/>
              </a:spcBef>
              <a:buClr>
                <a:srgbClr val="000000"/>
              </a:buClr>
              <a:buSzPct val="75000"/>
              <a:buFont typeface="Symbol" charset="2"/>
              <a:buChar char=""/>
            </a:pPr>
            <a:r>
              <a:rPr lang="ja-JP" sz="2000" b="0" strike="noStrike" spc="-1">
                <a:solidFill>
                  <a:srgbClr val="000000"/>
                </a:solidFill>
                <a:latin typeface="Arial"/>
              </a:rPr>
              <a:t>2レベル目のアウトライン</a:t>
            </a:r>
          </a:p>
          <a:p>
            <a:pPr marL="1296000" lvl="2" indent="-288000">
              <a:spcBef>
                <a:spcPts val="850"/>
              </a:spcBef>
              <a:buClr>
                <a:srgbClr val="000000"/>
              </a:buClr>
              <a:buSzPct val="45000"/>
              <a:buFont typeface="Wingdings" charset="2"/>
              <a:buChar char=""/>
            </a:pPr>
            <a:r>
              <a:rPr lang="ja-JP" sz="1800" b="0" strike="noStrike" spc="-1">
                <a:solidFill>
                  <a:srgbClr val="000000"/>
                </a:solidFill>
                <a:latin typeface="Arial"/>
              </a:rPr>
              <a:t>3レベル目のアウトライン</a:t>
            </a:r>
          </a:p>
          <a:p>
            <a:pPr marL="1728000" lvl="3" indent="-216000">
              <a:spcBef>
                <a:spcPts val="567"/>
              </a:spcBef>
              <a:buClr>
                <a:srgbClr val="000000"/>
              </a:buClr>
              <a:buSzPct val="75000"/>
              <a:buFont typeface="Symbol" charset="2"/>
              <a:buChar char=""/>
            </a:pPr>
            <a:r>
              <a:rPr lang="ja-JP" sz="1800" b="0" strike="noStrike" spc="-1">
                <a:solidFill>
                  <a:srgbClr val="000000"/>
                </a:solidFill>
                <a:latin typeface="Arial"/>
              </a:rPr>
              <a:t>4レベル目のアウトライン</a:t>
            </a:r>
          </a:p>
          <a:p>
            <a:pPr marL="2160000" lvl="4" indent="-216000">
              <a:spcBef>
                <a:spcPts val="283"/>
              </a:spcBef>
              <a:buClr>
                <a:srgbClr val="000000"/>
              </a:buClr>
              <a:buSzPct val="45000"/>
              <a:buFont typeface="Wingdings" charset="2"/>
              <a:buChar char=""/>
            </a:pPr>
            <a:r>
              <a:rPr lang="ja-JP" sz="2000" b="0" strike="noStrike" spc="-1">
                <a:solidFill>
                  <a:srgbClr val="000000"/>
                </a:solidFill>
                <a:latin typeface="Arial"/>
              </a:rPr>
              <a:t>5レベル目のアウトライン</a:t>
            </a:r>
          </a:p>
          <a:p>
            <a:pPr marL="2592000" lvl="5" indent="-216000">
              <a:spcBef>
                <a:spcPts val="283"/>
              </a:spcBef>
              <a:buClr>
                <a:srgbClr val="000000"/>
              </a:buClr>
              <a:buSzPct val="45000"/>
              <a:buFont typeface="Wingdings" charset="2"/>
              <a:buChar char=""/>
            </a:pPr>
            <a:r>
              <a:rPr lang="ja-JP" sz="2000" b="0" strike="noStrike" spc="-1">
                <a:solidFill>
                  <a:srgbClr val="000000"/>
                </a:solidFill>
                <a:latin typeface="Arial"/>
              </a:rPr>
              <a:t>6レベル目のアウトライン</a:t>
            </a:r>
          </a:p>
          <a:p>
            <a:pPr marL="3024000" lvl="6" indent="-216000">
              <a:spcBef>
                <a:spcPts val="283"/>
              </a:spcBef>
              <a:buClr>
                <a:srgbClr val="000000"/>
              </a:buClr>
              <a:buSzPct val="45000"/>
              <a:buFont typeface="Wingdings" charset="2"/>
              <a:buChar char=""/>
            </a:pPr>
            <a:r>
              <a:rPr lang="ja-JP" sz="2000" b="0" strike="noStrike" spc="-1">
                <a:solidFill>
                  <a:srgbClr val="000000"/>
                </a:solid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1" name="PlaceHolder 1"/>
          <p:cNvSpPr>
            <a:spLocks noGrp="1"/>
          </p:cNvSpPr>
          <p:nvPr>
            <p:ph type="title"/>
          </p:nvPr>
        </p:nvSpPr>
        <p:spPr>
          <a:xfrm>
            <a:off x="504360" y="301680"/>
            <a:ext cx="9071280" cy="1261440"/>
          </a:xfrm>
          <a:prstGeom prst="rect">
            <a:avLst/>
          </a:prstGeom>
        </p:spPr>
        <p:txBody>
          <a:bodyPr lIns="0" tIns="0" rIns="0" bIns="0" anchor="ctr"/>
          <a:lstStyle/>
          <a:p>
            <a:r>
              <a:rPr lang="ja-JP" sz="4400" b="0" strike="noStrike" spc="-1">
                <a:solidFill>
                  <a:srgbClr val="000000"/>
                </a:solidFill>
                <a:latin typeface="Arial"/>
              </a:rPr>
              <a:t>タイトルテキストの書式を編集するにはクリックします。</a:t>
            </a:r>
          </a:p>
        </p:txBody>
      </p:sp>
      <p:sp>
        <p:nvSpPr>
          <p:cNvPr id="232" name="PlaceHolder 2"/>
          <p:cNvSpPr>
            <a:spLocks noGrp="1"/>
          </p:cNvSpPr>
          <p:nvPr>
            <p:ph type="body"/>
          </p:nvPr>
        </p:nvSpPr>
        <p:spPr>
          <a:xfrm>
            <a:off x="504360" y="1768320"/>
            <a:ext cx="4426200" cy="209052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p>
          <a:p>
            <a:pPr marL="864000" lvl="1" indent="-324000">
              <a:spcBef>
                <a:spcPts val="1134"/>
              </a:spcBef>
              <a:buClr>
                <a:srgbClr val="000000"/>
              </a:buClr>
              <a:buSzPct val="75000"/>
              <a:buFont typeface="Symbol" charset="2"/>
              <a:buChar char=""/>
            </a:pPr>
            <a:r>
              <a:rPr lang="ja-JP" sz="2800" b="0" strike="noStrike" spc="-1">
                <a:solidFill>
                  <a:srgbClr val="000000"/>
                </a:solidFill>
                <a:latin typeface="Arial"/>
              </a:rPr>
              <a:t>2レベル目のアウトライン</a:t>
            </a:r>
          </a:p>
          <a:p>
            <a:pPr marL="1296000" lvl="2" indent="-288000">
              <a:spcBef>
                <a:spcPts val="850"/>
              </a:spcBef>
              <a:buClr>
                <a:srgbClr val="000000"/>
              </a:buClr>
              <a:buSzPct val="45000"/>
              <a:buFont typeface="Wingdings" charset="2"/>
              <a:buChar char=""/>
            </a:pPr>
            <a:r>
              <a:rPr lang="ja-JP" sz="2800" b="0" strike="noStrike" spc="-1">
                <a:solidFill>
                  <a:srgbClr val="000000"/>
                </a:solidFill>
                <a:latin typeface="Arial"/>
              </a:rPr>
              <a:t>3レベル目のアウトライン</a:t>
            </a:r>
          </a:p>
          <a:p>
            <a:pPr marL="1728000" lvl="3" indent="-216000">
              <a:spcBef>
                <a:spcPts val="567"/>
              </a:spcBef>
              <a:buClr>
                <a:srgbClr val="000000"/>
              </a:buClr>
              <a:buSzPct val="75000"/>
              <a:buFont typeface="Symbol" charset="2"/>
              <a:buChar char=""/>
            </a:pPr>
            <a:r>
              <a:rPr lang="ja-JP" sz="2800" b="0" strike="noStrike" spc="-1">
                <a:solidFill>
                  <a:srgbClr val="000000"/>
                </a:solidFill>
                <a:latin typeface="Arial"/>
              </a:rPr>
              <a:t>4レベル目のアウトライン</a:t>
            </a:r>
          </a:p>
          <a:p>
            <a:pPr marL="2160000" lvl="4" indent="-216000">
              <a:spcBef>
                <a:spcPts val="283"/>
              </a:spcBef>
              <a:buClr>
                <a:srgbClr val="000000"/>
              </a:buClr>
              <a:buSzPct val="45000"/>
              <a:buFont typeface="Wingdings" charset="2"/>
              <a:buChar char=""/>
            </a:pPr>
            <a:r>
              <a:rPr lang="ja-JP" sz="2800" b="0" strike="noStrike" spc="-1">
                <a:solidFill>
                  <a:srgbClr val="000000"/>
                </a:solidFill>
                <a:latin typeface="Arial"/>
              </a:rPr>
              <a:t>5レベル目のアウトライン</a:t>
            </a:r>
          </a:p>
          <a:p>
            <a:pPr marL="2592000" lvl="5" indent="-216000">
              <a:spcBef>
                <a:spcPts val="283"/>
              </a:spcBef>
              <a:buClr>
                <a:srgbClr val="000000"/>
              </a:buClr>
              <a:buSzPct val="45000"/>
              <a:buFont typeface="Wingdings" charset="2"/>
              <a:buChar char=""/>
            </a:pPr>
            <a:r>
              <a:rPr lang="ja-JP" sz="2800" b="0" strike="noStrike" spc="-1">
                <a:solidFill>
                  <a:srgbClr val="000000"/>
                </a:solidFill>
                <a:latin typeface="Arial"/>
              </a:rPr>
              <a:t>6レベル目のアウトライン</a:t>
            </a:r>
          </a:p>
          <a:p>
            <a:pPr marL="3024000" lvl="6" indent="-216000">
              <a:spcBef>
                <a:spcPts val="283"/>
              </a:spcBef>
              <a:buClr>
                <a:srgbClr val="000000"/>
              </a:buClr>
              <a:buSzPct val="45000"/>
              <a:buFont typeface="Wingdings" charset="2"/>
              <a:buChar char=""/>
            </a:pPr>
            <a:r>
              <a:rPr lang="ja-JP" sz="2800" b="0" strike="noStrike" spc="-1">
                <a:solidFill>
                  <a:srgbClr val="000000"/>
                </a:solidFill>
                <a:latin typeface="Arial"/>
              </a:rPr>
              <a:t>7レベル目のアウトライン</a:t>
            </a:r>
          </a:p>
        </p:txBody>
      </p:sp>
      <p:sp>
        <p:nvSpPr>
          <p:cNvPr id="233" name="PlaceHolder 3"/>
          <p:cNvSpPr>
            <a:spLocks noGrp="1"/>
          </p:cNvSpPr>
          <p:nvPr>
            <p:ph type="body"/>
          </p:nvPr>
        </p:nvSpPr>
        <p:spPr>
          <a:xfrm>
            <a:off x="504360" y="4059000"/>
            <a:ext cx="4426200" cy="209016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p>
          <a:p>
            <a:pPr marL="864000" lvl="1" indent="-324000">
              <a:spcBef>
                <a:spcPts val="1134"/>
              </a:spcBef>
              <a:buClr>
                <a:srgbClr val="000000"/>
              </a:buClr>
              <a:buSzPct val="75000"/>
              <a:buFont typeface="Symbol" charset="2"/>
              <a:buChar char=""/>
            </a:pPr>
            <a:r>
              <a:rPr lang="ja-JP" sz="2800" b="0" strike="noStrike" spc="-1">
                <a:solidFill>
                  <a:srgbClr val="000000"/>
                </a:solidFill>
                <a:latin typeface="Arial"/>
              </a:rPr>
              <a:t>2レベル目のアウトライン</a:t>
            </a:r>
          </a:p>
          <a:p>
            <a:pPr marL="1296000" lvl="2" indent="-288000">
              <a:spcBef>
                <a:spcPts val="850"/>
              </a:spcBef>
              <a:buClr>
                <a:srgbClr val="000000"/>
              </a:buClr>
              <a:buSzPct val="45000"/>
              <a:buFont typeface="Wingdings" charset="2"/>
              <a:buChar char=""/>
            </a:pPr>
            <a:r>
              <a:rPr lang="ja-JP" sz="2800" b="0" strike="noStrike" spc="-1">
                <a:solidFill>
                  <a:srgbClr val="000000"/>
                </a:solidFill>
                <a:latin typeface="Arial"/>
              </a:rPr>
              <a:t>3レベル目のアウトライン</a:t>
            </a:r>
          </a:p>
          <a:p>
            <a:pPr marL="1728000" lvl="3" indent="-216000">
              <a:spcBef>
                <a:spcPts val="567"/>
              </a:spcBef>
              <a:buClr>
                <a:srgbClr val="000000"/>
              </a:buClr>
              <a:buSzPct val="75000"/>
              <a:buFont typeface="Symbol" charset="2"/>
              <a:buChar char=""/>
            </a:pPr>
            <a:r>
              <a:rPr lang="ja-JP" sz="2800" b="0" strike="noStrike" spc="-1">
                <a:solidFill>
                  <a:srgbClr val="000000"/>
                </a:solidFill>
                <a:latin typeface="Arial"/>
              </a:rPr>
              <a:t>4レベル目のアウトライン</a:t>
            </a:r>
          </a:p>
          <a:p>
            <a:pPr marL="2160000" lvl="4" indent="-216000">
              <a:spcBef>
                <a:spcPts val="283"/>
              </a:spcBef>
              <a:buClr>
                <a:srgbClr val="000000"/>
              </a:buClr>
              <a:buSzPct val="45000"/>
              <a:buFont typeface="Wingdings" charset="2"/>
              <a:buChar char=""/>
            </a:pPr>
            <a:r>
              <a:rPr lang="ja-JP" sz="2800" b="0" strike="noStrike" spc="-1">
                <a:solidFill>
                  <a:srgbClr val="000000"/>
                </a:solidFill>
                <a:latin typeface="Arial"/>
              </a:rPr>
              <a:t>5レベル目のアウトライン</a:t>
            </a:r>
          </a:p>
          <a:p>
            <a:pPr marL="2592000" lvl="5" indent="-216000">
              <a:spcBef>
                <a:spcPts val="283"/>
              </a:spcBef>
              <a:buClr>
                <a:srgbClr val="000000"/>
              </a:buClr>
              <a:buSzPct val="45000"/>
              <a:buFont typeface="Wingdings" charset="2"/>
              <a:buChar char=""/>
            </a:pPr>
            <a:r>
              <a:rPr lang="ja-JP" sz="2800" b="0" strike="noStrike" spc="-1">
                <a:solidFill>
                  <a:srgbClr val="000000"/>
                </a:solidFill>
                <a:latin typeface="Arial"/>
              </a:rPr>
              <a:t>6レベル目のアウトライン</a:t>
            </a:r>
          </a:p>
          <a:p>
            <a:pPr marL="3024000" lvl="6" indent="-216000">
              <a:spcBef>
                <a:spcPts val="283"/>
              </a:spcBef>
              <a:buClr>
                <a:srgbClr val="000000"/>
              </a:buClr>
              <a:buSzPct val="45000"/>
              <a:buFont typeface="Wingdings" charset="2"/>
              <a:buChar char=""/>
            </a:pPr>
            <a:r>
              <a:rPr lang="ja-JP" sz="2800" b="0" strike="noStrike" spc="-1">
                <a:solidFill>
                  <a:srgbClr val="000000"/>
                </a:solidFill>
                <a:latin typeface="Arial"/>
              </a:rPr>
              <a:t>7レベル目のアウトライン</a:t>
            </a:r>
          </a:p>
        </p:txBody>
      </p:sp>
      <p:sp>
        <p:nvSpPr>
          <p:cNvPr id="234" name="PlaceHolder 4"/>
          <p:cNvSpPr>
            <a:spLocks noGrp="1"/>
          </p:cNvSpPr>
          <p:nvPr>
            <p:ph type="body"/>
          </p:nvPr>
        </p:nvSpPr>
        <p:spPr>
          <a:xfrm>
            <a:off x="5152320" y="1768320"/>
            <a:ext cx="4426920" cy="438372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p>
          <a:p>
            <a:pPr marL="864000" lvl="1" indent="-324000">
              <a:spcBef>
                <a:spcPts val="1134"/>
              </a:spcBef>
              <a:buClr>
                <a:srgbClr val="000000"/>
              </a:buClr>
              <a:buSzPct val="75000"/>
              <a:buFont typeface="Symbol" charset="2"/>
              <a:buChar char=""/>
            </a:pPr>
            <a:r>
              <a:rPr lang="ja-JP" sz="2800" b="0" strike="noStrike" spc="-1">
                <a:solidFill>
                  <a:srgbClr val="000000"/>
                </a:solidFill>
                <a:latin typeface="Arial"/>
              </a:rPr>
              <a:t>2レベル目のアウトライン</a:t>
            </a:r>
          </a:p>
          <a:p>
            <a:pPr marL="1296000" lvl="2" indent="-288000">
              <a:spcBef>
                <a:spcPts val="850"/>
              </a:spcBef>
              <a:buClr>
                <a:srgbClr val="000000"/>
              </a:buClr>
              <a:buSzPct val="45000"/>
              <a:buFont typeface="Wingdings" charset="2"/>
              <a:buChar char=""/>
            </a:pPr>
            <a:r>
              <a:rPr lang="ja-JP" sz="2800" b="0" strike="noStrike" spc="-1">
                <a:solidFill>
                  <a:srgbClr val="000000"/>
                </a:solidFill>
                <a:latin typeface="Arial"/>
              </a:rPr>
              <a:t>3レベル目のアウトライン</a:t>
            </a:r>
          </a:p>
          <a:p>
            <a:pPr marL="1728000" lvl="3" indent="-216000">
              <a:spcBef>
                <a:spcPts val="567"/>
              </a:spcBef>
              <a:buClr>
                <a:srgbClr val="000000"/>
              </a:buClr>
              <a:buSzPct val="75000"/>
              <a:buFont typeface="Symbol" charset="2"/>
              <a:buChar char=""/>
            </a:pPr>
            <a:r>
              <a:rPr lang="ja-JP" sz="2800" b="0" strike="noStrike" spc="-1">
                <a:solidFill>
                  <a:srgbClr val="000000"/>
                </a:solidFill>
                <a:latin typeface="Arial"/>
              </a:rPr>
              <a:t>4レベル目のアウトライン</a:t>
            </a:r>
          </a:p>
          <a:p>
            <a:pPr marL="2160000" lvl="4" indent="-216000">
              <a:spcBef>
                <a:spcPts val="283"/>
              </a:spcBef>
              <a:buClr>
                <a:srgbClr val="000000"/>
              </a:buClr>
              <a:buSzPct val="45000"/>
              <a:buFont typeface="Wingdings" charset="2"/>
              <a:buChar char=""/>
            </a:pPr>
            <a:r>
              <a:rPr lang="ja-JP" sz="2800" b="0" strike="noStrike" spc="-1">
                <a:solidFill>
                  <a:srgbClr val="000000"/>
                </a:solidFill>
                <a:latin typeface="Arial"/>
              </a:rPr>
              <a:t>5レベル目のアウトライン</a:t>
            </a:r>
          </a:p>
          <a:p>
            <a:pPr marL="2592000" lvl="5" indent="-216000">
              <a:spcBef>
                <a:spcPts val="283"/>
              </a:spcBef>
              <a:buClr>
                <a:srgbClr val="000000"/>
              </a:buClr>
              <a:buSzPct val="45000"/>
              <a:buFont typeface="Wingdings" charset="2"/>
              <a:buChar char=""/>
            </a:pPr>
            <a:r>
              <a:rPr lang="ja-JP" sz="2800" b="0" strike="noStrike" spc="-1">
                <a:solidFill>
                  <a:srgbClr val="000000"/>
                </a:solidFill>
                <a:latin typeface="Arial"/>
              </a:rPr>
              <a:t>6レベル目のアウトライン</a:t>
            </a:r>
          </a:p>
          <a:p>
            <a:pPr marL="3024000" lvl="6" indent="-216000">
              <a:spcBef>
                <a:spcPts val="283"/>
              </a:spcBef>
              <a:buClr>
                <a:srgbClr val="000000"/>
              </a:buClr>
              <a:buSzPct val="45000"/>
              <a:buFont typeface="Wingdings" charset="2"/>
              <a:buChar char=""/>
            </a:pPr>
            <a:r>
              <a:rPr lang="ja-JP" sz="2800" b="0" strike="noStrike" spc="-1">
                <a:solidFill>
                  <a:srgbClr val="000000"/>
                </a:solid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301320"/>
            <a:ext cx="9072000" cy="1261800"/>
          </a:xfrm>
          <a:prstGeom prst="rect">
            <a:avLst/>
          </a:prstGeom>
        </p:spPr>
        <p:txBody>
          <a:bodyPr lIns="0" tIns="0" rIns="0" bIns="0" anchor="ctr"/>
          <a:lstStyle/>
          <a:p>
            <a:r>
              <a:rPr lang="ja-JP" sz="1800" b="0" strike="noStrike" spc="-1">
                <a:solidFill>
                  <a:srgbClr val="000000"/>
                </a:solidFill>
                <a:latin typeface="Arial"/>
              </a:rPr>
              <a:t>タイトルテキストの書式を編集するにはクリックします。</a:t>
            </a:r>
          </a:p>
        </p:txBody>
      </p:sp>
      <p:sp>
        <p:nvSpPr>
          <p:cNvPr id="272"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p>
          <a:p>
            <a:pPr marL="864000" lvl="1" indent="-324000">
              <a:spcBef>
                <a:spcPts val="1134"/>
              </a:spcBef>
              <a:buClr>
                <a:srgbClr val="000000"/>
              </a:buClr>
              <a:buSzPct val="75000"/>
              <a:buFont typeface="Symbol" charset="2"/>
              <a:buChar char=""/>
            </a:pPr>
            <a:r>
              <a:rPr lang="ja-JP" sz="2000" b="0" strike="noStrike" spc="-1">
                <a:solidFill>
                  <a:srgbClr val="000000"/>
                </a:solidFill>
                <a:latin typeface="Arial"/>
              </a:rPr>
              <a:t>2レベル目のアウトライン</a:t>
            </a:r>
          </a:p>
          <a:p>
            <a:pPr marL="1296000" lvl="2" indent="-288000">
              <a:spcBef>
                <a:spcPts val="850"/>
              </a:spcBef>
              <a:buClr>
                <a:srgbClr val="000000"/>
              </a:buClr>
              <a:buSzPct val="45000"/>
              <a:buFont typeface="Wingdings" charset="2"/>
              <a:buChar char=""/>
            </a:pPr>
            <a:r>
              <a:rPr lang="ja-JP" sz="1800" b="0" strike="noStrike" spc="-1">
                <a:solidFill>
                  <a:srgbClr val="000000"/>
                </a:solidFill>
                <a:latin typeface="Arial"/>
              </a:rPr>
              <a:t>3レベル目のアウトライン</a:t>
            </a:r>
          </a:p>
          <a:p>
            <a:pPr marL="1728000" lvl="3" indent="-216000">
              <a:spcBef>
                <a:spcPts val="567"/>
              </a:spcBef>
              <a:buClr>
                <a:srgbClr val="000000"/>
              </a:buClr>
              <a:buSzPct val="75000"/>
              <a:buFont typeface="Symbol" charset="2"/>
              <a:buChar char=""/>
            </a:pPr>
            <a:r>
              <a:rPr lang="ja-JP" sz="1800" b="0" strike="noStrike" spc="-1">
                <a:solidFill>
                  <a:srgbClr val="000000"/>
                </a:solidFill>
                <a:latin typeface="Arial"/>
              </a:rPr>
              <a:t>4レベル目のアウトライン</a:t>
            </a:r>
          </a:p>
          <a:p>
            <a:pPr marL="2160000" lvl="4" indent="-216000">
              <a:spcBef>
                <a:spcPts val="283"/>
              </a:spcBef>
              <a:buClr>
                <a:srgbClr val="000000"/>
              </a:buClr>
              <a:buSzPct val="45000"/>
              <a:buFont typeface="Wingdings" charset="2"/>
              <a:buChar char=""/>
            </a:pPr>
            <a:r>
              <a:rPr lang="ja-JP" sz="2000" b="0" strike="noStrike" spc="-1">
                <a:solidFill>
                  <a:srgbClr val="000000"/>
                </a:solidFill>
                <a:latin typeface="Arial"/>
              </a:rPr>
              <a:t>5レベル目のアウトライン</a:t>
            </a:r>
          </a:p>
          <a:p>
            <a:pPr marL="2592000" lvl="5" indent="-216000">
              <a:spcBef>
                <a:spcPts val="283"/>
              </a:spcBef>
              <a:buClr>
                <a:srgbClr val="000000"/>
              </a:buClr>
              <a:buSzPct val="45000"/>
              <a:buFont typeface="Wingdings" charset="2"/>
              <a:buChar char=""/>
            </a:pPr>
            <a:r>
              <a:rPr lang="ja-JP" sz="2000" b="0" strike="noStrike" spc="-1">
                <a:solidFill>
                  <a:srgbClr val="000000"/>
                </a:solidFill>
                <a:latin typeface="Arial"/>
              </a:rPr>
              <a:t>6レベル目のアウトライン</a:t>
            </a:r>
          </a:p>
          <a:p>
            <a:pPr marL="3024000" lvl="6" indent="-216000">
              <a:spcBef>
                <a:spcPts val="283"/>
              </a:spcBef>
              <a:buClr>
                <a:srgbClr val="000000"/>
              </a:buClr>
              <a:buSzPct val="45000"/>
              <a:buFont typeface="Wingdings" charset="2"/>
              <a:buChar char=""/>
            </a:pPr>
            <a:r>
              <a:rPr lang="ja-JP" sz="2000" b="0" strike="noStrike" spc="-1">
                <a:solidFill>
                  <a:srgbClr val="000000"/>
                </a:solid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9" name="PlaceHolder 1"/>
          <p:cNvSpPr>
            <a:spLocks noGrp="1"/>
          </p:cNvSpPr>
          <p:nvPr>
            <p:ph type="title"/>
          </p:nvPr>
        </p:nvSpPr>
        <p:spPr>
          <a:xfrm>
            <a:off x="504360" y="301680"/>
            <a:ext cx="9071280" cy="1261440"/>
          </a:xfrm>
          <a:prstGeom prst="rect">
            <a:avLst/>
          </a:prstGeom>
        </p:spPr>
        <p:txBody>
          <a:bodyPr lIns="0" tIns="0" rIns="0" bIns="0" anchor="ctr"/>
          <a:lstStyle/>
          <a:p>
            <a:r>
              <a:rPr lang="ja-JP" sz="4400" b="0" strike="noStrike" spc="-1">
                <a:solidFill>
                  <a:srgbClr val="000000"/>
                </a:solidFill>
                <a:latin typeface="Arial"/>
              </a:rPr>
              <a:t>タイトルテキストの書式を編集するにはクリックします。</a:t>
            </a:r>
          </a:p>
        </p:txBody>
      </p:sp>
      <p:sp>
        <p:nvSpPr>
          <p:cNvPr id="310" name="PlaceHolder 2"/>
          <p:cNvSpPr>
            <a:spLocks noGrp="1"/>
          </p:cNvSpPr>
          <p:nvPr>
            <p:ph type="body"/>
          </p:nvPr>
        </p:nvSpPr>
        <p:spPr>
          <a:xfrm>
            <a:off x="504360" y="1768320"/>
            <a:ext cx="9071280" cy="438372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p>
          <a:p>
            <a:pPr marL="864000" lvl="1" indent="-324000">
              <a:spcBef>
                <a:spcPts val="1134"/>
              </a:spcBef>
              <a:buClr>
                <a:srgbClr val="000000"/>
              </a:buClr>
              <a:buSzPct val="75000"/>
              <a:buFont typeface="Symbol" charset="2"/>
              <a:buChar char=""/>
            </a:pPr>
            <a:r>
              <a:rPr lang="ja-JP" sz="2800" b="0" strike="noStrike" spc="-1">
                <a:solidFill>
                  <a:srgbClr val="000000"/>
                </a:solidFill>
                <a:latin typeface="Arial"/>
              </a:rPr>
              <a:t>2レベル目のアウトライン</a:t>
            </a:r>
          </a:p>
          <a:p>
            <a:pPr marL="1296000" lvl="2" indent="-288000">
              <a:spcBef>
                <a:spcPts val="850"/>
              </a:spcBef>
              <a:buClr>
                <a:srgbClr val="000000"/>
              </a:buClr>
              <a:buSzPct val="45000"/>
              <a:buFont typeface="Wingdings" charset="2"/>
              <a:buChar char=""/>
            </a:pPr>
            <a:r>
              <a:rPr lang="ja-JP" sz="2800" b="0" strike="noStrike" spc="-1">
                <a:solidFill>
                  <a:srgbClr val="000000"/>
                </a:solidFill>
                <a:latin typeface="Arial"/>
              </a:rPr>
              <a:t>3レベル目のアウトライン</a:t>
            </a:r>
          </a:p>
          <a:p>
            <a:pPr marL="1728000" lvl="3" indent="-216000">
              <a:spcBef>
                <a:spcPts val="567"/>
              </a:spcBef>
              <a:buClr>
                <a:srgbClr val="000000"/>
              </a:buClr>
              <a:buSzPct val="75000"/>
              <a:buFont typeface="Symbol" charset="2"/>
              <a:buChar char=""/>
            </a:pPr>
            <a:r>
              <a:rPr lang="ja-JP" sz="2800" b="0" strike="noStrike" spc="-1">
                <a:solidFill>
                  <a:srgbClr val="000000"/>
                </a:solidFill>
                <a:latin typeface="Arial"/>
              </a:rPr>
              <a:t>4レベル目のアウトライン</a:t>
            </a:r>
          </a:p>
          <a:p>
            <a:pPr marL="2160000" lvl="4" indent="-216000">
              <a:spcBef>
                <a:spcPts val="283"/>
              </a:spcBef>
              <a:buClr>
                <a:srgbClr val="000000"/>
              </a:buClr>
              <a:buSzPct val="45000"/>
              <a:buFont typeface="Wingdings" charset="2"/>
              <a:buChar char=""/>
            </a:pPr>
            <a:r>
              <a:rPr lang="ja-JP" sz="2800" b="0" strike="noStrike" spc="-1">
                <a:solidFill>
                  <a:srgbClr val="000000"/>
                </a:solidFill>
                <a:latin typeface="Arial"/>
              </a:rPr>
              <a:t>5レベル目のアウトライン</a:t>
            </a:r>
          </a:p>
          <a:p>
            <a:pPr marL="2592000" lvl="5" indent="-216000">
              <a:spcBef>
                <a:spcPts val="283"/>
              </a:spcBef>
              <a:buClr>
                <a:srgbClr val="000000"/>
              </a:buClr>
              <a:buSzPct val="45000"/>
              <a:buFont typeface="Wingdings" charset="2"/>
              <a:buChar char=""/>
            </a:pPr>
            <a:r>
              <a:rPr lang="ja-JP" sz="2800" b="0" strike="noStrike" spc="-1">
                <a:solidFill>
                  <a:srgbClr val="000000"/>
                </a:solidFill>
                <a:latin typeface="Arial"/>
              </a:rPr>
              <a:t>6レベル目のアウトライン</a:t>
            </a:r>
          </a:p>
          <a:p>
            <a:pPr marL="3024000" lvl="6" indent="-216000">
              <a:spcBef>
                <a:spcPts val="283"/>
              </a:spcBef>
              <a:buClr>
                <a:srgbClr val="000000"/>
              </a:buClr>
              <a:buSzPct val="45000"/>
              <a:buFont typeface="Wingdings" charset="2"/>
              <a:buChar char=""/>
            </a:pPr>
            <a:r>
              <a:rPr lang="ja-JP" sz="2800" b="0" strike="noStrike" spc="-1">
                <a:solidFill>
                  <a:srgbClr val="000000"/>
                </a:solid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www.vmware.com/support/developer/PowerCLI/" TargetMode="Externa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3.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3.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3.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3.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1.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download/details.aspx?id=50395" TargetMode="External"/><Relationship Id="rId2" Type="http://schemas.openxmlformats.org/officeDocument/2006/relationships/hyperlink" Target="http://www.microsoft.com/en-us/download/details.aspx?id=30653"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1.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1.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504360" y="301680"/>
            <a:ext cx="9069480" cy="584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000" b="0" strike="noStrike" spc="-1">
                <a:solidFill>
                  <a:srgbClr val="000000"/>
                </a:solidFill>
                <a:latin typeface="Meiryo UI"/>
                <a:ea typeface="Meiryo UI"/>
              </a:rPr>
              <a:t>Getconfig チュートリアル</a:t>
            </a:r>
            <a:endParaRPr lang="en-US" sz="4000" b="0" strike="noStrike" spc="-1">
              <a:latin typeface="Arial"/>
            </a:endParaRPr>
          </a:p>
          <a:p>
            <a:pPr algn="ctr">
              <a:lnSpc>
                <a:spcPct val="100000"/>
              </a:lnSpc>
            </a:pPr>
            <a:r>
              <a:rPr lang="en-US" sz="4000" b="0" strike="noStrike" spc="-1">
                <a:solidFill>
                  <a:srgbClr val="000000"/>
                </a:solidFill>
                <a:latin typeface="Meiryo UI"/>
                <a:ea typeface="Meiryo UI"/>
              </a:rPr>
              <a:t>検査PC編</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パッケージインストール</a:t>
            </a:r>
            <a:endParaRPr lang="en-US" sz="4400" b="0" strike="noStrike" spc="-1">
              <a:latin typeface="Arial"/>
            </a:endParaRPr>
          </a:p>
        </p:txBody>
      </p:sp>
      <p:sp>
        <p:nvSpPr>
          <p:cNvPr id="373" name="CustomShape 2"/>
          <p:cNvSpPr/>
          <p:nvPr/>
        </p:nvSpPr>
        <p:spPr>
          <a:xfrm>
            <a:off x="504360" y="2455560"/>
            <a:ext cx="453564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360" lvl="1" indent="-321480">
              <a:lnSpc>
                <a:spcPct val="100000"/>
              </a:lnSpc>
              <a:buClr>
                <a:srgbClr val="000000"/>
              </a:buClr>
              <a:buFont typeface="Symbol"/>
              <a:buChar char=""/>
            </a:pPr>
            <a:r>
              <a:rPr lang="en-US" sz="2400" b="0" strike="noStrike" spc="-1">
                <a:solidFill>
                  <a:srgbClr val="000000"/>
                </a:solidFill>
                <a:latin typeface="Meiryo UI"/>
                <a:ea typeface="Meiryo UI"/>
              </a:rPr>
              <a:t>Java関連</a:t>
            </a:r>
            <a:endParaRPr lang="en-US" sz="2400" b="0" strike="noStrike" spc="-1">
              <a:latin typeface="Arial"/>
            </a:endParaRPr>
          </a:p>
          <a:p>
            <a:pPr marL="1296000" lvl="2" indent="-286200">
              <a:lnSpc>
                <a:spcPct val="100000"/>
              </a:lnSpc>
              <a:buClr>
                <a:srgbClr val="000000"/>
              </a:buClr>
              <a:buFont typeface="Wingdings" charset="2"/>
              <a:buChar char=""/>
            </a:pPr>
            <a:r>
              <a:rPr lang="en-US" sz="2000" b="0" strike="noStrike" spc="-1">
                <a:solidFill>
                  <a:srgbClr val="000000"/>
                </a:solidFill>
                <a:latin typeface="Meiryo UI"/>
                <a:ea typeface="Meiryo UI"/>
              </a:rPr>
              <a:t>JDK1.8 (64bit)</a:t>
            </a:r>
            <a:endParaRPr lang="en-US" sz="2000" b="0" strike="noStrike" spc="-1">
              <a:latin typeface="Arial"/>
            </a:endParaRPr>
          </a:p>
          <a:p>
            <a:pPr marL="1296000" lvl="2" indent="-286200">
              <a:lnSpc>
                <a:spcPct val="100000"/>
              </a:lnSpc>
              <a:buClr>
                <a:srgbClr val="000000"/>
              </a:buClr>
              <a:buFont typeface="Wingdings" charset="2"/>
              <a:buChar char=""/>
            </a:pPr>
            <a:r>
              <a:rPr lang="en-US" sz="2000" b="0" strike="noStrike" spc="-1">
                <a:solidFill>
                  <a:srgbClr val="000000"/>
                </a:solidFill>
                <a:latin typeface="Meiryo UI"/>
                <a:ea typeface="Meiryo UI"/>
              </a:rPr>
              <a:t>Gradle(ビルドツール)</a:t>
            </a:r>
            <a:endParaRPr lang="en-US" sz="2000" b="0" strike="noStrike" spc="-1">
              <a:latin typeface="Arial"/>
            </a:endParaRPr>
          </a:p>
          <a:p>
            <a:pPr marL="864360" lvl="1" indent="-321480">
              <a:lnSpc>
                <a:spcPct val="100000"/>
              </a:lnSpc>
              <a:buClr>
                <a:srgbClr val="000000"/>
              </a:buClr>
              <a:buFont typeface="Symbol"/>
              <a:buChar char=""/>
            </a:pPr>
            <a:r>
              <a:rPr lang="en-US" sz="2400" b="0" strike="noStrike" spc="-1">
                <a:solidFill>
                  <a:srgbClr val="000000"/>
                </a:solidFill>
                <a:latin typeface="Meiryo UI"/>
                <a:ea typeface="Meiryo UI"/>
              </a:rPr>
              <a:t>Git 関連</a:t>
            </a:r>
            <a:endParaRPr lang="en-US" sz="2400" b="0" strike="noStrike" spc="-1">
              <a:latin typeface="Arial"/>
            </a:endParaRPr>
          </a:p>
          <a:p>
            <a:pPr marL="1296000" lvl="2" indent="-286200">
              <a:lnSpc>
                <a:spcPct val="100000"/>
              </a:lnSpc>
              <a:buClr>
                <a:srgbClr val="000000"/>
              </a:buClr>
              <a:buFont typeface="Wingdings" charset="2"/>
              <a:buChar char=""/>
            </a:pPr>
            <a:r>
              <a:rPr lang="en-US" sz="2000" b="0" strike="noStrike" spc="-1">
                <a:solidFill>
                  <a:srgbClr val="000000"/>
                </a:solidFill>
                <a:latin typeface="Meiryo UI"/>
                <a:ea typeface="Meiryo UI"/>
              </a:rPr>
              <a:t>git.install(Git)</a:t>
            </a:r>
            <a:endParaRPr lang="en-US" sz="2000" b="0" strike="noStrike" spc="-1">
              <a:latin typeface="Arial"/>
            </a:endParaRPr>
          </a:p>
          <a:p>
            <a:pPr marL="1296000" lvl="2" indent="-286200">
              <a:lnSpc>
                <a:spcPct val="100000"/>
              </a:lnSpc>
              <a:buClr>
                <a:srgbClr val="000000"/>
              </a:buClr>
              <a:buFont typeface="Wingdings" charset="2"/>
              <a:buChar char=""/>
            </a:pPr>
            <a:r>
              <a:rPr lang="en-US" sz="2000" b="0" strike="noStrike" spc="-1">
                <a:solidFill>
                  <a:srgbClr val="000000"/>
                </a:solidFill>
                <a:latin typeface="Meiryo UI"/>
                <a:ea typeface="Meiryo UI"/>
              </a:rPr>
              <a:t>TortoiseGit(Git GUIクライアント)</a:t>
            </a:r>
            <a:endParaRPr lang="en-US" sz="2000" b="0" strike="noStrike" spc="-1">
              <a:latin typeface="Arial"/>
            </a:endParaRPr>
          </a:p>
          <a:p>
            <a:pPr marL="1296000" lvl="2" indent="-286200">
              <a:lnSpc>
                <a:spcPct val="100000"/>
              </a:lnSpc>
              <a:buClr>
                <a:srgbClr val="000000"/>
              </a:buClr>
              <a:buFont typeface="Wingdings" charset="2"/>
              <a:buChar char=""/>
            </a:pPr>
            <a:r>
              <a:rPr lang="en-US" sz="2000" b="0" strike="noStrike" spc="-1">
                <a:solidFill>
                  <a:srgbClr val="000000"/>
                </a:solidFill>
                <a:latin typeface="Meiryo UI"/>
                <a:ea typeface="Meiryo UI"/>
              </a:rPr>
              <a:t>WinSCP(SCPクライアント)</a:t>
            </a:r>
            <a:endParaRPr lang="en-US" sz="2000" b="0" strike="noStrike" spc="-1">
              <a:latin typeface="Arial"/>
            </a:endParaRPr>
          </a:p>
          <a:p>
            <a:pPr marL="864360" lvl="1" indent="-321480">
              <a:lnSpc>
                <a:spcPct val="100000"/>
              </a:lnSpc>
              <a:buClr>
                <a:srgbClr val="000000"/>
              </a:buClr>
              <a:buFont typeface="Symbol"/>
              <a:buChar char=""/>
            </a:pPr>
            <a:r>
              <a:rPr lang="en-US" sz="2400" b="0" strike="noStrike" spc="-1">
                <a:solidFill>
                  <a:srgbClr val="000000"/>
                </a:solidFill>
                <a:latin typeface="Meiryo UI"/>
                <a:ea typeface="Meiryo UI"/>
              </a:rPr>
              <a:t>UTF-8対応したユーティリティ</a:t>
            </a:r>
            <a:endParaRPr lang="en-US" sz="2400" b="0" strike="noStrike" spc="-1">
              <a:latin typeface="Arial"/>
            </a:endParaRPr>
          </a:p>
          <a:p>
            <a:pPr marL="1296000" lvl="2" indent="-286200">
              <a:lnSpc>
                <a:spcPct val="100000"/>
              </a:lnSpc>
              <a:buClr>
                <a:srgbClr val="000000"/>
              </a:buClr>
              <a:buFont typeface="Wingdings" charset="2"/>
              <a:buChar char=""/>
            </a:pPr>
            <a:r>
              <a:rPr lang="en-US" sz="2000" b="0" strike="noStrike" spc="-1">
                <a:solidFill>
                  <a:srgbClr val="000000"/>
                </a:solidFill>
                <a:latin typeface="Meiryo UI"/>
                <a:ea typeface="Meiryo UI"/>
              </a:rPr>
              <a:t>notepad++(テキストエディタ)</a:t>
            </a:r>
            <a:endParaRPr lang="en-US" sz="2000" b="0" strike="noStrike" spc="-1">
              <a:latin typeface="Arial"/>
            </a:endParaRPr>
          </a:p>
          <a:p>
            <a:pPr marL="1296000" lvl="2" indent="-286200">
              <a:lnSpc>
                <a:spcPct val="100000"/>
              </a:lnSpc>
              <a:buClr>
                <a:srgbClr val="000000"/>
              </a:buClr>
              <a:buFont typeface="Wingdings" charset="2"/>
              <a:buChar char=""/>
            </a:pPr>
            <a:r>
              <a:rPr lang="en-US" sz="2000" b="0" strike="noStrike" spc="-1">
                <a:solidFill>
                  <a:srgbClr val="000000"/>
                </a:solidFill>
                <a:latin typeface="Meiryo UI"/>
                <a:ea typeface="Meiryo UI"/>
              </a:rPr>
              <a:t>7-zip(zipアーカイバ)</a:t>
            </a:r>
            <a:endParaRPr lang="en-US" sz="2000" b="0" strike="noStrike" spc="-1">
              <a:latin typeface="Arial"/>
            </a:endParaRPr>
          </a:p>
        </p:txBody>
      </p:sp>
      <p:sp>
        <p:nvSpPr>
          <p:cNvPr id="374" name="CustomShape 3"/>
          <p:cNvSpPr/>
          <p:nvPr/>
        </p:nvSpPr>
        <p:spPr>
          <a:xfrm>
            <a:off x="5152320" y="2455560"/>
            <a:ext cx="4425120" cy="3052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360" lvl="1" indent="-321480">
              <a:lnSpc>
                <a:spcPct val="100000"/>
              </a:lnSpc>
              <a:buClr>
                <a:srgbClr val="000000"/>
              </a:buClr>
              <a:buFont typeface="Symbol"/>
              <a:buChar char=""/>
            </a:pPr>
            <a:r>
              <a:rPr lang="en-US" sz="2400" b="0" strike="noStrike" spc="-1">
                <a:solidFill>
                  <a:srgbClr val="000000"/>
                </a:solidFill>
                <a:latin typeface="Meiryo UI"/>
                <a:ea typeface="Meiryo UI"/>
              </a:rPr>
              <a:t>Unix 関連</a:t>
            </a:r>
            <a:endParaRPr lang="en-US" sz="2400" b="0" strike="noStrike" spc="-1">
              <a:latin typeface="Arial"/>
            </a:endParaRPr>
          </a:p>
          <a:p>
            <a:pPr marL="1296000" lvl="2" indent="-286200">
              <a:lnSpc>
                <a:spcPct val="100000"/>
              </a:lnSpc>
              <a:buClr>
                <a:srgbClr val="000000"/>
              </a:buClr>
              <a:buFont typeface="Wingdings" charset="2"/>
              <a:buChar char=""/>
            </a:pPr>
            <a:r>
              <a:rPr lang="en-US" sz="2000" b="0" strike="noStrike" spc="-1">
                <a:solidFill>
                  <a:srgbClr val="000000"/>
                </a:solidFill>
                <a:latin typeface="Meiryo UI"/>
                <a:ea typeface="Meiryo UI"/>
              </a:rPr>
              <a:t>UnxUtils(Unix コマンドユーティリティ)</a:t>
            </a:r>
            <a:endParaRPr lang="en-US" sz="2000" b="0" strike="noStrike" spc="-1">
              <a:latin typeface="Arial"/>
            </a:endParaRPr>
          </a:p>
          <a:p>
            <a:pPr marL="864360" lvl="1" indent="-321480">
              <a:lnSpc>
                <a:spcPct val="100000"/>
              </a:lnSpc>
              <a:buClr>
                <a:srgbClr val="000000"/>
              </a:buClr>
              <a:buFont typeface="Symbol"/>
              <a:buChar char=""/>
            </a:pPr>
            <a:r>
              <a:rPr lang="en-US" sz="2400" b="0" strike="noStrike" spc="-1">
                <a:solidFill>
                  <a:srgbClr val="000000"/>
                </a:solidFill>
                <a:latin typeface="Meiryo UI"/>
                <a:ea typeface="Meiryo UI"/>
              </a:rPr>
              <a:t>VMware 関連</a:t>
            </a:r>
            <a:endParaRPr lang="en-US" sz="2400" b="0" strike="noStrike" spc="-1">
              <a:latin typeface="Arial"/>
            </a:endParaRPr>
          </a:p>
          <a:p>
            <a:pPr marL="1296000" lvl="2" indent="-286200">
              <a:lnSpc>
                <a:spcPct val="100000"/>
              </a:lnSpc>
              <a:buClr>
                <a:srgbClr val="000000"/>
              </a:buClr>
              <a:buFont typeface="Wingdings" charset="2"/>
              <a:buChar char=""/>
            </a:pPr>
            <a:r>
              <a:rPr lang="en-US" sz="2000" b="0" strike="noStrike" spc="-1">
                <a:solidFill>
                  <a:srgbClr val="000000"/>
                </a:solidFill>
                <a:latin typeface="Meiryo UI"/>
                <a:ea typeface="Meiryo UI"/>
              </a:rPr>
              <a:t>VMware vSphere Client</a:t>
            </a:r>
            <a:endParaRPr lang="en-US" sz="2000" b="0" strike="noStrike" spc="-1">
              <a:latin typeface="Arial"/>
            </a:endParaRPr>
          </a:p>
          <a:p>
            <a:pPr marL="864360" lvl="1" indent="-321480">
              <a:lnSpc>
                <a:spcPct val="100000"/>
              </a:lnSpc>
              <a:buClr>
                <a:srgbClr val="000000"/>
              </a:buClr>
              <a:buFont typeface="Symbol"/>
              <a:buChar char=""/>
            </a:pPr>
            <a:r>
              <a:rPr lang="en-US" sz="2400" b="0" strike="noStrike" spc="-1">
                <a:solidFill>
                  <a:srgbClr val="000000"/>
                </a:solidFill>
                <a:latin typeface="Meiryo UI"/>
                <a:ea typeface="Meiryo UI"/>
              </a:rPr>
              <a:t>その他</a:t>
            </a:r>
            <a:endParaRPr lang="en-US" sz="2400" b="0" strike="noStrike" spc="-1">
              <a:latin typeface="Arial"/>
            </a:endParaRPr>
          </a:p>
          <a:p>
            <a:pPr marL="1296000" lvl="2" indent="-286200">
              <a:lnSpc>
                <a:spcPct val="100000"/>
              </a:lnSpc>
              <a:buClr>
                <a:srgbClr val="000000"/>
              </a:buClr>
              <a:buFont typeface="Wingdings" charset="2"/>
              <a:buChar char=""/>
            </a:pPr>
            <a:r>
              <a:rPr lang="en-US" sz="2000" b="0" strike="noStrike" spc="-1">
                <a:solidFill>
                  <a:srgbClr val="000000"/>
                </a:solidFill>
                <a:latin typeface="Meiryo UI"/>
                <a:ea typeface="Meiryo UI"/>
              </a:rPr>
              <a:t>Google Chrome(Webブラウザ確認用)</a:t>
            </a:r>
            <a:endParaRPr lang="en-US" sz="2000" b="0" strike="noStrike" spc="-1">
              <a:latin typeface="Arial"/>
            </a:endParaRPr>
          </a:p>
        </p:txBody>
      </p:sp>
      <p:sp>
        <p:nvSpPr>
          <p:cNvPr id="375" name="CustomShape 4"/>
          <p:cNvSpPr/>
          <p:nvPr/>
        </p:nvSpPr>
        <p:spPr>
          <a:xfrm>
            <a:off x="851040" y="1656000"/>
            <a:ext cx="8795160" cy="53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latin typeface="Meiryo UI"/>
                <a:ea typeface="Meiryo UI"/>
              </a:rPr>
              <a:t>以下のパッケージをインストールします</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パッケージインストール1</a:t>
            </a:r>
            <a:endParaRPr lang="en-US" sz="4400" b="0" strike="noStrike" spc="-1">
              <a:latin typeface="Arial"/>
            </a:endParaRPr>
          </a:p>
        </p:txBody>
      </p:sp>
      <p:sp>
        <p:nvSpPr>
          <p:cNvPr id="377" name="CustomShape 2"/>
          <p:cNvSpPr/>
          <p:nvPr/>
        </p:nvSpPr>
        <p:spPr>
          <a:xfrm>
            <a:off x="504360" y="1728000"/>
            <a:ext cx="9069480" cy="1150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latin typeface="Meiryo UI"/>
                <a:ea typeface="Meiryo UI"/>
              </a:rPr>
              <a:t>Windows 版パッケージ管理ツール Chocolatey を用いて、各種ソフトウェアをインストールします</a:t>
            </a:r>
            <a:endParaRPr lang="en-US" sz="2000" b="0" strike="noStrike" spc="-1">
              <a:latin typeface="Arial"/>
            </a:endParaRPr>
          </a:p>
          <a:p>
            <a:pPr marL="431640" indent="-321480">
              <a:lnSpc>
                <a:spcPct val="100000"/>
              </a:lnSpc>
              <a:buClr>
                <a:srgbClr val="000000"/>
              </a:buClr>
              <a:buFont typeface="Wingdings" charset="2"/>
              <a:buChar char=""/>
            </a:pPr>
            <a:r>
              <a:rPr lang="en-US" sz="1500" b="0" u="sng" strike="noStrike" spc="-1">
                <a:solidFill>
                  <a:srgbClr val="000000"/>
                </a:solidFill>
                <a:uFill>
                  <a:solidFill>
                    <a:srgbClr val="FFFFFF"/>
                  </a:solidFill>
                </a:uFill>
                <a:latin typeface="Meiryo UI"/>
                <a:ea typeface="Meiryo UI"/>
              </a:rPr>
              <a:t>iex</a:t>
            </a:r>
            <a:r>
              <a:rPr lang="en-US" sz="1600" b="0" u="sng" strike="noStrike" spc="-1">
                <a:solidFill>
                  <a:srgbClr val="000000"/>
                </a:solidFill>
                <a:uFill>
                  <a:solidFill>
                    <a:srgbClr val="FFFFFF"/>
                  </a:solidFill>
                </a:uFill>
                <a:latin typeface="Meiryo UI"/>
                <a:ea typeface="Meiryo UI"/>
              </a:rPr>
              <a:t> ((New-Object </a:t>
            </a:r>
            <a:r>
              <a:rPr lang="en-US" sz="1800" b="0" u="sng" strike="noStrike" spc="-1">
                <a:solidFill>
                  <a:srgbClr val="000000"/>
                </a:solidFill>
                <a:uFill>
                  <a:solidFill>
                    <a:srgbClr val="FFFFFF"/>
                  </a:solidFill>
                </a:uFill>
                <a:latin typeface="Meiryo UI"/>
                <a:ea typeface="Meiryo UI"/>
              </a:rPr>
              <a:t>System.Net.WebClient).DownloadString('https://chocolatey.org/install.ps1'))</a:t>
            </a:r>
            <a:endParaRPr lang="en-US" sz="1800" b="0" strike="noStrike" spc="-1">
              <a:latin typeface="Arial"/>
            </a:endParaRPr>
          </a:p>
        </p:txBody>
      </p:sp>
      <p:pic>
        <p:nvPicPr>
          <p:cNvPr id="378" name="図 207"/>
          <p:cNvPicPr/>
          <p:nvPr/>
        </p:nvPicPr>
        <p:blipFill>
          <a:blip r:embed="rId2"/>
          <a:stretch/>
        </p:blipFill>
        <p:spPr>
          <a:xfrm>
            <a:off x="286560" y="3002760"/>
            <a:ext cx="9512640" cy="1530720"/>
          </a:xfrm>
          <a:prstGeom prst="rect">
            <a:avLst/>
          </a:prstGeom>
          <a:ln>
            <a:noFill/>
          </a:ln>
        </p:spPr>
      </p:pic>
      <p:sp>
        <p:nvSpPr>
          <p:cNvPr id="379" name="CustomShape 3"/>
          <p:cNvSpPr/>
          <p:nvPr/>
        </p:nvSpPr>
        <p:spPr>
          <a:xfrm>
            <a:off x="504360" y="4758120"/>
            <a:ext cx="9069480" cy="8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latin typeface="Meiryo UI"/>
                <a:ea typeface="Meiryo UI"/>
              </a:rPr>
              <a:t>以下 Chocolatey コマンドで各種ソフトウェアをインストールします</a:t>
            </a:r>
            <a:endParaRPr lang="en-US" sz="2000" b="0" strike="noStrike" spc="-1">
              <a:latin typeface="Arial"/>
            </a:endParaRPr>
          </a:p>
          <a:p>
            <a:pPr marL="431640" indent="-321480">
              <a:lnSpc>
                <a:spcPct val="100000"/>
              </a:lnSpc>
              <a:buClr>
                <a:srgbClr val="000000"/>
              </a:buClr>
              <a:buFont typeface="Wingdings" charset="2"/>
              <a:buChar char=""/>
            </a:pPr>
            <a:r>
              <a:rPr lang="en-US" sz="1800" b="0" u="sng" strike="noStrike" spc="-1">
                <a:solidFill>
                  <a:srgbClr val="000000"/>
                </a:solidFill>
                <a:uFill>
                  <a:solidFill>
                    <a:srgbClr val="FFFFFF"/>
                  </a:solidFill>
                </a:uFill>
                <a:latin typeface="Meiryo UI"/>
                <a:ea typeface="Meiryo UI"/>
              </a:rPr>
              <a:t>choco install -y unxutils winscp 7zip notepadplusplus.install jdk8 gradle TortoiseGit git.install GoogleChrome vmwarevsphereclient</a:t>
            </a:r>
            <a:endParaRPr lang="en-US" sz="1800" b="0" strike="noStrike" spc="-1">
              <a:latin typeface="Arial"/>
            </a:endParaRPr>
          </a:p>
          <a:p>
            <a:pPr>
              <a:lnSpc>
                <a:spcPct val="100000"/>
              </a:lnSpc>
            </a:pPr>
            <a:endParaRPr lang="en-US" sz="1800" b="0" strike="noStrike" spc="-1">
              <a:latin typeface="Arial"/>
            </a:endParaRPr>
          </a:p>
        </p:txBody>
      </p:sp>
      <p:pic>
        <p:nvPicPr>
          <p:cNvPr id="380" name="図 209"/>
          <p:cNvPicPr/>
          <p:nvPr/>
        </p:nvPicPr>
        <p:blipFill>
          <a:blip r:embed="rId3"/>
          <a:stretch/>
        </p:blipFill>
        <p:spPr>
          <a:xfrm>
            <a:off x="291600" y="5760000"/>
            <a:ext cx="9502920" cy="1359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000" b="0" strike="noStrike" spc="-1">
                <a:solidFill>
                  <a:srgbClr val="000000"/>
                </a:solidFill>
                <a:latin typeface="Meiryo UI"/>
                <a:ea typeface="Meiryo UI"/>
              </a:rPr>
              <a:t>32ビット版Java導入済み環境の注意点</a:t>
            </a:r>
            <a:endParaRPr lang="en-US" sz="4000" b="0" strike="noStrike" spc="-1">
              <a:latin typeface="Arial"/>
            </a:endParaRPr>
          </a:p>
        </p:txBody>
      </p:sp>
      <p:sp>
        <p:nvSpPr>
          <p:cNvPr id="382" name="CustomShape 2"/>
          <p:cNvSpPr/>
          <p:nvPr/>
        </p:nvSpPr>
        <p:spPr>
          <a:xfrm>
            <a:off x="504360" y="1625040"/>
            <a:ext cx="9069480" cy="820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latin typeface="Meiryo UI"/>
                <a:ea typeface="Meiryo UI"/>
              </a:rPr>
              <a:t>Java環境は 64ビット版が必要となりますが、32ビット版Java がインストール済み環境の場合、chocolatey の64ビット版 Java のインストールがスキップする問題があります。</a:t>
            </a:r>
            <a:endParaRPr lang="en-US" sz="2000" b="0" strike="noStrike" spc="-1">
              <a:latin typeface="Arial"/>
            </a:endParaRPr>
          </a:p>
          <a:p>
            <a:pPr>
              <a:lnSpc>
                <a:spcPct val="100000"/>
              </a:lnSpc>
            </a:pPr>
            <a:r>
              <a:rPr lang="en-US" sz="2000" b="0" strike="noStrike" spc="-1">
                <a:solidFill>
                  <a:srgbClr val="000000"/>
                </a:solidFill>
                <a:latin typeface="Meiryo UI"/>
                <a:ea typeface="Meiryo UI"/>
              </a:rPr>
              <a:t>その場合は以下コマンドで、64ビット版 Java を指定してインストールしてください。</a:t>
            </a:r>
            <a:endParaRPr lang="en-US" sz="2000" b="0" strike="noStrike" spc="-1">
              <a:latin typeface="Arial"/>
            </a:endParaRPr>
          </a:p>
          <a:p>
            <a:pPr>
              <a:lnSpc>
                <a:spcPct val="100000"/>
              </a:lnSpc>
            </a:pPr>
            <a:endParaRPr lang="en-US" sz="2000" b="0" strike="noStrike" spc="-1">
              <a:latin typeface="Arial"/>
            </a:endParaRPr>
          </a:p>
          <a:p>
            <a:pPr marL="431640" indent="-321480">
              <a:lnSpc>
                <a:spcPct val="100000"/>
              </a:lnSpc>
              <a:buClr>
                <a:srgbClr val="000000"/>
              </a:buClr>
              <a:buFont typeface="Wingdings" charset="2"/>
              <a:buChar char=""/>
            </a:pPr>
            <a:r>
              <a:rPr lang="en-US" sz="2000" b="0" u="sng" strike="noStrike" spc="-1">
                <a:solidFill>
                  <a:srgbClr val="000000"/>
                </a:solidFill>
                <a:uFill>
                  <a:solidFill>
                    <a:srgbClr val="FFFFFF"/>
                  </a:solidFill>
                </a:uFill>
                <a:latin typeface="Meiryo UI"/>
                <a:ea typeface="Meiryo UI"/>
              </a:rPr>
              <a:t>choco install jdk8 -params "x64=true"</a:t>
            </a:r>
            <a:endParaRPr lang="en-US" sz="2000" b="0" strike="noStrike" spc="-1">
              <a:latin typeface="Arial"/>
            </a:endParaRPr>
          </a:p>
          <a:p>
            <a:pPr>
              <a:lnSpc>
                <a:spcPct val="100000"/>
              </a:lnSpc>
            </a:pPr>
            <a:endParaRPr lang="en-US" sz="2000" b="0" strike="noStrike" spc="-1">
              <a:latin typeface="Arial"/>
            </a:endParaRPr>
          </a:p>
          <a:p>
            <a:pPr marL="431640" indent="-321480">
              <a:lnSpc>
                <a:spcPct val="100000"/>
              </a:lnSpc>
              <a:buClr>
                <a:srgbClr val="000000"/>
              </a:buClr>
              <a:buFont typeface="Wingdings" charset="2"/>
              <a:buChar char=""/>
            </a:pPr>
            <a:r>
              <a:rPr lang="en-US" sz="2000" b="0" u="sng" strike="noStrike" spc="-1">
                <a:solidFill>
                  <a:srgbClr val="000000"/>
                </a:solidFill>
                <a:uFill>
                  <a:solidFill>
                    <a:srgbClr val="FFFFFF"/>
                  </a:solidFill>
                </a:uFill>
                <a:latin typeface="Meiryo UI"/>
                <a:ea typeface="Meiryo UI"/>
              </a:rPr>
              <a:t>java -version を実行し、出力メッセージに64-bitの記述があることを確認します</a:t>
            </a:r>
            <a:endParaRPr lang="en-US" sz="2000" b="0" strike="noStrike" spc="-1">
              <a:latin typeface="Arial"/>
            </a:endParaRPr>
          </a:p>
        </p:txBody>
      </p:sp>
      <p:pic>
        <p:nvPicPr>
          <p:cNvPr id="383" name="図 215"/>
          <p:cNvPicPr/>
          <p:nvPr/>
        </p:nvPicPr>
        <p:blipFill>
          <a:blip r:embed="rId2"/>
          <a:stretch/>
        </p:blipFill>
        <p:spPr>
          <a:xfrm>
            <a:off x="720000" y="4032360"/>
            <a:ext cx="7296480" cy="1492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パッケージのインストール2</a:t>
            </a:r>
            <a:endParaRPr lang="en-US" sz="4400" b="0" strike="noStrike" spc="-1">
              <a:latin typeface="Arial"/>
            </a:endParaRPr>
          </a:p>
        </p:txBody>
      </p:sp>
      <p:sp>
        <p:nvSpPr>
          <p:cNvPr id="385" name="CustomShape 2"/>
          <p:cNvSpPr/>
          <p:nvPr/>
        </p:nvSpPr>
        <p:spPr>
          <a:xfrm>
            <a:off x="504360" y="1625040"/>
            <a:ext cx="9069480" cy="820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latin typeface="Meiryo UI"/>
                <a:ea typeface="Meiryo UI"/>
              </a:rPr>
              <a:t>Office 製品がない場合は、以下コマンドで、Libre Office をインストールします</a:t>
            </a:r>
            <a:endParaRPr lang="en-US" sz="2000" b="0" strike="noStrike" spc="-1">
              <a:latin typeface="Arial"/>
            </a:endParaRPr>
          </a:p>
          <a:p>
            <a:pPr marL="431640" indent="-321480">
              <a:lnSpc>
                <a:spcPct val="100000"/>
              </a:lnSpc>
              <a:buClr>
                <a:srgbClr val="000000"/>
              </a:buClr>
              <a:buFont typeface="Wingdings" charset="2"/>
              <a:buChar char=""/>
            </a:pPr>
            <a:r>
              <a:rPr lang="en-US" sz="2000" b="0" u="sng" strike="noStrike" spc="-1">
                <a:solidFill>
                  <a:srgbClr val="000000"/>
                </a:solidFill>
                <a:uFill>
                  <a:solidFill>
                    <a:srgbClr val="FFFFFF"/>
                  </a:solidFill>
                </a:uFill>
                <a:latin typeface="Meiryo UI"/>
                <a:ea typeface="Meiryo UI"/>
              </a:rPr>
              <a:t>choco install -y libreoffice-oldstable</a:t>
            </a:r>
            <a:endParaRPr lang="en-US" sz="2000" b="0" strike="noStrike" spc="-1">
              <a:latin typeface="Arial"/>
            </a:endParaRPr>
          </a:p>
        </p:txBody>
      </p:sp>
      <p:pic>
        <p:nvPicPr>
          <p:cNvPr id="386" name="図 212"/>
          <p:cNvPicPr/>
          <p:nvPr/>
        </p:nvPicPr>
        <p:blipFill>
          <a:blip r:embed="rId2"/>
          <a:stretch/>
        </p:blipFill>
        <p:spPr>
          <a:xfrm>
            <a:off x="317520" y="2535480"/>
            <a:ext cx="9494280" cy="1350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PowerCLIインストール</a:t>
            </a:r>
            <a:endParaRPr lang="en-US" sz="4400" b="0" strike="noStrike" spc="-1">
              <a:latin typeface="Arial"/>
            </a:endParaRPr>
          </a:p>
        </p:txBody>
      </p:sp>
      <p:sp>
        <p:nvSpPr>
          <p:cNvPr id="388" name="CustomShape 2"/>
          <p:cNvSpPr/>
          <p:nvPr/>
        </p:nvSpPr>
        <p:spPr>
          <a:xfrm>
            <a:off x="504360" y="1656000"/>
            <a:ext cx="8997480" cy="374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400" b="0" strike="noStrike" spc="-1">
                <a:solidFill>
                  <a:srgbClr val="000000"/>
                </a:solidFill>
                <a:latin typeface="Meiryo UI"/>
                <a:ea typeface="Meiryo UI"/>
              </a:rPr>
              <a:t>VMwareサイトから PowerCLI モジュールをダウンロードしてインストールします </a:t>
            </a:r>
            <a:endParaRPr lang="en-US" sz="2400" b="0" strike="noStrike" spc="-1">
              <a:latin typeface="Arial"/>
            </a:endParaRPr>
          </a:p>
          <a:p>
            <a:pPr marL="431640" indent="-321480">
              <a:lnSpc>
                <a:spcPct val="100000"/>
              </a:lnSpc>
              <a:buClr>
                <a:srgbClr val="000000"/>
              </a:buClr>
              <a:buFont typeface="Wingdings" charset="2"/>
              <a:buChar char=""/>
            </a:pPr>
            <a:r>
              <a:rPr lang="en-US" sz="2200" b="0" strike="noStrike" spc="-1">
                <a:solidFill>
                  <a:srgbClr val="000000"/>
                </a:solidFill>
                <a:latin typeface="Meiryo UI"/>
                <a:ea typeface="Meiryo UI"/>
              </a:rPr>
              <a:t>バージョンは PowerCLI 6.x を選びます</a:t>
            </a:r>
            <a:endParaRPr lang="en-US" sz="2200" b="0" strike="noStrike" spc="-1">
              <a:latin typeface="Arial"/>
            </a:endParaRPr>
          </a:p>
          <a:p>
            <a:pPr marL="864360" lvl="1" indent="-321480">
              <a:lnSpc>
                <a:spcPct val="100000"/>
              </a:lnSpc>
              <a:buClr>
                <a:srgbClr val="000000"/>
              </a:buClr>
              <a:buFont typeface="Symbol"/>
              <a:buChar char=""/>
            </a:pPr>
            <a:r>
              <a:rPr lang="en-US" sz="2200" b="0" u="sng" strike="noStrike" spc="-1">
                <a:solidFill>
                  <a:srgbClr val="0000FF"/>
                </a:solidFill>
                <a:uFill>
                  <a:solidFill>
                    <a:srgbClr val="FFFFFF"/>
                  </a:solidFill>
                </a:uFill>
                <a:latin typeface="Meiryo UI"/>
                <a:ea typeface="Meiryo UI"/>
                <a:hlinkClick r:id="rId2"/>
              </a:rPr>
              <a:t>https://www.vmware.com/support/developer/PowerCLI/</a:t>
            </a:r>
            <a:endParaRPr lang="en-US" sz="2200" b="0" strike="noStrike" spc="-1">
              <a:latin typeface="Arial"/>
            </a:endParaRPr>
          </a:p>
          <a:p>
            <a:pPr marL="864360" lvl="1" indent="-321480">
              <a:lnSpc>
                <a:spcPct val="100000"/>
              </a:lnSpc>
              <a:buClr>
                <a:srgbClr val="000000"/>
              </a:buClr>
              <a:buFont typeface="Symbol"/>
              <a:buChar char=""/>
            </a:pPr>
            <a:r>
              <a:rPr lang="en-US" sz="2200" b="0" strike="noStrike" spc="-1">
                <a:solidFill>
                  <a:srgbClr val="000000"/>
                </a:solidFill>
                <a:latin typeface="Meiryo UI"/>
                <a:ea typeface="Meiryo UI"/>
              </a:rPr>
              <a:t>VMWare アカウントが必要となり、未登録の場合はサインアップしてください</a:t>
            </a:r>
            <a:endParaRPr lang="en-US" sz="2200" b="0" strike="noStrike" spc="-1">
              <a:latin typeface="Arial"/>
            </a:endParaRPr>
          </a:p>
          <a:p>
            <a:pPr marL="864360" lvl="1" indent="-321480">
              <a:lnSpc>
                <a:spcPct val="100000"/>
              </a:lnSpc>
              <a:buClr>
                <a:srgbClr val="000000"/>
              </a:buClr>
              <a:buFont typeface="Symbol"/>
              <a:buChar char=""/>
            </a:pPr>
            <a:r>
              <a:rPr lang="en-US" sz="2200" b="0" strike="noStrike" spc="-1">
                <a:solidFill>
                  <a:srgbClr val="000000"/>
                </a:solidFill>
                <a:latin typeface="Meiryo UI"/>
                <a:ea typeface="Meiryo UI"/>
              </a:rPr>
              <a:t>ダウンロードした VMWare-PowerCLI-*.exe を起動して、既定の設定でインストールします</a:t>
            </a:r>
            <a:endParaRPr lang="en-US" sz="2200" b="0" strike="noStrike" spc="-1">
              <a:latin typeface="Arial"/>
            </a:endParaRPr>
          </a:p>
          <a:p>
            <a:pPr marL="431640" indent="-321480">
              <a:lnSpc>
                <a:spcPct val="100000"/>
              </a:lnSpc>
              <a:buClr>
                <a:srgbClr val="000000"/>
              </a:buClr>
              <a:buFont typeface="Wingdings" charset="2"/>
              <a:buChar char=""/>
            </a:pPr>
            <a:r>
              <a:rPr lang="en-US" sz="2400" b="0" strike="noStrike" spc="-1">
                <a:solidFill>
                  <a:srgbClr val="000000"/>
                </a:solidFill>
                <a:latin typeface="Meiryo UI"/>
                <a:ea typeface="Meiryo UI"/>
              </a:rPr>
              <a:t>OSの再起動</a:t>
            </a:r>
            <a:endParaRPr lang="en-US" sz="2400" b="0" strike="noStrike" spc="-1">
              <a:latin typeface="Arial"/>
            </a:endParaRPr>
          </a:p>
          <a:p>
            <a:pPr marL="864360" lvl="1" indent="-321480">
              <a:lnSpc>
                <a:spcPct val="100000"/>
              </a:lnSpc>
              <a:buClr>
                <a:srgbClr val="000000"/>
              </a:buClr>
              <a:buFont typeface="Symbol"/>
              <a:buChar char=""/>
            </a:pPr>
            <a:r>
              <a:rPr lang="en-US" sz="2200" b="0" strike="noStrike" spc="-1">
                <a:solidFill>
                  <a:srgbClr val="000000"/>
                </a:solidFill>
                <a:latin typeface="Meiryo UI"/>
                <a:ea typeface="Meiryo UI"/>
              </a:rPr>
              <a:t>一旦、ここでOSを再起動します</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Getconfigインストール1</a:t>
            </a:r>
            <a:endParaRPr lang="en-US" sz="4400" b="0" strike="noStrike" spc="-1">
              <a:latin typeface="Arial"/>
            </a:endParaRPr>
          </a:p>
        </p:txBody>
      </p:sp>
      <p:sp>
        <p:nvSpPr>
          <p:cNvPr id="390" name="CustomShape 2"/>
          <p:cNvSpPr/>
          <p:nvPr/>
        </p:nvSpPr>
        <p:spPr>
          <a:xfrm>
            <a:off x="504360" y="1625040"/>
            <a:ext cx="9069480" cy="677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200" b="0" strike="noStrike" spc="-1">
                <a:solidFill>
                  <a:srgbClr val="000000"/>
                </a:solidFill>
                <a:latin typeface="Meiryo UI"/>
                <a:ea typeface="Meiryo UI"/>
              </a:rPr>
              <a:t>ダウンロードサイトからバイナリモジュール gradle-server-acceptance-0.1.x.zip をダウンロードして、c:\ の直下にコピーします</a:t>
            </a:r>
            <a:endParaRPr lang="en-US" sz="2200" b="0" strike="noStrike" spc="-1">
              <a:latin typeface="Arial"/>
            </a:endParaRPr>
          </a:p>
        </p:txBody>
      </p:sp>
      <p:pic>
        <p:nvPicPr>
          <p:cNvPr id="391" name="図 217"/>
          <p:cNvPicPr/>
          <p:nvPr/>
        </p:nvPicPr>
        <p:blipFill>
          <a:blip r:embed="rId2"/>
          <a:stretch/>
        </p:blipFill>
        <p:spPr>
          <a:xfrm>
            <a:off x="860400" y="2419200"/>
            <a:ext cx="5166720" cy="1689480"/>
          </a:xfrm>
          <a:prstGeom prst="rect">
            <a:avLst/>
          </a:prstGeom>
          <a:ln>
            <a:noFill/>
          </a:ln>
        </p:spPr>
      </p:pic>
      <p:pic>
        <p:nvPicPr>
          <p:cNvPr id="392" name="図 218"/>
          <p:cNvPicPr/>
          <p:nvPr/>
        </p:nvPicPr>
        <p:blipFill>
          <a:blip r:embed="rId3"/>
          <a:stretch/>
        </p:blipFill>
        <p:spPr>
          <a:xfrm>
            <a:off x="875160" y="5184000"/>
            <a:ext cx="4708080" cy="1161000"/>
          </a:xfrm>
          <a:prstGeom prst="rect">
            <a:avLst/>
          </a:prstGeom>
          <a:ln>
            <a:noFill/>
          </a:ln>
        </p:spPr>
      </p:pic>
      <p:sp>
        <p:nvSpPr>
          <p:cNvPr id="393" name="CustomShape 3"/>
          <p:cNvSpPr/>
          <p:nvPr/>
        </p:nvSpPr>
        <p:spPr>
          <a:xfrm>
            <a:off x="504360" y="4320000"/>
            <a:ext cx="9069480" cy="1180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200" b="0" strike="noStrike" spc="-1">
                <a:solidFill>
                  <a:srgbClr val="000000"/>
                </a:solidFill>
                <a:latin typeface="Meiryo UI"/>
                <a:ea typeface="Meiryo UI"/>
              </a:rPr>
              <a:t>エクスプローラを起動して、ダウンロードしたファイルを選択し、 右クリックで 7-zip メニューを開いて「展開」を選択します。</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Getconfigインストール1</a:t>
            </a:r>
            <a:endParaRPr lang="en-US" sz="4400" b="0" strike="noStrike" spc="-1">
              <a:latin typeface="Arial"/>
            </a:endParaRPr>
          </a:p>
        </p:txBody>
      </p:sp>
      <p:sp>
        <p:nvSpPr>
          <p:cNvPr id="395" name="CustomShape 2"/>
          <p:cNvSpPr/>
          <p:nvPr/>
        </p:nvSpPr>
        <p:spPr>
          <a:xfrm>
            <a:off x="504360" y="1367640"/>
            <a:ext cx="9069480" cy="1180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400" b="0" strike="noStrike" spc="-1">
                <a:solidFill>
                  <a:srgbClr val="000000"/>
                </a:solidFill>
                <a:latin typeface="Meiryo UI"/>
                <a:ea typeface="Meiryo UI"/>
              </a:rPr>
              <a:t>c:\を展開先に指定して、解凍します。</a:t>
            </a:r>
            <a:endParaRPr lang="en-US" sz="2400" b="0" strike="noStrike" spc="-1">
              <a:latin typeface="Arial"/>
            </a:endParaRPr>
          </a:p>
        </p:txBody>
      </p:sp>
      <p:sp>
        <p:nvSpPr>
          <p:cNvPr id="396" name="CustomShape 3"/>
          <p:cNvSpPr/>
          <p:nvPr/>
        </p:nvSpPr>
        <p:spPr>
          <a:xfrm>
            <a:off x="504360" y="4536360"/>
            <a:ext cx="9069480" cy="358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c:\server-acceptance ディレクトリが作成されます。</a:t>
            </a:r>
            <a:r>
              <a:t/>
            </a:r>
            <a:br/>
            <a:r>
              <a:rPr lang="en-US" sz="2000" b="0" strike="noStrike" spc="-1">
                <a:solidFill>
                  <a:srgbClr val="000000"/>
                </a:solidFill>
                <a:latin typeface="Meiryo UI"/>
              </a:rPr>
              <a:t> </a:t>
            </a:r>
            <a:endParaRPr lang="en-US" sz="2000" b="0" strike="noStrike" spc="-1">
              <a:latin typeface="Arial"/>
            </a:endParaRPr>
          </a:p>
          <a:p>
            <a:pPr marL="109800">
              <a:lnSpc>
                <a:spcPct val="100000"/>
              </a:lnSpc>
            </a:pPr>
            <a:r>
              <a:rPr lang="en-US" sz="2000" b="0" strike="noStrike" spc="-1">
                <a:solidFill>
                  <a:srgbClr val="000000"/>
                </a:solidFill>
                <a:latin typeface="Meiryo UI"/>
                <a:ea typeface="Meiryo UI"/>
              </a:rPr>
              <a:t>(注意) バージョンアップをする場合は、一旦、既存の c:\server-acceptance ディレクトリを、 c:\server-acceptance-1.14など、別名に退避してから実行してください</a:t>
            </a:r>
            <a:endParaRPr lang="en-US" sz="2000" b="0" strike="noStrike" spc="-1">
              <a:latin typeface="Arial"/>
            </a:endParaRPr>
          </a:p>
        </p:txBody>
      </p:sp>
      <p:pic>
        <p:nvPicPr>
          <p:cNvPr id="397" name="図 223"/>
          <p:cNvPicPr/>
          <p:nvPr/>
        </p:nvPicPr>
        <p:blipFill>
          <a:blip r:embed="rId2"/>
          <a:stretch/>
        </p:blipFill>
        <p:spPr>
          <a:xfrm>
            <a:off x="910080" y="1860480"/>
            <a:ext cx="4441320" cy="2403000"/>
          </a:xfrm>
          <a:prstGeom prst="rect">
            <a:avLst/>
          </a:prstGeom>
          <a:ln>
            <a:noFill/>
          </a:ln>
        </p:spPr>
      </p:pic>
      <p:sp>
        <p:nvSpPr>
          <p:cNvPr id="398" name="CustomShape 4"/>
          <p:cNvSpPr/>
          <p:nvPr/>
        </p:nvSpPr>
        <p:spPr>
          <a:xfrm>
            <a:off x="1009080" y="2190600"/>
            <a:ext cx="2877480" cy="357840"/>
          </a:xfrm>
          <a:prstGeom prst="rect">
            <a:avLst/>
          </a:prstGeom>
          <a:noFill/>
          <a:ln w="9360">
            <a:solidFill>
              <a:srgbClr val="FF3333"/>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Getconfigインストール２</a:t>
            </a:r>
            <a:endParaRPr lang="en-US" sz="4400" b="0" strike="noStrike" spc="-1">
              <a:latin typeface="Arial"/>
            </a:endParaRPr>
          </a:p>
        </p:txBody>
      </p:sp>
      <p:sp>
        <p:nvSpPr>
          <p:cNvPr id="400" name="CustomShape 2"/>
          <p:cNvSpPr/>
          <p:nvPr/>
        </p:nvSpPr>
        <p:spPr>
          <a:xfrm>
            <a:off x="504360" y="1625040"/>
            <a:ext cx="9069480" cy="161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200" b="0" strike="noStrike" spc="-1">
                <a:solidFill>
                  <a:srgbClr val="000000"/>
                </a:solidFill>
                <a:latin typeface="Meiryo UI"/>
                <a:ea typeface="Meiryo UI"/>
              </a:rPr>
              <a:t>実行パス環境変数に本ディレクトリを追加します</a:t>
            </a:r>
            <a:endParaRPr lang="en-US" sz="2200" b="0" strike="noStrike" spc="-1">
              <a:latin typeface="Arial"/>
            </a:endParaRPr>
          </a:p>
          <a:p>
            <a:pPr marL="864360" lvl="1" indent="-321480">
              <a:lnSpc>
                <a:spcPct val="100000"/>
              </a:lnSpc>
              <a:buClr>
                <a:srgbClr val="000000"/>
              </a:buClr>
              <a:buFont typeface="Symbol"/>
              <a:buChar char=""/>
            </a:pPr>
            <a:r>
              <a:rPr lang="en-US" sz="2000" b="0" strike="noStrike" spc="-1">
                <a:solidFill>
                  <a:srgbClr val="000000"/>
                </a:solidFill>
                <a:latin typeface="Meiryo UI"/>
                <a:ea typeface="Meiryo UI"/>
              </a:rPr>
              <a:t>コントロールパネルを開いて、「システム」、「システムの詳細設定」を選択します</a:t>
            </a:r>
            <a:endParaRPr lang="en-US" sz="2000" b="0" strike="noStrike" spc="-1">
              <a:latin typeface="Arial"/>
            </a:endParaRPr>
          </a:p>
          <a:p>
            <a:pPr marL="864360" lvl="1" indent="-321480">
              <a:lnSpc>
                <a:spcPct val="100000"/>
              </a:lnSpc>
              <a:buClr>
                <a:srgbClr val="000000"/>
              </a:buClr>
              <a:buFont typeface="Symbol"/>
              <a:buChar char=""/>
            </a:pPr>
            <a:r>
              <a:rPr lang="en-US" sz="2000" b="0" strike="noStrike" spc="-1">
                <a:solidFill>
                  <a:srgbClr val="000000"/>
                </a:solidFill>
                <a:latin typeface="Meiryo UI"/>
                <a:ea typeface="Meiryo UI"/>
              </a:rPr>
              <a:t> 「環境変数」をクリックします</a:t>
            </a:r>
            <a:endParaRPr lang="en-US" sz="2000" b="0" strike="noStrike" spc="-1">
              <a:latin typeface="Arial"/>
            </a:endParaRPr>
          </a:p>
          <a:p>
            <a:pPr marL="864360" lvl="1" indent="-321480">
              <a:lnSpc>
                <a:spcPct val="100000"/>
              </a:lnSpc>
              <a:buClr>
                <a:srgbClr val="000000"/>
              </a:buClr>
              <a:buFont typeface="Symbol"/>
              <a:buChar char=""/>
            </a:pPr>
            <a:r>
              <a:rPr lang="en-US" sz="2000" b="0" strike="noStrike" spc="-1">
                <a:solidFill>
                  <a:srgbClr val="000000"/>
                </a:solidFill>
                <a:latin typeface="Meiryo UI"/>
                <a:ea typeface="Meiryo UI"/>
              </a:rPr>
              <a:t>システムの環境変数のリストから、Path を選択して、「編集」をクリックします</a:t>
            </a:r>
            <a:endParaRPr lang="en-US" sz="2000" b="0" strike="noStrike" spc="-1">
              <a:latin typeface="Arial"/>
            </a:endParaRPr>
          </a:p>
          <a:p>
            <a:pPr marL="864360" lvl="1" indent="-321480">
              <a:lnSpc>
                <a:spcPct val="100000"/>
              </a:lnSpc>
              <a:buClr>
                <a:srgbClr val="000000"/>
              </a:buClr>
              <a:buFont typeface="Symbol"/>
              <a:buChar char=""/>
            </a:pPr>
            <a:r>
              <a:rPr lang="en-US" sz="2000" b="0" strike="noStrike" spc="-1">
                <a:solidFill>
                  <a:srgbClr val="000000"/>
                </a:solidFill>
                <a:latin typeface="Meiryo UI"/>
                <a:ea typeface="Meiryo UI"/>
              </a:rPr>
              <a:t>値の先頭に c:\server-acceptance; を追加して、パスを追加します</a:t>
            </a:r>
            <a:endParaRPr lang="en-US" sz="2000" b="0" strike="noStrike" spc="-1">
              <a:latin typeface="Arial"/>
            </a:endParaRPr>
          </a:p>
          <a:p>
            <a:pPr>
              <a:lnSpc>
                <a:spcPct val="100000"/>
              </a:lnSpc>
            </a:pPr>
            <a:endParaRPr lang="en-US" sz="2000" b="0" strike="noStrike" spc="-1">
              <a:latin typeface="Arial"/>
            </a:endParaRPr>
          </a:p>
        </p:txBody>
      </p:sp>
      <p:pic>
        <p:nvPicPr>
          <p:cNvPr id="401" name="図 227"/>
          <p:cNvPicPr/>
          <p:nvPr/>
        </p:nvPicPr>
        <p:blipFill>
          <a:blip r:embed="rId2"/>
          <a:stretch/>
        </p:blipFill>
        <p:spPr>
          <a:xfrm>
            <a:off x="1364040" y="3601080"/>
            <a:ext cx="3496680" cy="3850920"/>
          </a:xfrm>
          <a:prstGeom prst="rect">
            <a:avLst/>
          </a:prstGeom>
          <a:ln>
            <a:noFill/>
          </a:ln>
        </p:spPr>
      </p:pic>
      <p:pic>
        <p:nvPicPr>
          <p:cNvPr id="402" name="図 228"/>
          <p:cNvPicPr/>
          <p:nvPr/>
        </p:nvPicPr>
        <p:blipFill>
          <a:blip r:embed="rId3"/>
          <a:stretch/>
        </p:blipFill>
        <p:spPr>
          <a:xfrm>
            <a:off x="5364000" y="3601080"/>
            <a:ext cx="3708720" cy="1564920"/>
          </a:xfrm>
          <a:prstGeom prst="rect">
            <a:avLst/>
          </a:prstGeom>
          <a:ln>
            <a:noFill/>
          </a:ln>
        </p:spPr>
      </p:pic>
      <p:sp>
        <p:nvSpPr>
          <p:cNvPr id="403" name="CustomShape 3"/>
          <p:cNvSpPr/>
          <p:nvPr/>
        </p:nvSpPr>
        <p:spPr>
          <a:xfrm>
            <a:off x="6480000" y="4358160"/>
            <a:ext cx="1437840" cy="357840"/>
          </a:xfrm>
          <a:prstGeom prst="rect">
            <a:avLst/>
          </a:prstGeom>
          <a:noFill/>
          <a:ln w="9360">
            <a:solidFill>
              <a:srgbClr val="FF3333"/>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Getconfigインストール３</a:t>
            </a:r>
            <a:endParaRPr lang="en-US" sz="4400" b="0" strike="noStrike" spc="-1">
              <a:latin typeface="Arial"/>
            </a:endParaRPr>
          </a:p>
        </p:txBody>
      </p:sp>
      <p:sp>
        <p:nvSpPr>
          <p:cNvPr id="405" name="CustomShape 2"/>
          <p:cNvSpPr/>
          <p:nvPr/>
        </p:nvSpPr>
        <p:spPr>
          <a:xfrm>
            <a:off x="504360" y="1625040"/>
            <a:ext cx="9069480" cy="820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400" b="0" strike="noStrike" spc="-1">
                <a:solidFill>
                  <a:srgbClr val="000000"/>
                </a:solidFill>
                <a:latin typeface="Meiryo UI"/>
                <a:ea typeface="Meiryo UI"/>
              </a:rPr>
              <a:t>PowerShellを管理者ユーザで開き、”getconfig -h”を実行して以下のヘルプメッセージがでることを確認します</a:t>
            </a:r>
            <a:endParaRPr lang="en-US" sz="2400" b="0" strike="noStrike" spc="-1">
              <a:latin typeface="Arial"/>
            </a:endParaRPr>
          </a:p>
        </p:txBody>
      </p:sp>
      <p:pic>
        <p:nvPicPr>
          <p:cNvPr id="406" name="画像1"/>
          <p:cNvPicPr/>
          <p:nvPr/>
        </p:nvPicPr>
        <p:blipFill>
          <a:blip r:embed="rId2"/>
          <a:stretch/>
        </p:blipFill>
        <p:spPr>
          <a:xfrm>
            <a:off x="861120" y="2459880"/>
            <a:ext cx="8033760" cy="3423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504360" y="301680"/>
            <a:ext cx="9069480" cy="5847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各サーバの検査</a:t>
            </a:r>
            <a:endParaRPr lang="en-US"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目次</a:t>
            </a:r>
            <a:endParaRPr lang="en-US" sz="4400" b="0" strike="noStrike" spc="-1">
              <a:latin typeface="Arial"/>
            </a:endParaRPr>
          </a:p>
        </p:txBody>
      </p:sp>
      <p:sp>
        <p:nvSpPr>
          <p:cNvPr id="349" name="CustomShape 2"/>
          <p:cNvSpPr/>
          <p:nvPr/>
        </p:nvSpPr>
        <p:spPr>
          <a:xfrm>
            <a:off x="504360" y="1769040"/>
            <a:ext cx="9069480" cy="5610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3200" b="0" strike="noStrike" spc="-1">
                <a:solidFill>
                  <a:srgbClr val="000000"/>
                </a:solidFill>
                <a:latin typeface="Meiryo UI"/>
                <a:ea typeface="Meiryo UI"/>
              </a:rPr>
              <a:t>検査用PCのセットアップ</a:t>
            </a:r>
            <a:endParaRPr lang="en-US" sz="3200" b="0" strike="noStrike" spc="-1">
              <a:latin typeface="Arial"/>
            </a:endParaRPr>
          </a:p>
          <a:p>
            <a:pPr marL="431640" indent="-321480">
              <a:lnSpc>
                <a:spcPct val="100000"/>
              </a:lnSpc>
              <a:buClr>
                <a:srgbClr val="000000"/>
              </a:buClr>
              <a:buFont typeface="Wingdings" charset="2"/>
              <a:buChar char=""/>
            </a:pPr>
            <a:r>
              <a:rPr lang="en-US" sz="3200" b="0" strike="noStrike" spc="-1">
                <a:solidFill>
                  <a:srgbClr val="000000"/>
                </a:solidFill>
                <a:latin typeface="Meiryo UI"/>
                <a:ea typeface="Meiryo UI"/>
              </a:rPr>
              <a:t>各サーバの検査</a:t>
            </a:r>
            <a:endParaRPr lang="en-US" sz="3200" b="0" strike="noStrike" spc="-1">
              <a:latin typeface="Arial"/>
            </a:endParaRPr>
          </a:p>
          <a:p>
            <a:pPr marL="864360" indent="-321480">
              <a:lnSpc>
                <a:spcPct val="100000"/>
              </a:lnSpc>
              <a:buClr>
                <a:srgbClr val="000000"/>
              </a:buClr>
              <a:buFont typeface="Symbol"/>
              <a:buChar char=""/>
            </a:pPr>
            <a:r>
              <a:rPr lang="en-US" sz="2800" b="0" strike="noStrike" spc="-1">
                <a:solidFill>
                  <a:srgbClr val="000000"/>
                </a:solidFill>
                <a:latin typeface="Meiryo UI"/>
                <a:ea typeface="Meiryo UI"/>
              </a:rPr>
              <a:t>Linux</a:t>
            </a:r>
            <a:endParaRPr lang="en-US" sz="2800" b="0" strike="noStrike" spc="-1">
              <a:latin typeface="Arial"/>
            </a:endParaRPr>
          </a:p>
          <a:p>
            <a:pPr marL="864360" indent="-321480">
              <a:lnSpc>
                <a:spcPct val="100000"/>
              </a:lnSpc>
              <a:buClr>
                <a:srgbClr val="000000"/>
              </a:buClr>
              <a:buFont typeface="Symbol"/>
              <a:buChar char=""/>
            </a:pPr>
            <a:r>
              <a:rPr lang="en-US" sz="2800" b="0" strike="noStrike" spc="-1">
                <a:solidFill>
                  <a:srgbClr val="000000"/>
                </a:solidFill>
                <a:latin typeface="Meiryo UI"/>
                <a:ea typeface="Meiryo UI"/>
              </a:rPr>
              <a:t>Windows</a:t>
            </a:r>
            <a:endParaRPr lang="en-US" sz="2800" b="0" strike="noStrike" spc="-1">
              <a:latin typeface="Arial"/>
            </a:endParaRPr>
          </a:p>
          <a:p>
            <a:pPr marL="864360" indent="-321480">
              <a:lnSpc>
                <a:spcPct val="100000"/>
              </a:lnSpc>
              <a:buClr>
                <a:srgbClr val="000000"/>
              </a:buClr>
              <a:buFont typeface="Symbol"/>
              <a:buChar char=""/>
            </a:pPr>
            <a:r>
              <a:rPr lang="en-US" sz="2800" b="0" strike="noStrike" spc="-1">
                <a:solidFill>
                  <a:srgbClr val="000000"/>
                </a:solidFill>
                <a:latin typeface="Meiryo UI"/>
                <a:ea typeface="Meiryo UI"/>
              </a:rPr>
              <a:t>HP iLO</a:t>
            </a:r>
            <a:endParaRPr lang="en-US" sz="2800" b="0" strike="noStrike" spc="-1">
              <a:latin typeface="Arial"/>
            </a:endParaRPr>
          </a:p>
          <a:p>
            <a:pPr marL="864360" indent="-321480">
              <a:lnSpc>
                <a:spcPct val="100000"/>
              </a:lnSpc>
              <a:buClr>
                <a:srgbClr val="000000"/>
              </a:buClr>
              <a:buFont typeface="Symbol"/>
              <a:buChar char=""/>
            </a:pPr>
            <a:r>
              <a:rPr lang="en-US" sz="2800" b="0" strike="noStrike" spc="-1">
                <a:solidFill>
                  <a:srgbClr val="000000"/>
                </a:solidFill>
                <a:latin typeface="Meiryo UI"/>
                <a:ea typeface="Meiryo UI"/>
              </a:rPr>
              <a:t>富士通 Primergy</a:t>
            </a:r>
            <a:endParaRPr lang="en-US" sz="2800" b="0" strike="noStrike" spc="-1">
              <a:latin typeface="Arial"/>
            </a:endParaRPr>
          </a:p>
          <a:p>
            <a:pPr marL="864360" indent="-321480">
              <a:lnSpc>
                <a:spcPct val="100000"/>
              </a:lnSpc>
              <a:buClr>
                <a:srgbClr val="000000"/>
              </a:buClr>
              <a:buFont typeface="Symbol"/>
              <a:buChar char=""/>
            </a:pPr>
            <a:r>
              <a:rPr lang="en-US" sz="2800" b="0" strike="noStrike" spc="-1">
                <a:solidFill>
                  <a:srgbClr val="000000"/>
                </a:solidFill>
                <a:latin typeface="Meiryo UI"/>
                <a:ea typeface="Meiryo UI"/>
              </a:rPr>
              <a:t>SPARC Solaris</a:t>
            </a:r>
            <a:endParaRPr lang="en-US" sz="2800" b="0" strike="noStrike" spc="-1">
              <a:latin typeface="Arial"/>
            </a:endParaRPr>
          </a:p>
          <a:p>
            <a:pPr marL="864360" lvl="1" indent="-321480">
              <a:lnSpc>
                <a:spcPct val="100000"/>
              </a:lnSpc>
              <a:buClr>
                <a:srgbClr val="000000"/>
              </a:buClr>
              <a:buFont typeface="Symbol"/>
              <a:buChar char=""/>
            </a:pPr>
            <a:r>
              <a:rPr lang="en-US" sz="2800" b="0" strike="noStrike" spc="-1">
                <a:solidFill>
                  <a:srgbClr val="000000"/>
                </a:solidFill>
                <a:latin typeface="Meiryo UI"/>
                <a:ea typeface="Meiryo UI"/>
              </a:rPr>
              <a:t>VM</a:t>
            </a:r>
            <a:endParaRPr lang="en-US" sz="2800" b="0" strike="noStrike" spc="-1">
              <a:latin typeface="Arial"/>
            </a:endParaRPr>
          </a:p>
          <a:p>
            <a:pPr marL="407160" indent="-321480">
              <a:lnSpc>
                <a:spcPct val="100000"/>
              </a:lnSpc>
              <a:buClr>
                <a:srgbClr val="000000"/>
              </a:buClr>
              <a:buFont typeface="Symbol"/>
              <a:buChar char=""/>
            </a:pPr>
            <a:r>
              <a:rPr lang="en-US" sz="2800" b="0" strike="noStrike" spc="-1">
                <a:solidFill>
                  <a:srgbClr val="000000"/>
                </a:solidFill>
                <a:latin typeface="Meiryo UI"/>
                <a:ea typeface="Meiryo UI"/>
              </a:rPr>
              <a:t>その他</a:t>
            </a:r>
            <a:endParaRPr lang="en-US" sz="2800" b="0" strike="noStrike" spc="-1">
              <a:latin typeface="Arial"/>
            </a:endParaRPr>
          </a:p>
          <a:p>
            <a:pPr marL="864360" lvl="1" indent="-321480">
              <a:lnSpc>
                <a:spcPct val="100000"/>
              </a:lnSpc>
              <a:buClr>
                <a:srgbClr val="000000"/>
              </a:buClr>
              <a:buFont typeface="Symbol"/>
              <a:buChar char=""/>
            </a:pPr>
            <a:r>
              <a:rPr lang="en-US" sz="2800" b="0" strike="noStrike" spc="-1">
                <a:solidFill>
                  <a:srgbClr val="000000"/>
                </a:solidFill>
                <a:latin typeface="Meiryo UI"/>
                <a:ea typeface="Meiryo UI"/>
              </a:rPr>
              <a:t>他のシナリオのインポート</a:t>
            </a:r>
            <a:endParaRPr lang="en-US" sz="2800" b="0" strike="noStrike" spc="-1">
              <a:latin typeface="Arial"/>
            </a:endParaRPr>
          </a:p>
          <a:p>
            <a:pPr marL="864360" lvl="1" indent="-321480">
              <a:lnSpc>
                <a:spcPct val="100000"/>
              </a:lnSpc>
              <a:buClr>
                <a:srgbClr val="000000"/>
              </a:buClr>
              <a:buFont typeface="Symbol"/>
              <a:buChar char=""/>
            </a:pPr>
            <a:r>
              <a:rPr lang="en-US" sz="2800" b="0" strike="noStrike" spc="-1">
                <a:solidFill>
                  <a:srgbClr val="000000"/>
                </a:solidFill>
                <a:latin typeface="Meiryo UI"/>
                <a:ea typeface="Meiryo UI"/>
              </a:rPr>
              <a:t>ドライランモードについて</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各サーバの検査</a:t>
            </a:r>
            <a:endParaRPr lang="en-US" sz="4400" b="0" strike="noStrike" spc="-1">
              <a:latin typeface="Arial"/>
            </a:endParaRPr>
          </a:p>
        </p:txBody>
      </p:sp>
      <p:sp>
        <p:nvSpPr>
          <p:cNvPr id="409" name="CustomShape 2"/>
          <p:cNvSpPr/>
          <p:nvPr/>
        </p:nvSpPr>
        <p:spPr>
          <a:xfrm>
            <a:off x="504360" y="1769040"/>
            <a:ext cx="9069480" cy="713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800" b="0" strike="noStrike" spc="-1">
                <a:solidFill>
                  <a:srgbClr val="000000"/>
                </a:solidFill>
                <a:latin typeface="Meiryo UI"/>
                <a:ea typeface="Meiryo UI"/>
              </a:rPr>
              <a:t>以下サーバの構成情報の収集／検査を行います</a:t>
            </a:r>
            <a:endParaRPr lang="en-US" sz="2800" b="0" strike="noStrike" spc="-1">
              <a:latin typeface="Arial"/>
            </a:endParaRPr>
          </a:p>
        </p:txBody>
      </p:sp>
      <p:graphicFrame>
        <p:nvGraphicFramePr>
          <p:cNvPr id="410" name="Table 3"/>
          <p:cNvGraphicFramePr/>
          <p:nvPr/>
        </p:nvGraphicFramePr>
        <p:xfrm>
          <a:off x="747360" y="2484000"/>
          <a:ext cx="8826840" cy="2986560"/>
        </p:xfrm>
        <a:graphic>
          <a:graphicData uri="http://schemas.openxmlformats.org/drawingml/2006/table">
            <a:tbl>
              <a:tblPr/>
              <a:tblGrid>
                <a:gridCol w="685080"/>
                <a:gridCol w="2651040"/>
                <a:gridCol w="1398600"/>
                <a:gridCol w="2045880"/>
                <a:gridCol w="2046240"/>
              </a:tblGrid>
              <a:tr h="373320">
                <a:tc>
                  <a:txBody>
                    <a:bodyPr/>
                    <a:lstStyle/>
                    <a:p>
                      <a:pPr algn="ctr">
                        <a:lnSpc>
                          <a:spcPct val="100000"/>
                        </a:lnSpc>
                      </a:pPr>
                      <a:r>
                        <a:rPr lang="en-US" sz="1800" b="1" strike="noStrike" spc="-1">
                          <a:solidFill>
                            <a:srgbClr val="000000"/>
                          </a:solidFill>
                          <a:latin typeface="ＭＳ Ｐゴシック"/>
                          <a:ea typeface="ＭＳ Ｐゴシック"/>
                        </a:rPr>
                        <a:t>#</a:t>
                      </a:r>
                      <a:endParaRPr lang="en-US" sz="1800" b="0" strike="noStrike" spc="-1">
                        <a:latin typeface="Arial"/>
                      </a:endParaRPr>
                    </a:p>
                  </a:txBody>
                  <a:tcPr marL="9360" marR="9360">
                    <a:lnT w="6480">
                      <a:solidFill>
                        <a:srgbClr val="000000"/>
                      </a:solidFill>
                    </a:lnT>
                    <a:lnB w="6480">
                      <a:solidFill>
                        <a:srgbClr val="000000"/>
                      </a:solidFill>
                    </a:lnB>
                    <a:noFill/>
                  </a:tcPr>
                </a:tc>
                <a:tc>
                  <a:txBody>
                    <a:bodyPr/>
                    <a:lstStyle/>
                    <a:p>
                      <a:pPr algn="ctr">
                        <a:lnSpc>
                          <a:spcPct val="100000"/>
                        </a:lnSpc>
                      </a:pPr>
                      <a:r>
                        <a:rPr lang="en-US" sz="1800" b="1" strike="noStrike" spc="-1">
                          <a:solidFill>
                            <a:srgbClr val="000000"/>
                          </a:solidFill>
                          <a:latin typeface="ＭＳ Ｐゴシック"/>
                          <a:ea typeface="ＭＳ Ｐゴシック"/>
                        </a:rPr>
                        <a:t>サーバ</a:t>
                      </a:r>
                      <a:endParaRPr lang="en-US" sz="1800" b="0" strike="noStrike" spc="-1">
                        <a:latin typeface="Arial"/>
                      </a:endParaRPr>
                    </a:p>
                  </a:txBody>
                  <a:tcPr marL="9360" marR="9360">
                    <a:lnT w="6480">
                      <a:solidFill>
                        <a:srgbClr val="000000"/>
                      </a:solidFill>
                    </a:lnT>
                    <a:lnB w="6480">
                      <a:solidFill>
                        <a:srgbClr val="000000"/>
                      </a:solidFill>
                    </a:lnB>
                    <a:noFill/>
                  </a:tcPr>
                </a:tc>
                <a:tc>
                  <a:txBody>
                    <a:bodyPr/>
                    <a:lstStyle/>
                    <a:p>
                      <a:pPr algn="ctr">
                        <a:lnSpc>
                          <a:spcPct val="100000"/>
                        </a:lnSpc>
                      </a:pPr>
                      <a:r>
                        <a:rPr lang="en-US" sz="1800" b="1" strike="noStrike" spc="-1">
                          <a:solidFill>
                            <a:srgbClr val="000000"/>
                          </a:solidFill>
                          <a:latin typeface="ＭＳ Ｐゴシック"/>
                          <a:ea typeface="ＭＳ Ｐゴシック"/>
                        </a:rPr>
                        <a:t>サポートOS</a:t>
                      </a:r>
                      <a:endParaRPr lang="en-US" sz="1800" b="0" strike="noStrike" spc="-1">
                        <a:latin typeface="Arial"/>
                      </a:endParaRPr>
                    </a:p>
                  </a:txBody>
                  <a:tcPr marL="9360" marR="9360">
                    <a:lnT w="6480">
                      <a:solidFill>
                        <a:srgbClr val="000000"/>
                      </a:solidFill>
                    </a:lnT>
                    <a:lnB w="6480">
                      <a:solidFill>
                        <a:srgbClr val="000000"/>
                      </a:solidFill>
                    </a:lnB>
                    <a:noFill/>
                  </a:tcPr>
                </a:tc>
                <a:tc>
                  <a:txBody>
                    <a:bodyPr/>
                    <a:lstStyle/>
                    <a:p>
                      <a:pPr algn="ctr">
                        <a:lnSpc>
                          <a:spcPct val="100000"/>
                        </a:lnSpc>
                      </a:pPr>
                      <a:r>
                        <a:rPr lang="en-US" sz="1800" b="1" strike="noStrike" spc="-1">
                          <a:solidFill>
                            <a:srgbClr val="000000"/>
                          </a:solidFill>
                          <a:latin typeface="ＭＳ Ｐゴシック"/>
                          <a:ea typeface="ＭＳ Ｐゴシック"/>
                        </a:rPr>
                        <a:t>OS設定</a:t>
                      </a:r>
                      <a:endParaRPr lang="en-US" sz="1800" b="0" strike="noStrike" spc="-1">
                        <a:latin typeface="Arial"/>
                      </a:endParaRPr>
                    </a:p>
                  </a:txBody>
                  <a:tcPr marL="9360" marR="9360">
                    <a:lnT w="6480">
                      <a:solidFill>
                        <a:srgbClr val="000000"/>
                      </a:solidFill>
                    </a:lnT>
                    <a:lnB w="6480">
                      <a:solidFill>
                        <a:srgbClr val="000000"/>
                      </a:solidFill>
                    </a:lnB>
                    <a:noFill/>
                  </a:tcPr>
                </a:tc>
                <a:tc>
                  <a:txBody>
                    <a:bodyPr/>
                    <a:lstStyle/>
                    <a:p>
                      <a:pPr algn="ctr">
                        <a:lnSpc>
                          <a:spcPct val="100000"/>
                        </a:lnSpc>
                      </a:pPr>
                      <a:r>
                        <a:rPr lang="en-US" sz="1800" b="1" strike="noStrike" spc="-1">
                          <a:solidFill>
                            <a:srgbClr val="000000"/>
                          </a:solidFill>
                          <a:latin typeface="ＭＳ Ｐゴシック"/>
                          <a:ea typeface="ＭＳ Ｐゴシック"/>
                        </a:rPr>
                        <a:t>HW/リソース設定</a:t>
                      </a:r>
                      <a:endParaRPr lang="en-US" sz="1800" b="0" strike="noStrike" spc="-1">
                        <a:latin typeface="Arial"/>
                      </a:endParaRPr>
                    </a:p>
                  </a:txBody>
                  <a:tcPr marL="9360" marR="9360">
                    <a:lnT w="6480">
                      <a:solidFill>
                        <a:srgbClr val="000000"/>
                      </a:solidFill>
                    </a:lnT>
                    <a:lnB w="6480">
                      <a:solidFill>
                        <a:srgbClr val="000000"/>
                      </a:solidFill>
                    </a:lnB>
                    <a:noFill/>
                  </a:tcPr>
                </a:tc>
              </a:tr>
              <a:tr h="373320">
                <a:tc>
                  <a:txBody>
                    <a:bodyPr/>
                    <a:lstStyle/>
                    <a:p>
                      <a:pPr algn="ctr">
                        <a:lnSpc>
                          <a:spcPct val="100000"/>
                        </a:lnSpc>
                      </a:pPr>
                      <a:r>
                        <a:rPr lang="en-US" sz="1800" b="0" strike="noStrike" spc="-1">
                          <a:solidFill>
                            <a:srgbClr val="000000"/>
                          </a:solidFill>
                          <a:latin typeface="ＭＳ Ｐゴシック"/>
                          <a:ea typeface="ＭＳ Ｐゴシック"/>
                        </a:rPr>
                        <a:t>1</a:t>
                      </a:r>
                      <a:endParaRPr lang="en-US" sz="1800" b="0" strike="noStrike" spc="-1">
                        <a:latin typeface="Arial"/>
                      </a:endParaRPr>
                    </a:p>
                  </a:txBody>
                  <a:tcPr marL="9360" marR="9360">
                    <a:lnT w="6480">
                      <a:solidFill>
                        <a:srgbClr val="000000"/>
                      </a:solidFill>
                    </a:lnT>
                    <a:noFill/>
                  </a:tcPr>
                </a:tc>
                <a:tc>
                  <a:txBody>
                    <a:bodyPr/>
                    <a:lstStyle/>
                    <a:p>
                      <a:pPr>
                        <a:lnSpc>
                          <a:spcPct val="100000"/>
                        </a:lnSpc>
                      </a:pPr>
                      <a:r>
                        <a:rPr lang="en-US" sz="1800" b="0" strike="noStrike" spc="-1">
                          <a:solidFill>
                            <a:srgbClr val="000000"/>
                          </a:solidFill>
                          <a:latin typeface="ＭＳ Ｐゴシック"/>
                          <a:ea typeface="ＭＳ Ｐゴシック"/>
                        </a:rPr>
                        <a:t>HP Proliant サーバ</a:t>
                      </a:r>
                      <a:endParaRPr lang="en-US" sz="1800" b="0" strike="noStrike" spc="-1">
                        <a:latin typeface="Arial"/>
                      </a:endParaRPr>
                    </a:p>
                  </a:txBody>
                  <a:tcPr marL="9360" marR="9360">
                    <a:lnT w="6480">
                      <a:solidFill>
                        <a:srgbClr val="000000"/>
                      </a:solidFill>
                    </a:lnT>
                    <a:noFill/>
                  </a:tcPr>
                </a:tc>
                <a:tc>
                  <a:txBody>
                    <a:bodyPr/>
                    <a:lstStyle/>
                    <a:p>
                      <a:pPr>
                        <a:lnSpc>
                          <a:spcPct val="100000"/>
                        </a:lnSpc>
                      </a:pPr>
                      <a:r>
                        <a:rPr lang="en-US" sz="1800" b="0" strike="noStrike" spc="-1">
                          <a:solidFill>
                            <a:srgbClr val="000000"/>
                          </a:solidFill>
                          <a:latin typeface="ＭＳ Ｐゴシック"/>
                          <a:ea typeface="ＭＳ Ｐゴシック"/>
                        </a:rPr>
                        <a:t>RHEL Linux</a:t>
                      </a:r>
                      <a:endParaRPr lang="en-US" sz="1800" b="0" strike="noStrike" spc="-1">
                        <a:latin typeface="Arial"/>
                      </a:endParaRPr>
                    </a:p>
                  </a:txBody>
                  <a:tcPr marL="9360" marR="9360">
                    <a:lnT w="6480">
                      <a:solidFill>
                        <a:srgbClr val="000000"/>
                      </a:solidFill>
                    </a:lnT>
                    <a:noFill/>
                  </a:tcPr>
                </a:tc>
                <a:tc>
                  <a:txBody>
                    <a:bodyPr/>
                    <a:lstStyle/>
                    <a:p>
                      <a:pPr algn="ctr">
                        <a:lnSpc>
                          <a:spcPct val="100000"/>
                        </a:lnSpc>
                      </a:pPr>
                      <a:r>
                        <a:rPr lang="en-US" sz="1800" b="0" strike="noStrike" spc="-1">
                          <a:solidFill>
                            <a:srgbClr val="000000"/>
                          </a:solidFill>
                          <a:latin typeface="ＭＳ Ｐゴシック"/>
                          <a:ea typeface="ＭＳ Ｐゴシック"/>
                        </a:rPr>
                        <a:t>Linux</a:t>
                      </a:r>
                      <a:endParaRPr lang="en-US" sz="1800" b="0" strike="noStrike" spc="-1">
                        <a:latin typeface="Arial"/>
                      </a:endParaRPr>
                    </a:p>
                  </a:txBody>
                  <a:tcPr marL="9360" marR="9360">
                    <a:lnT w="6480">
                      <a:solidFill>
                        <a:srgbClr val="000000"/>
                      </a:solidFill>
                    </a:lnT>
                    <a:noFill/>
                  </a:tcPr>
                </a:tc>
                <a:tc>
                  <a:txBody>
                    <a:bodyPr/>
                    <a:lstStyle/>
                    <a:p>
                      <a:pPr algn="ctr">
                        <a:lnSpc>
                          <a:spcPct val="100000"/>
                        </a:lnSpc>
                      </a:pPr>
                      <a:r>
                        <a:rPr lang="en-US" sz="1800" b="0" strike="noStrike" spc="-1">
                          <a:solidFill>
                            <a:srgbClr val="000000"/>
                          </a:solidFill>
                          <a:latin typeface="ＭＳ Ｐゴシック"/>
                          <a:ea typeface="ＭＳ Ｐゴシック"/>
                        </a:rPr>
                        <a:t>iLO</a:t>
                      </a:r>
                      <a:endParaRPr lang="en-US" sz="1800" b="0" strike="noStrike" spc="-1">
                        <a:latin typeface="Arial"/>
                      </a:endParaRPr>
                    </a:p>
                  </a:txBody>
                  <a:tcPr marL="9360" marR="9360">
                    <a:lnT w="6480">
                      <a:solidFill>
                        <a:srgbClr val="000000"/>
                      </a:solidFill>
                    </a:lnT>
                    <a:noFill/>
                  </a:tcPr>
                </a:tc>
              </a:tr>
              <a:tr h="373320">
                <a:tc>
                  <a:txBody>
                    <a:bodyPr/>
                    <a:lstStyle/>
                    <a:p>
                      <a:pPr algn="ctr">
                        <a:lnSpc>
                          <a:spcPct val="100000"/>
                        </a:lnSpc>
                      </a:pPr>
                      <a:r>
                        <a:rPr lang="en-US" sz="1800" b="0" strike="noStrike" spc="-1">
                          <a:solidFill>
                            <a:srgbClr val="000000"/>
                          </a:solidFill>
                          <a:latin typeface="ＭＳ Ｐゴシック"/>
                          <a:ea typeface="ＭＳ Ｐゴシック"/>
                        </a:rPr>
                        <a:t>2</a:t>
                      </a:r>
                      <a:endParaRPr lang="en-US" sz="1800" b="0" strike="noStrike" spc="-1">
                        <a:latin typeface="Arial"/>
                      </a:endParaRPr>
                    </a:p>
                  </a:txBody>
                  <a:tcPr marL="9360" marR="9360">
                    <a:noFill/>
                  </a:tcPr>
                </a:tc>
                <a:tc>
                  <a:txBody>
                    <a:bodyPr/>
                    <a:lstStyle/>
                    <a:p>
                      <a:endParaRPr lang="ja-JP"/>
                    </a:p>
                  </a:txBody>
                  <a:tcPr marL="9360" marR="9360">
                    <a:noFill/>
                  </a:tcPr>
                </a:tc>
                <a:tc>
                  <a:txBody>
                    <a:bodyPr/>
                    <a:lstStyle/>
                    <a:p>
                      <a:pPr>
                        <a:lnSpc>
                          <a:spcPct val="100000"/>
                        </a:lnSpc>
                      </a:pPr>
                      <a:r>
                        <a:rPr lang="en-US" sz="1800" b="0" strike="noStrike" spc="-1">
                          <a:solidFill>
                            <a:srgbClr val="000000"/>
                          </a:solidFill>
                          <a:latin typeface="ＭＳ Ｐゴシック"/>
                          <a:ea typeface="ＭＳ Ｐゴシック"/>
                        </a:rPr>
                        <a:t>Windows</a:t>
                      </a:r>
                      <a:endParaRPr lang="en-US" sz="1800" b="0" strike="noStrike" spc="-1">
                        <a:latin typeface="Arial"/>
                      </a:endParaRPr>
                    </a:p>
                  </a:txBody>
                  <a:tcPr marL="9360" marR="9360">
                    <a:noFill/>
                  </a:tcPr>
                </a:tc>
                <a:tc>
                  <a:txBody>
                    <a:bodyPr/>
                    <a:lstStyle/>
                    <a:p>
                      <a:pPr algn="ctr">
                        <a:lnSpc>
                          <a:spcPct val="100000"/>
                        </a:lnSpc>
                      </a:pPr>
                      <a:r>
                        <a:rPr lang="en-US" sz="1800" b="0" strike="noStrike" spc="-1">
                          <a:solidFill>
                            <a:srgbClr val="000000"/>
                          </a:solidFill>
                          <a:latin typeface="ＭＳ Ｐゴシック"/>
                          <a:ea typeface="ＭＳ Ｐゴシック"/>
                        </a:rPr>
                        <a:t>Windows</a:t>
                      </a:r>
                      <a:endParaRPr lang="en-US" sz="1800" b="0" strike="noStrike" spc="-1">
                        <a:latin typeface="Arial"/>
                      </a:endParaRPr>
                    </a:p>
                  </a:txBody>
                  <a:tcPr marL="9360" marR="9360">
                    <a:noFill/>
                  </a:tcPr>
                </a:tc>
                <a:tc>
                  <a:txBody>
                    <a:bodyPr/>
                    <a:lstStyle/>
                    <a:p>
                      <a:pPr algn="ctr">
                        <a:lnSpc>
                          <a:spcPct val="100000"/>
                        </a:lnSpc>
                      </a:pPr>
                      <a:r>
                        <a:rPr lang="en-US" sz="1800" b="0" strike="noStrike" spc="-1">
                          <a:solidFill>
                            <a:srgbClr val="000000"/>
                          </a:solidFill>
                          <a:latin typeface="ＭＳ Ｐゴシック"/>
                          <a:ea typeface="ＭＳ Ｐゴシック"/>
                        </a:rPr>
                        <a:t>iLO</a:t>
                      </a:r>
                      <a:endParaRPr lang="en-US" sz="1800" b="0" strike="noStrike" spc="-1">
                        <a:latin typeface="Arial"/>
                      </a:endParaRPr>
                    </a:p>
                  </a:txBody>
                  <a:tcPr marL="9360" marR="9360">
                    <a:noFill/>
                  </a:tcPr>
                </a:tc>
              </a:tr>
              <a:tr h="373320">
                <a:tc>
                  <a:txBody>
                    <a:bodyPr/>
                    <a:lstStyle/>
                    <a:p>
                      <a:pPr algn="ctr">
                        <a:lnSpc>
                          <a:spcPct val="100000"/>
                        </a:lnSpc>
                      </a:pPr>
                      <a:r>
                        <a:rPr lang="en-US" sz="1800" b="0" strike="noStrike" spc="-1">
                          <a:solidFill>
                            <a:srgbClr val="000000"/>
                          </a:solidFill>
                          <a:latin typeface="ＭＳ Ｐゴシック"/>
                          <a:ea typeface="ＭＳ Ｐゴシック"/>
                        </a:rPr>
                        <a:t>3</a:t>
                      </a:r>
                      <a:endParaRPr lang="en-US" sz="1800" b="0" strike="noStrike" spc="-1">
                        <a:latin typeface="Arial"/>
                      </a:endParaRPr>
                    </a:p>
                  </a:txBody>
                  <a:tcPr marL="9360" marR="9360">
                    <a:noFill/>
                  </a:tcPr>
                </a:tc>
                <a:tc>
                  <a:txBody>
                    <a:bodyPr/>
                    <a:lstStyle/>
                    <a:p>
                      <a:pPr>
                        <a:lnSpc>
                          <a:spcPct val="100000"/>
                        </a:lnSpc>
                      </a:pPr>
                      <a:r>
                        <a:rPr lang="en-US" sz="1800" b="0" strike="noStrike" spc="-1">
                          <a:solidFill>
                            <a:srgbClr val="000000"/>
                          </a:solidFill>
                          <a:latin typeface="ＭＳ Ｐゴシック"/>
                          <a:ea typeface="ＭＳ Ｐゴシック"/>
                        </a:rPr>
                        <a:t>富士通 Primergy サーバ</a:t>
                      </a:r>
                      <a:endParaRPr lang="en-US" sz="1800" b="0" strike="noStrike" spc="-1">
                        <a:latin typeface="Arial"/>
                      </a:endParaRPr>
                    </a:p>
                  </a:txBody>
                  <a:tcPr marL="9360" marR="9360">
                    <a:noFill/>
                  </a:tcPr>
                </a:tc>
                <a:tc>
                  <a:txBody>
                    <a:bodyPr/>
                    <a:lstStyle/>
                    <a:p>
                      <a:pPr>
                        <a:lnSpc>
                          <a:spcPct val="100000"/>
                        </a:lnSpc>
                      </a:pPr>
                      <a:r>
                        <a:rPr lang="en-US" sz="1800" b="0" strike="noStrike" spc="-1">
                          <a:solidFill>
                            <a:srgbClr val="000000"/>
                          </a:solidFill>
                          <a:latin typeface="ＭＳ Ｐゴシック"/>
                          <a:ea typeface="ＭＳ Ｐゴシック"/>
                        </a:rPr>
                        <a:t>RHEL Linux</a:t>
                      </a:r>
                      <a:endParaRPr lang="en-US" sz="1800" b="0" strike="noStrike" spc="-1">
                        <a:latin typeface="Arial"/>
                      </a:endParaRPr>
                    </a:p>
                  </a:txBody>
                  <a:tcPr marL="9360" marR="9360">
                    <a:noFill/>
                  </a:tcPr>
                </a:tc>
                <a:tc>
                  <a:txBody>
                    <a:bodyPr/>
                    <a:lstStyle/>
                    <a:p>
                      <a:pPr algn="ctr">
                        <a:lnSpc>
                          <a:spcPct val="100000"/>
                        </a:lnSpc>
                      </a:pPr>
                      <a:r>
                        <a:rPr lang="en-US" sz="1800" b="0" strike="noStrike" spc="-1">
                          <a:solidFill>
                            <a:srgbClr val="000000"/>
                          </a:solidFill>
                          <a:latin typeface="ＭＳ Ｐゴシック"/>
                          <a:ea typeface="ＭＳ Ｐゴシック"/>
                        </a:rPr>
                        <a:t>Linux</a:t>
                      </a:r>
                      <a:endParaRPr lang="en-US" sz="1800" b="0" strike="noStrike" spc="-1">
                        <a:latin typeface="Arial"/>
                      </a:endParaRPr>
                    </a:p>
                  </a:txBody>
                  <a:tcPr marL="9360" marR="9360">
                    <a:noFill/>
                  </a:tcPr>
                </a:tc>
                <a:tc>
                  <a:txBody>
                    <a:bodyPr/>
                    <a:lstStyle/>
                    <a:p>
                      <a:pPr algn="ctr">
                        <a:lnSpc>
                          <a:spcPct val="100000"/>
                        </a:lnSpc>
                      </a:pPr>
                      <a:r>
                        <a:rPr lang="en-US" sz="1800" b="0" strike="noStrike" spc="-1">
                          <a:solidFill>
                            <a:srgbClr val="000000"/>
                          </a:solidFill>
                          <a:latin typeface="ＭＳ Ｐゴシック"/>
                          <a:ea typeface="ＭＳ Ｐゴシック"/>
                        </a:rPr>
                        <a:t>Primergy</a:t>
                      </a:r>
                      <a:endParaRPr lang="en-US" sz="1800" b="0" strike="noStrike" spc="-1">
                        <a:latin typeface="Arial"/>
                      </a:endParaRPr>
                    </a:p>
                  </a:txBody>
                  <a:tcPr marL="9360" marR="9360">
                    <a:noFill/>
                  </a:tcPr>
                </a:tc>
              </a:tr>
              <a:tr h="373320">
                <a:tc>
                  <a:txBody>
                    <a:bodyPr/>
                    <a:lstStyle/>
                    <a:p>
                      <a:pPr algn="ctr">
                        <a:lnSpc>
                          <a:spcPct val="100000"/>
                        </a:lnSpc>
                      </a:pPr>
                      <a:r>
                        <a:rPr lang="en-US" sz="1800" b="0" strike="noStrike" spc="-1">
                          <a:solidFill>
                            <a:srgbClr val="000000"/>
                          </a:solidFill>
                          <a:latin typeface="ＭＳ Ｐゴシック"/>
                          <a:ea typeface="ＭＳ Ｐゴシック"/>
                        </a:rPr>
                        <a:t>4</a:t>
                      </a:r>
                      <a:endParaRPr lang="en-US" sz="1800" b="0" strike="noStrike" spc="-1">
                        <a:latin typeface="Arial"/>
                      </a:endParaRPr>
                    </a:p>
                  </a:txBody>
                  <a:tcPr marL="9360" marR="9360">
                    <a:noFill/>
                  </a:tcPr>
                </a:tc>
                <a:tc>
                  <a:txBody>
                    <a:bodyPr/>
                    <a:lstStyle/>
                    <a:p>
                      <a:endParaRPr lang="ja-JP"/>
                    </a:p>
                  </a:txBody>
                  <a:tcPr marL="9360" marR="9360">
                    <a:noFill/>
                  </a:tcPr>
                </a:tc>
                <a:tc>
                  <a:txBody>
                    <a:bodyPr/>
                    <a:lstStyle/>
                    <a:p>
                      <a:pPr>
                        <a:lnSpc>
                          <a:spcPct val="100000"/>
                        </a:lnSpc>
                      </a:pPr>
                      <a:r>
                        <a:rPr lang="en-US" sz="1800" b="0" strike="noStrike" spc="-1">
                          <a:solidFill>
                            <a:srgbClr val="000000"/>
                          </a:solidFill>
                          <a:latin typeface="ＭＳ Ｐゴシック"/>
                          <a:ea typeface="ＭＳ Ｐゴシック"/>
                        </a:rPr>
                        <a:t>Windows</a:t>
                      </a:r>
                      <a:endParaRPr lang="en-US" sz="1800" b="0" strike="noStrike" spc="-1">
                        <a:latin typeface="Arial"/>
                      </a:endParaRPr>
                    </a:p>
                  </a:txBody>
                  <a:tcPr marL="9360" marR="9360">
                    <a:noFill/>
                  </a:tcPr>
                </a:tc>
                <a:tc>
                  <a:txBody>
                    <a:bodyPr/>
                    <a:lstStyle/>
                    <a:p>
                      <a:pPr algn="ctr">
                        <a:lnSpc>
                          <a:spcPct val="100000"/>
                        </a:lnSpc>
                      </a:pPr>
                      <a:r>
                        <a:rPr lang="en-US" sz="1800" b="0" strike="noStrike" spc="-1">
                          <a:solidFill>
                            <a:srgbClr val="000000"/>
                          </a:solidFill>
                          <a:latin typeface="ＭＳ Ｐゴシック"/>
                          <a:ea typeface="ＭＳ Ｐゴシック"/>
                        </a:rPr>
                        <a:t>Windows</a:t>
                      </a:r>
                      <a:endParaRPr lang="en-US" sz="1800" b="0" strike="noStrike" spc="-1">
                        <a:latin typeface="Arial"/>
                      </a:endParaRPr>
                    </a:p>
                  </a:txBody>
                  <a:tcPr marL="9360" marR="9360">
                    <a:noFill/>
                  </a:tcPr>
                </a:tc>
                <a:tc>
                  <a:txBody>
                    <a:bodyPr/>
                    <a:lstStyle/>
                    <a:p>
                      <a:pPr algn="ctr">
                        <a:lnSpc>
                          <a:spcPct val="100000"/>
                        </a:lnSpc>
                      </a:pPr>
                      <a:r>
                        <a:rPr lang="en-US" sz="1800" b="0" strike="noStrike" spc="-1">
                          <a:solidFill>
                            <a:srgbClr val="000000"/>
                          </a:solidFill>
                          <a:latin typeface="ＭＳ Ｐゴシック"/>
                          <a:ea typeface="ＭＳ Ｐゴシック"/>
                        </a:rPr>
                        <a:t>Primergy</a:t>
                      </a:r>
                      <a:endParaRPr lang="en-US" sz="1800" b="0" strike="noStrike" spc="-1">
                        <a:latin typeface="Arial"/>
                      </a:endParaRPr>
                    </a:p>
                  </a:txBody>
                  <a:tcPr marL="9360" marR="9360">
                    <a:noFill/>
                  </a:tcPr>
                </a:tc>
              </a:tr>
              <a:tr h="373320">
                <a:tc>
                  <a:txBody>
                    <a:bodyPr/>
                    <a:lstStyle/>
                    <a:p>
                      <a:pPr algn="ctr">
                        <a:lnSpc>
                          <a:spcPct val="100000"/>
                        </a:lnSpc>
                      </a:pPr>
                      <a:r>
                        <a:rPr lang="en-US" sz="1800" b="0" strike="noStrike" spc="-1">
                          <a:solidFill>
                            <a:srgbClr val="000000"/>
                          </a:solidFill>
                          <a:latin typeface="ＭＳ Ｐゴシック"/>
                          <a:ea typeface="ＭＳ Ｐゴシック"/>
                        </a:rPr>
                        <a:t>5</a:t>
                      </a:r>
                      <a:endParaRPr lang="en-US" sz="1800" b="0" strike="noStrike" spc="-1">
                        <a:latin typeface="Arial"/>
                      </a:endParaRPr>
                    </a:p>
                  </a:txBody>
                  <a:tcPr marL="9360" marR="9360">
                    <a:noFill/>
                  </a:tcPr>
                </a:tc>
                <a:tc>
                  <a:txBody>
                    <a:bodyPr/>
                    <a:lstStyle/>
                    <a:p>
                      <a:pPr>
                        <a:lnSpc>
                          <a:spcPct val="100000"/>
                        </a:lnSpc>
                      </a:pPr>
                      <a:r>
                        <a:rPr lang="en-US" sz="1800" b="0" strike="noStrike" spc="-1">
                          <a:solidFill>
                            <a:srgbClr val="000000"/>
                          </a:solidFill>
                          <a:latin typeface="ＭＳ Ｐゴシック"/>
                          <a:ea typeface="ＭＳ Ｐゴシック"/>
                        </a:rPr>
                        <a:t>SPARC Solaris サーバ</a:t>
                      </a:r>
                      <a:endParaRPr lang="en-US" sz="1800" b="0" strike="noStrike" spc="-1">
                        <a:latin typeface="Arial"/>
                      </a:endParaRPr>
                    </a:p>
                  </a:txBody>
                  <a:tcPr marL="9360" marR="9360">
                    <a:noFill/>
                  </a:tcPr>
                </a:tc>
                <a:tc>
                  <a:txBody>
                    <a:bodyPr/>
                    <a:lstStyle/>
                    <a:p>
                      <a:pPr>
                        <a:lnSpc>
                          <a:spcPct val="100000"/>
                        </a:lnSpc>
                      </a:pPr>
                      <a:r>
                        <a:rPr lang="en-US" sz="1800" b="0" strike="noStrike" spc="-1">
                          <a:solidFill>
                            <a:srgbClr val="000000"/>
                          </a:solidFill>
                          <a:latin typeface="ＭＳ Ｐゴシック"/>
                          <a:ea typeface="ＭＳ Ｐゴシック"/>
                        </a:rPr>
                        <a:t>Solaris</a:t>
                      </a:r>
                      <a:endParaRPr lang="en-US" sz="1800" b="0" strike="noStrike" spc="-1">
                        <a:latin typeface="Arial"/>
                      </a:endParaRPr>
                    </a:p>
                  </a:txBody>
                  <a:tcPr marL="9360" marR="9360">
                    <a:noFill/>
                  </a:tcPr>
                </a:tc>
                <a:tc>
                  <a:txBody>
                    <a:bodyPr/>
                    <a:lstStyle/>
                    <a:p>
                      <a:pPr algn="ctr">
                        <a:lnSpc>
                          <a:spcPct val="100000"/>
                        </a:lnSpc>
                      </a:pPr>
                      <a:r>
                        <a:rPr lang="en-US" sz="1800" b="0" strike="noStrike" spc="-1">
                          <a:solidFill>
                            <a:srgbClr val="000000"/>
                          </a:solidFill>
                          <a:latin typeface="ＭＳ Ｐゴシック"/>
                          <a:ea typeface="ＭＳ Ｐゴシック"/>
                        </a:rPr>
                        <a:t>Solaris</a:t>
                      </a:r>
                      <a:endParaRPr lang="en-US" sz="1800" b="0" strike="noStrike" spc="-1">
                        <a:latin typeface="Arial"/>
                      </a:endParaRPr>
                    </a:p>
                  </a:txBody>
                  <a:tcPr marL="9360" marR="9360">
                    <a:noFill/>
                  </a:tcPr>
                </a:tc>
                <a:tc>
                  <a:txBody>
                    <a:bodyPr/>
                    <a:lstStyle/>
                    <a:p>
                      <a:pPr algn="ctr">
                        <a:lnSpc>
                          <a:spcPct val="100000"/>
                        </a:lnSpc>
                      </a:pPr>
                      <a:r>
                        <a:rPr lang="en-US" sz="1800" b="0" strike="noStrike" spc="-1">
                          <a:solidFill>
                            <a:srgbClr val="000000"/>
                          </a:solidFill>
                          <a:latin typeface="ＭＳ Ｐゴシック"/>
                          <a:ea typeface="ＭＳ Ｐゴシック"/>
                        </a:rPr>
                        <a:t>XSCF</a:t>
                      </a:r>
                      <a:endParaRPr lang="en-US" sz="1800" b="0" strike="noStrike" spc="-1">
                        <a:latin typeface="Arial"/>
                      </a:endParaRPr>
                    </a:p>
                  </a:txBody>
                  <a:tcPr marL="9360" marR="9360">
                    <a:noFill/>
                  </a:tcPr>
                </a:tc>
              </a:tr>
              <a:tr h="373320">
                <a:tc>
                  <a:txBody>
                    <a:bodyPr/>
                    <a:lstStyle/>
                    <a:p>
                      <a:pPr algn="ctr">
                        <a:lnSpc>
                          <a:spcPct val="100000"/>
                        </a:lnSpc>
                      </a:pPr>
                      <a:r>
                        <a:rPr lang="en-US" sz="1800" b="0" strike="noStrike" spc="-1">
                          <a:solidFill>
                            <a:srgbClr val="000000"/>
                          </a:solidFill>
                          <a:latin typeface="ＭＳ Ｐゴシック"/>
                          <a:ea typeface="ＭＳ Ｐゴシック"/>
                        </a:rPr>
                        <a:t>6</a:t>
                      </a:r>
                      <a:endParaRPr lang="en-US" sz="1800" b="0" strike="noStrike" spc="-1">
                        <a:latin typeface="Arial"/>
                      </a:endParaRPr>
                    </a:p>
                  </a:txBody>
                  <a:tcPr marL="9360" marR="9360">
                    <a:noFill/>
                  </a:tcPr>
                </a:tc>
                <a:tc>
                  <a:txBody>
                    <a:bodyPr/>
                    <a:lstStyle/>
                    <a:p>
                      <a:pPr>
                        <a:lnSpc>
                          <a:spcPct val="100000"/>
                        </a:lnSpc>
                      </a:pPr>
                      <a:r>
                        <a:rPr lang="en-US" sz="1800" b="0" strike="noStrike" spc="-1">
                          <a:solidFill>
                            <a:srgbClr val="000000"/>
                          </a:solidFill>
                          <a:latin typeface="ＭＳ Ｐゴシック"/>
                          <a:ea typeface="ＭＳ Ｐゴシック"/>
                        </a:rPr>
                        <a:t>VM</a:t>
                      </a:r>
                      <a:endParaRPr lang="en-US" sz="1800" b="0" strike="noStrike" spc="-1">
                        <a:latin typeface="Arial"/>
                      </a:endParaRPr>
                    </a:p>
                  </a:txBody>
                  <a:tcPr marL="9360" marR="9360">
                    <a:noFill/>
                  </a:tcPr>
                </a:tc>
                <a:tc>
                  <a:txBody>
                    <a:bodyPr/>
                    <a:lstStyle/>
                    <a:p>
                      <a:pPr>
                        <a:lnSpc>
                          <a:spcPct val="100000"/>
                        </a:lnSpc>
                      </a:pPr>
                      <a:r>
                        <a:rPr lang="en-US" sz="1800" b="0" strike="noStrike" spc="-1">
                          <a:solidFill>
                            <a:srgbClr val="000000"/>
                          </a:solidFill>
                          <a:latin typeface="ＭＳ Ｐゴシック"/>
                          <a:ea typeface="ＭＳ Ｐゴシック"/>
                        </a:rPr>
                        <a:t>RHEL Linux</a:t>
                      </a:r>
                      <a:endParaRPr lang="en-US" sz="1800" b="0" strike="noStrike" spc="-1">
                        <a:latin typeface="Arial"/>
                      </a:endParaRPr>
                    </a:p>
                  </a:txBody>
                  <a:tcPr marL="9360" marR="9360">
                    <a:noFill/>
                  </a:tcPr>
                </a:tc>
                <a:tc>
                  <a:txBody>
                    <a:bodyPr/>
                    <a:lstStyle/>
                    <a:p>
                      <a:pPr algn="ctr">
                        <a:lnSpc>
                          <a:spcPct val="100000"/>
                        </a:lnSpc>
                      </a:pPr>
                      <a:r>
                        <a:rPr lang="en-US" sz="1800" b="0" strike="noStrike" spc="-1">
                          <a:solidFill>
                            <a:srgbClr val="000000"/>
                          </a:solidFill>
                          <a:latin typeface="ＭＳ Ｐゴシック"/>
                          <a:ea typeface="ＭＳ Ｐゴシック"/>
                        </a:rPr>
                        <a:t>Linux</a:t>
                      </a:r>
                      <a:endParaRPr lang="en-US" sz="1800" b="0" strike="noStrike" spc="-1">
                        <a:latin typeface="Arial"/>
                      </a:endParaRPr>
                    </a:p>
                  </a:txBody>
                  <a:tcPr marL="9360" marR="9360">
                    <a:noFill/>
                  </a:tcPr>
                </a:tc>
                <a:tc>
                  <a:txBody>
                    <a:bodyPr/>
                    <a:lstStyle/>
                    <a:p>
                      <a:pPr algn="ctr">
                        <a:lnSpc>
                          <a:spcPct val="100000"/>
                        </a:lnSpc>
                      </a:pPr>
                      <a:r>
                        <a:rPr lang="en-US" sz="1800" b="0" strike="noStrike" spc="-1">
                          <a:solidFill>
                            <a:srgbClr val="000000"/>
                          </a:solidFill>
                          <a:latin typeface="ＭＳ Ｐゴシック"/>
                          <a:ea typeface="ＭＳ Ｐゴシック"/>
                        </a:rPr>
                        <a:t>vCenter</a:t>
                      </a:r>
                      <a:endParaRPr lang="en-US" sz="1800" b="0" strike="noStrike" spc="-1">
                        <a:latin typeface="Arial"/>
                      </a:endParaRPr>
                    </a:p>
                  </a:txBody>
                  <a:tcPr marL="9360" marR="9360">
                    <a:noFill/>
                  </a:tcPr>
                </a:tc>
              </a:tr>
              <a:tr h="373320">
                <a:tc>
                  <a:txBody>
                    <a:bodyPr/>
                    <a:lstStyle/>
                    <a:p>
                      <a:pPr algn="ctr">
                        <a:lnSpc>
                          <a:spcPct val="100000"/>
                        </a:lnSpc>
                      </a:pPr>
                      <a:r>
                        <a:rPr lang="en-US" sz="1800" b="0" strike="noStrike" spc="-1">
                          <a:solidFill>
                            <a:srgbClr val="000000"/>
                          </a:solidFill>
                          <a:latin typeface="ＭＳ Ｐゴシック"/>
                          <a:ea typeface="ＭＳ Ｐゴシック"/>
                        </a:rPr>
                        <a:t>7</a:t>
                      </a:r>
                      <a:endParaRPr lang="en-US" sz="1800" b="0" strike="noStrike" spc="-1">
                        <a:latin typeface="Arial"/>
                      </a:endParaRPr>
                    </a:p>
                  </a:txBody>
                  <a:tcPr marL="9360" marR="9360">
                    <a:lnB w="6480">
                      <a:solidFill>
                        <a:srgbClr val="000000"/>
                      </a:solidFill>
                    </a:lnB>
                    <a:noFill/>
                  </a:tcPr>
                </a:tc>
                <a:tc>
                  <a:txBody>
                    <a:bodyPr/>
                    <a:lstStyle/>
                    <a:p>
                      <a:endParaRPr lang="ja-JP"/>
                    </a:p>
                  </a:txBody>
                  <a:tcPr marL="9360" marR="9360">
                    <a:lnB w="6480">
                      <a:solidFill>
                        <a:srgbClr val="000000"/>
                      </a:solidFill>
                    </a:lnB>
                    <a:noFill/>
                  </a:tcPr>
                </a:tc>
                <a:tc>
                  <a:txBody>
                    <a:bodyPr/>
                    <a:lstStyle/>
                    <a:p>
                      <a:pPr>
                        <a:lnSpc>
                          <a:spcPct val="100000"/>
                        </a:lnSpc>
                      </a:pPr>
                      <a:r>
                        <a:rPr lang="en-US" sz="1800" b="0" strike="noStrike" spc="-1">
                          <a:solidFill>
                            <a:srgbClr val="000000"/>
                          </a:solidFill>
                          <a:latin typeface="ＭＳ Ｐゴシック"/>
                          <a:ea typeface="ＭＳ Ｐゴシック"/>
                        </a:rPr>
                        <a:t>Windows</a:t>
                      </a:r>
                      <a:endParaRPr lang="en-US" sz="1800" b="0" strike="noStrike" spc="-1">
                        <a:latin typeface="Arial"/>
                      </a:endParaRPr>
                    </a:p>
                  </a:txBody>
                  <a:tcPr marL="9360" marR="9360">
                    <a:lnB w="6480">
                      <a:solidFill>
                        <a:srgbClr val="000000"/>
                      </a:solidFill>
                    </a:lnB>
                    <a:noFill/>
                  </a:tcPr>
                </a:tc>
                <a:tc>
                  <a:txBody>
                    <a:bodyPr/>
                    <a:lstStyle/>
                    <a:p>
                      <a:pPr algn="ctr">
                        <a:lnSpc>
                          <a:spcPct val="100000"/>
                        </a:lnSpc>
                      </a:pPr>
                      <a:r>
                        <a:rPr lang="en-US" sz="1800" b="0" strike="noStrike" spc="-1">
                          <a:solidFill>
                            <a:srgbClr val="000000"/>
                          </a:solidFill>
                          <a:latin typeface="ＭＳ Ｐゴシック"/>
                          <a:ea typeface="ＭＳ Ｐゴシック"/>
                        </a:rPr>
                        <a:t>Windows</a:t>
                      </a:r>
                      <a:endParaRPr lang="en-US" sz="1800" b="0" strike="noStrike" spc="-1">
                        <a:latin typeface="Arial"/>
                      </a:endParaRPr>
                    </a:p>
                  </a:txBody>
                  <a:tcPr marL="9360" marR="9360">
                    <a:lnB w="6480">
                      <a:solidFill>
                        <a:srgbClr val="000000"/>
                      </a:solidFill>
                    </a:lnB>
                    <a:noFill/>
                  </a:tcPr>
                </a:tc>
                <a:tc>
                  <a:txBody>
                    <a:bodyPr/>
                    <a:lstStyle/>
                    <a:p>
                      <a:pPr algn="ctr">
                        <a:lnSpc>
                          <a:spcPct val="100000"/>
                        </a:lnSpc>
                      </a:pPr>
                      <a:r>
                        <a:rPr lang="en-US" sz="1800" b="0" strike="noStrike" spc="-1">
                          <a:solidFill>
                            <a:srgbClr val="000000"/>
                          </a:solidFill>
                          <a:latin typeface="ＭＳ Ｐゴシック"/>
                          <a:ea typeface="ＭＳ Ｐゴシック"/>
                        </a:rPr>
                        <a:t>vCenter</a:t>
                      </a:r>
                      <a:endParaRPr lang="en-US" sz="1800" b="0" strike="noStrike" spc="-1">
                        <a:latin typeface="Arial"/>
                      </a:endParaRPr>
                    </a:p>
                  </a:txBody>
                  <a:tcPr marL="9360" marR="9360">
                    <a:lnB w="6480">
                      <a:solidFill>
                        <a:srgbClr val="000000"/>
                      </a:solidFill>
                    </a:lnB>
                    <a:noFill/>
                  </a:tcPr>
                </a:tc>
              </a:tr>
            </a:tbl>
          </a:graphicData>
        </a:graphic>
      </p:graphicFrame>
      <p:sp>
        <p:nvSpPr>
          <p:cNvPr id="411" name="CustomShape 4"/>
          <p:cNvSpPr/>
          <p:nvPr/>
        </p:nvSpPr>
        <p:spPr>
          <a:xfrm>
            <a:off x="995760" y="5724360"/>
            <a:ext cx="8570880" cy="14626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800" b="0" strike="noStrike" spc="-1">
                <a:solidFill>
                  <a:srgbClr val="000000"/>
                </a:solidFill>
                <a:latin typeface="Meiryo UI"/>
                <a:ea typeface="Meiryo UI"/>
              </a:rPr>
              <a:t>「OS設定」、「HW/リソース設定」の列が使用するテンプレートとなり、プラットフォームごとに組み合わせて実行します。次ページより、各プラットフォームの順にその手順を記します。</a:t>
            </a:r>
            <a:endParaRPr lang="en-US" sz="1800" b="0" strike="noStrike" spc="-1">
              <a:latin typeface="Arial"/>
            </a:endParaRPr>
          </a:p>
          <a:p>
            <a:pPr>
              <a:lnSpc>
                <a:spcPct val="100000"/>
              </a:lnSpc>
            </a:pPr>
            <a:r>
              <a:rPr lang="en-US" sz="1800" b="0" strike="noStrike" spc="-1">
                <a:solidFill>
                  <a:srgbClr val="000000"/>
                </a:solidFill>
                <a:latin typeface="Meiryo UI"/>
                <a:ea typeface="Meiryo UI"/>
              </a:rPr>
              <a:t>No.1～No.5のオンプレミスサーバの場合、OS設定の検査、HW/リソース設定の検査を順に実行します。No.6～No.7 のVMの場合、OS設定の検査に vCenter の検査が含まれるため、OS設定の検査のみ実行します。</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504360" y="301680"/>
            <a:ext cx="9069480" cy="98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800" b="0" strike="noStrike" spc="-1">
                <a:solidFill>
                  <a:srgbClr val="000000"/>
                </a:solidFill>
                <a:latin typeface="Meiryo UI"/>
                <a:ea typeface="Meiryo UI"/>
              </a:rPr>
              <a:t>検査の流れ</a:t>
            </a:r>
            <a:endParaRPr lang="en-US" sz="4800" b="0" strike="noStrike" spc="-1">
              <a:latin typeface="Arial"/>
            </a:endParaRPr>
          </a:p>
        </p:txBody>
      </p:sp>
      <p:sp>
        <p:nvSpPr>
          <p:cNvPr id="413" name="CustomShape 2"/>
          <p:cNvSpPr/>
          <p:nvPr/>
        </p:nvSpPr>
        <p:spPr>
          <a:xfrm>
            <a:off x="1798920" y="1735560"/>
            <a:ext cx="3697200" cy="396000"/>
          </a:xfrm>
          <a:prstGeom prst="rect">
            <a:avLst/>
          </a:prstGeom>
          <a:noFill/>
          <a:ln w="12600">
            <a:solidFill>
              <a:srgbClr val="333333"/>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Meiryo UI"/>
                <a:ea typeface="Meiryo UI"/>
              </a:rPr>
              <a:t>プロジェクトの作成</a:t>
            </a:r>
            <a:endParaRPr lang="en-US" sz="2000" b="0" strike="noStrike" spc="-1">
              <a:latin typeface="Arial"/>
            </a:endParaRPr>
          </a:p>
        </p:txBody>
      </p:sp>
      <p:sp>
        <p:nvSpPr>
          <p:cNvPr id="414" name="CustomShape 3"/>
          <p:cNvSpPr/>
          <p:nvPr/>
        </p:nvSpPr>
        <p:spPr>
          <a:xfrm>
            <a:off x="1798920" y="2567160"/>
            <a:ext cx="3697200" cy="396000"/>
          </a:xfrm>
          <a:prstGeom prst="rect">
            <a:avLst/>
          </a:prstGeom>
          <a:noFill/>
          <a:ln w="12600">
            <a:solidFill>
              <a:srgbClr val="333333"/>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Meiryo UI"/>
                <a:ea typeface="Meiryo UI"/>
              </a:rPr>
              <a:t>各プラットフォームの検査</a:t>
            </a:r>
            <a:endParaRPr lang="en-US" sz="2000" b="0" strike="noStrike" spc="-1">
              <a:latin typeface="Arial"/>
            </a:endParaRPr>
          </a:p>
        </p:txBody>
      </p:sp>
      <p:sp>
        <p:nvSpPr>
          <p:cNvPr id="415" name="CustomShape 4"/>
          <p:cNvSpPr/>
          <p:nvPr/>
        </p:nvSpPr>
        <p:spPr>
          <a:xfrm>
            <a:off x="2223720" y="3256920"/>
            <a:ext cx="3697200" cy="396000"/>
          </a:xfrm>
          <a:prstGeom prst="rect">
            <a:avLst/>
          </a:prstGeom>
          <a:noFill/>
          <a:ln w="12600">
            <a:solidFill>
              <a:srgbClr val="333333"/>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Meiryo UI"/>
                <a:ea typeface="Meiryo UI"/>
              </a:rPr>
              <a:t>検査シナリオの編集</a:t>
            </a:r>
            <a:endParaRPr lang="en-US" sz="2000" b="0" strike="noStrike" spc="-1">
              <a:latin typeface="Arial"/>
            </a:endParaRPr>
          </a:p>
        </p:txBody>
      </p:sp>
      <p:sp>
        <p:nvSpPr>
          <p:cNvPr id="416" name="CustomShape 5"/>
          <p:cNvSpPr/>
          <p:nvPr/>
        </p:nvSpPr>
        <p:spPr>
          <a:xfrm>
            <a:off x="2647800" y="3896280"/>
            <a:ext cx="5818680" cy="396000"/>
          </a:xfrm>
          <a:prstGeom prst="rect">
            <a:avLst/>
          </a:prstGeom>
          <a:noFill/>
          <a:ln w="12600">
            <a:solidFill>
              <a:srgbClr val="333333"/>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Meiryo UI"/>
                <a:ea typeface="Meiryo UI"/>
              </a:rPr>
              <a:t>Excelシート「検査対象」、「テンプレート」編集</a:t>
            </a:r>
            <a:endParaRPr lang="en-US" sz="2000" b="0" strike="noStrike" spc="-1">
              <a:latin typeface="Arial"/>
            </a:endParaRPr>
          </a:p>
        </p:txBody>
      </p:sp>
      <p:sp>
        <p:nvSpPr>
          <p:cNvPr id="417" name="CustomShape 6"/>
          <p:cNvSpPr/>
          <p:nvPr/>
        </p:nvSpPr>
        <p:spPr>
          <a:xfrm>
            <a:off x="2647800" y="4529520"/>
            <a:ext cx="5818680" cy="396000"/>
          </a:xfrm>
          <a:prstGeom prst="rect">
            <a:avLst/>
          </a:prstGeom>
          <a:noFill/>
          <a:ln w="12600">
            <a:solidFill>
              <a:srgbClr val="333333"/>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Meiryo UI"/>
                <a:ea typeface="Meiryo UI"/>
              </a:rPr>
              <a:t>設定ファイル「config.groovy」の接続アカウント設定</a:t>
            </a:r>
            <a:endParaRPr lang="en-US" sz="2000" b="0" strike="noStrike" spc="-1">
              <a:latin typeface="Arial"/>
            </a:endParaRPr>
          </a:p>
        </p:txBody>
      </p:sp>
      <p:sp>
        <p:nvSpPr>
          <p:cNvPr id="418" name="CustomShape 7"/>
          <p:cNvSpPr/>
          <p:nvPr/>
        </p:nvSpPr>
        <p:spPr>
          <a:xfrm>
            <a:off x="2223720" y="5294520"/>
            <a:ext cx="3697200" cy="396000"/>
          </a:xfrm>
          <a:prstGeom prst="rect">
            <a:avLst/>
          </a:prstGeom>
          <a:noFill/>
          <a:ln w="12600">
            <a:solidFill>
              <a:srgbClr val="333333"/>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Meiryo UI"/>
                <a:ea typeface="Meiryo UI"/>
              </a:rPr>
              <a:t>検査実行</a:t>
            </a:r>
            <a:endParaRPr lang="en-US" sz="2000" b="0" strike="noStrike" spc="-1">
              <a:latin typeface="Arial"/>
            </a:endParaRPr>
          </a:p>
        </p:txBody>
      </p:sp>
      <p:sp>
        <p:nvSpPr>
          <p:cNvPr id="419" name="CustomShape 8"/>
          <p:cNvSpPr/>
          <p:nvPr/>
        </p:nvSpPr>
        <p:spPr>
          <a:xfrm>
            <a:off x="2223720" y="5923440"/>
            <a:ext cx="3697200" cy="396000"/>
          </a:xfrm>
          <a:prstGeom prst="rect">
            <a:avLst/>
          </a:prstGeom>
          <a:noFill/>
          <a:ln w="12600">
            <a:solidFill>
              <a:srgbClr val="333333"/>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Meiryo UI"/>
                <a:ea typeface="Meiryo UI"/>
              </a:rPr>
              <a:t>検査結果のコミット</a:t>
            </a:r>
            <a:endParaRPr lang="en-US" sz="2000" b="0" strike="noStrike" spc="-1">
              <a:latin typeface="Arial"/>
            </a:endParaRPr>
          </a:p>
        </p:txBody>
      </p:sp>
      <p:sp>
        <p:nvSpPr>
          <p:cNvPr id="420" name="Line 9"/>
          <p:cNvSpPr/>
          <p:nvPr/>
        </p:nvSpPr>
        <p:spPr>
          <a:xfrm flipH="1">
            <a:off x="2647800" y="2131560"/>
            <a:ext cx="1080" cy="424080"/>
          </a:xfrm>
          <a:prstGeom prst="line">
            <a:avLst/>
          </a:prstGeom>
          <a:ln w="12600">
            <a:solidFill>
              <a:schemeClr val="tx1"/>
            </a:solidFill>
            <a:round/>
            <a:tailEnd type="stealth" w="lg" len="lg"/>
          </a:ln>
        </p:spPr>
        <p:style>
          <a:lnRef idx="0">
            <a:scrgbClr r="0" g="0" b="0"/>
          </a:lnRef>
          <a:fillRef idx="0">
            <a:scrgbClr r="0" g="0" b="0"/>
          </a:fillRef>
          <a:effectRef idx="0">
            <a:scrgbClr r="0" g="0" b="0"/>
          </a:effectRef>
          <a:fontRef idx="minor"/>
        </p:style>
      </p:sp>
      <p:sp>
        <p:nvSpPr>
          <p:cNvPr id="421" name="Line 10"/>
          <p:cNvSpPr/>
          <p:nvPr/>
        </p:nvSpPr>
        <p:spPr>
          <a:xfrm flipH="1">
            <a:off x="2647800" y="2953080"/>
            <a:ext cx="720" cy="303480"/>
          </a:xfrm>
          <a:prstGeom prst="line">
            <a:avLst/>
          </a:prstGeom>
          <a:ln w="12600">
            <a:solidFill>
              <a:schemeClr val="tx1"/>
            </a:solidFill>
            <a:round/>
            <a:tailEnd type="stealth" w="lg" len="lg"/>
          </a:ln>
        </p:spPr>
        <p:style>
          <a:lnRef idx="0">
            <a:scrgbClr r="0" g="0" b="0"/>
          </a:lnRef>
          <a:fillRef idx="0">
            <a:scrgbClr r="0" g="0" b="0"/>
          </a:fillRef>
          <a:effectRef idx="0">
            <a:scrgbClr r="0" g="0" b="0"/>
          </a:effectRef>
          <a:fontRef idx="minor"/>
        </p:style>
      </p:sp>
      <p:sp>
        <p:nvSpPr>
          <p:cNvPr id="422" name="Line 11"/>
          <p:cNvSpPr/>
          <p:nvPr/>
        </p:nvSpPr>
        <p:spPr>
          <a:xfrm flipH="1">
            <a:off x="3314520" y="3654360"/>
            <a:ext cx="720" cy="241920"/>
          </a:xfrm>
          <a:prstGeom prst="line">
            <a:avLst/>
          </a:prstGeom>
          <a:ln w="12600">
            <a:solidFill>
              <a:schemeClr val="tx1"/>
            </a:solidFill>
            <a:round/>
            <a:tailEnd type="stealth" w="lg" len="lg"/>
          </a:ln>
        </p:spPr>
        <p:style>
          <a:lnRef idx="0">
            <a:scrgbClr r="0" g="0" b="0"/>
          </a:lnRef>
          <a:fillRef idx="0">
            <a:scrgbClr r="0" g="0" b="0"/>
          </a:fillRef>
          <a:effectRef idx="0">
            <a:scrgbClr r="0" g="0" b="0"/>
          </a:effectRef>
          <a:fontRef idx="minor"/>
        </p:style>
      </p:sp>
      <p:sp>
        <p:nvSpPr>
          <p:cNvPr id="423" name="Line 12"/>
          <p:cNvSpPr/>
          <p:nvPr/>
        </p:nvSpPr>
        <p:spPr>
          <a:xfrm flipH="1">
            <a:off x="3314520" y="4286880"/>
            <a:ext cx="720" cy="242280"/>
          </a:xfrm>
          <a:prstGeom prst="line">
            <a:avLst/>
          </a:prstGeom>
          <a:ln w="12600">
            <a:solidFill>
              <a:schemeClr val="tx1"/>
            </a:solidFill>
            <a:round/>
            <a:tailEnd type="stealth" w="lg" len="lg"/>
          </a:ln>
        </p:spPr>
        <p:style>
          <a:lnRef idx="0">
            <a:scrgbClr r="0" g="0" b="0"/>
          </a:lnRef>
          <a:fillRef idx="0">
            <a:scrgbClr r="0" g="0" b="0"/>
          </a:fillRef>
          <a:effectRef idx="0">
            <a:scrgbClr r="0" g="0" b="0"/>
          </a:effectRef>
          <a:fontRef idx="minor"/>
        </p:style>
      </p:sp>
      <p:sp>
        <p:nvSpPr>
          <p:cNvPr id="424" name="Line 13"/>
          <p:cNvSpPr/>
          <p:nvPr/>
        </p:nvSpPr>
        <p:spPr>
          <a:xfrm flipH="1">
            <a:off x="3314520" y="4926960"/>
            <a:ext cx="1440" cy="363600"/>
          </a:xfrm>
          <a:prstGeom prst="line">
            <a:avLst/>
          </a:prstGeom>
          <a:ln w="12600">
            <a:solidFill>
              <a:schemeClr val="tx1"/>
            </a:solidFill>
            <a:round/>
            <a:tailEnd type="stealth" w="lg" len="lg"/>
          </a:ln>
        </p:spPr>
        <p:style>
          <a:lnRef idx="0">
            <a:scrgbClr r="0" g="0" b="0"/>
          </a:lnRef>
          <a:fillRef idx="0">
            <a:scrgbClr r="0" g="0" b="0"/>
          </a:fillRef>
          <a:effectRef idx="0">
            <a:scrgbClr r="0" g="0" b="0"/>
          </a:effectRef>
          <a:fontRef idx="minor"/>
        </p:style>
      </p:sp>
      <p:sp>
        <p:nvSpPr>
          <p:cNvPr id="425" name="Line 14"/>
          <p:cNvSpPr/>
          <p:nvPr/>
        </p:nvSpPr>
        <p:spPr>
          <a:xfrm flipH="1">
            <a:off x="3314520" y="5681160"/>
            <a:ext cx="720" cy="241920"/>
          </a:xfrm>
          <a:prstGeom prst="line">
            <a:avLst/>
          </a:prstGeom>
          <a:ln w="12600">
            <a:solidFill>
              <a:schemeClr val="tx1"/>
            </a:solidFill>
            <a:round/>
            <a:tailEnd type="stealth" w="lg" len="lg"/>
          </a:ln>
        </p:spPr>
        <p:style>
          <a:lnRef idx="0">
            <a:scrgbClr r="0" g="0" b="0"/>
          </a:lnRef>
          <a:fillRef idx="0">
            <a:scrgbClr r="0" g="0" b="0"/>
          </a:fillRef>
          <a:effectRef idx="0">
            <a:scrgbClr r="0" g="0" b="0"/>
          </a:effectRef>
          <a:fontRef idx="minor"/>
        </p:style>
      </p:sp>
      <p:sp>
        <p:nvSpPr>
          <p:cNvPr id="426" name="CustomShape 15"/>
          <p:cNvSpPr/>
          <p:nvPr/>
        </p:nvSpPr>
        <p:spPr>
          <a:xfrm>
            <a:off x="1435680" y="2753280"/>
            <a:ext cx="1864800" cy="3776040"/>
          </a:xfrm>
          <a:custGeom>
            <a:avLst/>
            <a:gdLst/>
            <a:ahLst/>
            <a:cxnLst/>
            <a:rect l="l" t="t" r="r" b="b"/>
            <a:pathLst>
              <a:path w="1864995" h="3776345">
                <a:moveTo>
                  <a:pt x="1864995" y="3594501"/>
                </a:moveTo>
                <a:lnTo>
                  <a:pt x="1864995" y="3776345"/>
                </a:lnTo>
                <a:lnTo>
                  <a:pt x="0" y="3776345"/>
                </a:lnTo>
                <a:lnTo>
                  <a:pt x="0" y="0"/>
                </a:lnTo>
                <a:lnTo>
                  <a:pt x="321585" y="0"/>
                </a:lnTo>
              </a:path>
            </a:pathLst>
          </a:custGeom>
          <a:noFill/>
          <a:ln w="12600">
            <a:solidFill>
              <a:schemeClr val="tx1"/>
            </a:solidFill>
            <a:round/>
            <a:tailEnd type="stealth"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予行演習モードについて</a:t>
            </a:r>
            <a:endParaRPr lang="en-US" sz="4400" b="0" strike="noStrike" spc="-1">
              <a:latin typeface="Arial"/>
            </a:endParaRPr>
          </a:p>
        </p:txBody>
      </p:sp>
      <p:sp>
        <p:nvSpPr>
          <p:cNvPr id="428" name="CustomShape 2"/>
          <p:cNvSpPr/>
          <p:nvPr/>
        </p:nvSpPr>
        <p:spPr>
          <a:xfrm>
            <a:off x="504360" y="1769040"/>
            <a:ext cx="9069480" cy="2751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getconfig オプションで、 “-d” オプションを追加すると予行演習(DryRun)モードを実行します</a:t>
            </a: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予行演習モードを使用すると、検査対象へのアクセスをせずに、保存済みの収集ログから再検査を行います</a:t>
            </a: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始めて検査を実行する場合は、まず予行演習モードデモ用のサンプルで一連の動作を確認してください</a:t>
            </a: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本書では、予行演習モードの動作を中心に手順を説明します</a:t>
            </a: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プロジェクトの作成</a:t>
            </a:r>
            <a:endParaRPr lang="en-US" sz="4400" b="0" strike="noStrike" spc="-1">
              <a:latin typeface="Arial"/>
            </a:endParaRPr>
          </a:p>
        </p:txBody>
      </p:sp>
      <p:sp>
        <p:nvSpPr>
          <p:cNvPr id="430" name="CustomShape 2"/>
          <p:cNvSpPr/>
          <p:nvPr/>
        </p:nvSpPr>
        <p:spPr>
          <a:xfrm>
            <a:off x="503640" y="1769040"/>
            <a:ext cx="9254880" cy="1612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1600" b="0" strike="noStrike" spc="-1">
                <a:solidFill>
                  <a:srgbClr val="000000"/>
                </a:solidFill>
                <a:latin typeface="Meiryo UI"/>
                <a:ea typeface="Meiryo UI"/>
              </a:rPr>
              <a:t>はじめに検査用プロジェクトを作成します</a:t>
            </a:r>
            <a:endParaRPr lang="en-US" sz="1600" b="0" strike="noStrike" spc="-1">
              <a:latin typeface="Arial"/>
            </a:endParaRPr>
          </a:p>
          <a:p>
            <a:pPr marL="431640" indent="-321480">
              <a:lnSpc>
                <a:spcPct val="100000"/>
              </a:lnSpc>
              <a:buClr>
                <a:srgbClr val="000000"/>
              </a:buClr>
              <a:buFont typeface="Wingdings" charset="2"/>
              <a:buChar char=""/>
            </a:pPr>
            <a:r>
              <a:rPr lang="en-US" sz="1600" b="0" strike="noStrike" spc="-1">
                <a:solidFill>
                  <a:srgbClr val="000000"/>
                </a:solidFill>
                <a:latin typeface="Meiryo UI"/>
                <a:ea typeface="Meiryo UI"/>
              </a:rPr>
              <a:t>PowerShellを開き、 「getconfig -g &lt;プロジェクトホーム&gt;」で指定したディレクトリにプロジェクトを作成します</a:t>
            </a:r>
            <a:endParaRPr lang="en-US" sz="1600" b="0" strike="noStrike" spc="-1">
              <a:latin typeface="Arial"/>
            </a:endParaRPr>
          </a:p>
          <a:p>
            <a:pPr marL="431640" indent="-321480">
              <a:lnSpc>
                <a:spcPct val="100000"/>
              </a:lnSpc>
              <a:buClr>
                <a:srgbClr val="000000"/>
              </a:buClr>
              <a:buFont typeface="Wingdings" charset="2"/>
              <a:buChar char=""/>
            </a:pPr>
            <a:r>
              <a:rPr lang="en-US" sz="1600" b="0" strike="noStrike" spc="-1">
                <a:solidFill>
                  <a:srgbClr val="000000"/>
                </a:solidFill>
                <a:latin typeface="Meiryo UI"/>
                <a:ea typeface="Meiryo UI"/>
              </a:rPr>
              <a:t>ここでは、c:\users\administrator\の下に test1というプロジェクトを作成します</a:t>
            </a:r>
            <a:r>
              <a:t/>
            </a:r>
            <a:br/>
            <a:r>
              <a:t/>
            </a:r>
            <a:br/>
            <a:r>
              <a:rPr lang="en-US" sz="1600" b="0" strike="noStrike" spc="-1">
                <a:solidFill>
                  <a:srgbClr val="000000"/>
                </a:solidFill>
                <a:latin typeface="Meiryo UI"/>
                <a:ea typeface="Meiryo UI"/>
              </a:rPr>
              <a:t>cd c:\users\administrator</a:t>
            </a:r>
            <a:r>
              <a:t/>
            </a:r>
            <a:br/>
            <a:r>
              <a:rPr lang="en-US" sz="1600" b="0" strike="noStrike" spc="-1">
                <a:solidFill>
                  <a:srgbClr val="000000"/>
                </a:solidFill>
                <a:latin typeface="Meiryo UI"/>
                <a:ea typeface="Meiryo UI"/>
              </a:rPr>
              <a:t>getconfig -g test1</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p:txBody>
      </p:sp>
      <p:pic>
        <p:nvPicPr>
          <p:cNvPr id="431" name="図 237"/>
          <p:cNvPicPr/>
          <p:nvPr/>
        </p:nvPicPr>
        <p:blipFill>
          <a:blip r:embed="rId2"/>
          <a:stretch/>
        </p:blipFill>
        <p:spPr>
          <a:xfrm>
            <a:off x="995760" y="3413880"/>
            <a:ext cx="8076960" cy="3845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504360" y="301680"/>
            <a:ext cx="9069480" cy="5847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Linux検査</a:t>
            </a:r>
            <a:endParaRPr lang="en-US"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Linux検査対象シート入力1</a:t>
            </a:r>
            <a:endParaRPr lang="en-US" sz="4400" b="0" strike="noStrike" spc="-1">
              <a:latin typeface="Arial"/>
            </a:endParaRPr>
          </a:p>
        </p:txBody>
      </p:sp>
      <p:sp>
        <p:nvSpPr>
          <p:cNvPr id="434" name="CustomShape 2"/>
          <p:cNvSpPr/>
          <p:nvPr/>
        </p:nvSpPr>
        <p:spPr>
          <a:xfrm>
            <a:off x="504360" y="1769040"/>
            <a:ext cx="9288360" cy="1603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プロジェクトディレクトリに移動し、「サーバチェックシート.xlsx」を開いて編集します</a:t>
            </a: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シート「検査対象」の入力列に 検査対象の Linux サーバの情報を設定します</a:t>
            </a: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予行演習モードで実行する場合は、本設定のまま検査を実行してください</a:t>
            </a: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実機で検査する場合は、次ページからの各項目を設定してください</a:t>
            </a:r>
            <a:r>
              <a:t/>
            </a:r>
            <a:br/>
            <a:r>
              <a:rPr lang="en-US" sz="1600" b="0" strike="noStrike" spc="-1">
                <a:solidFill>
                  <a:srgbClr val="000000"/>
                </a:solidFill>
                <a:latin typeface="Meiryo UI"/>
              </a:rPr>
              <a:t> </a:t>
            </a:r>
            <a:endParaRPr lang="en-US" sz="1600" b="0" strike="noStrike" spc="-1">
              <a:latin typeface="Arial"/>
            </a:endParaRPr>
          </a:p>
        </p:txBody>
      </p:sp>
      <p:pic>
        <p:nvPicPr>
          <p:cNvPr id="435" name="図 1"/>
          <p:cNvPicPr/>
          <p:nvPr/>
        </p:nvPicPr>
        <p:blipFill>
          <a:blip r:embed="rId2"/>
          <a:srcRect r="34929"/>
          <a:stretch/>
        </p:blipFill>
        <p:spPr>
          <a:xfrm>
            <a:off x="992520" y="3707640"/>
            <a:ext cx="8574120" cy="2231640"/>
          </a:xfrm>
          <a:prstGeom prst="rect">
            <a:avLst/>
          </a:prstGeom>
          <a:ln>
            <a:noFill/>
          </a:ln>
        </p:spPr>
      </p:pic>
      <p:sp>
        <p:nvSpPr>
          <p:cNvPr id="436" name="CustomShape 3"/>
          <p:cNvSpPr/>
          <p:nvPr/>
        </p:nvSpPr>
        <p:spPr>
          <a:xfrm>
            <a:off x="663120" y="4569120"/>
            <a:ext cx="9129240" cy="645480"/>
          </a:xfrm>
          <a:prstGeom prst="rect">
            <a:avLst/>
          </a:prstGeom>
          <a:noFill/>
          <a:ln>
            <a:round/>
          </a:ln>
        </p:spPr>
        <p:style>
          <a:lnRef idx="2">
            <a:schemeClr val="accent2"/>
          </a:lnRef>
          <a:fillRef idx="1">
            <a:schemeClr val="lt1"/>
          </a:fillRef>
          <a:effectRef idx="0">
            <a:schemeClr val="accent2"/>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Linux検査対象シート入力2</a:t>
            </a:r>
            <a:endParaRPr lang="en-US" sz="4400" b="0" strike="noStrike" spc="-1">
              <a:latin typeface="Arial"/>
            </a:endParaRPr>
          </a:p>
        </p:txBody>
      </p:sp>
      <p:sp>
        <p:nvSpPr>
          <p:cNvPr id="438" name="CustomShape 2"/>
          <p:cNvSpPr/>
          <p:nvPr/>
        </p:nvSpPr>
        <p:spPr>
          <a:xfrm>
            <a:off x="504360" y="1769040"/>
            <a:ext cx="9288360" cy="4401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1800" b="0" strike="noStrike" spc="-1" dirty="0" err="1">
                <a:solidFill>
                  <a:srgbClr val="000000"/>
                </a:solidFill>
                <a:latin typeface="Meiryo UI"/>
                <a:ea typeface="Meiryo UI"/>
              </a:rPr>
              <a:t>以下は、必須入力項目となります</a:t>
            </a:r>
            <a:endParaRPr lang="en-US" sz="1800" b="0" strike="noStrike" spc="-1" dirty="0">
              <a:latin typeface="Arial"/>
            </a:endParaRPr>
          </a:p>
          <a:p>
            <a:pPr marL="888840" lvl="1" indent="-321480">
              <a:lnSpc>
                <a:spcPct val="100000"/>
              </a:lnSpc>
              <a:buClr>
                <a:srgbClr val="000000"/>
              </a:buClr>
              <a:buFont typeface="Wingdings" charset="2"/>
              <a:buChar char=""/>
            </a:pP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検査ドメイン</a:t>
            </a:r>
            <a:r>
              <a:rPr lang="en-US" sz="1800" b="0" strike="noStrike" spc="-1" dirty="0">
                <a:solidFill>
                  <a:srgbClr val="000000"/>
                </a:solidFill>
                <a:latin typeface="Meiryo UI"/>
                <a:ea typeface="Meiryo UI"/>
              </a:rPr>
              <a:t>」	”</a:t>
            </a:r>
            <a:r>
              <a:rPr lang="en-US" sz="1800" b="0" strike="noStrike" spc="-1" dirty="0" err="1">
                <a:solidFill>
                  <a:srgbClr val="000000"/>
                </a:solidFill>
                <a:latin typeface="Meiryo UI"/>
                <a:ea typeface="Meiryo UI"/>
              </a:rPr>
              <a:t>Linux”を入力してください</a:t>
            </a:r>
            <a:endParaRPr lang="en-US" sz="1800" b="0" strike="noStrike" spc="-1" dirty="0">
              <a:latin typeface="Arial"/>
            </a:endParaRPr>
          </a:p>
          <a:p>
            <a:pPr marL="888840" lvl="1" indent="-321480">
              <a:lnSpc>
                <a:spcPct val="100000"/>
              </a:lnSpc>
              <a:buClr>
                <a:srgbClr val="000000"/>
              </a:buClr>
              <a:buFont typeface="Wingdings" charset="2"/>
              <a:buChar char=""/>
            </a:pP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対象サーバ</a:t>
            </a:r>
            <a:r>
              <a:rPr lang="en-US" sz="1800" b="0" strike="noStrike" spc="-1" dirty="0">
                <a:solidFill>
                  <a:srgbClr val="000000"/>
                </a:solidFill>
                <a:latin typeface="Meiryo UI"/>
                <a:ea typeface="Meiryo UI"/>
              </a:rPr>
              <a:t>」	</a:t>
            </a:r>
            <a:r>
              <a:rPr lang="en-US" sz="1800" b="0" strike="noStrike" spc="-1" dirty="0" err="1">
                <a:solidFill>
                  <a:srgbClr val="000000"/>
                </a:solidFill>
                <a:latin typeface="Meiryo UI"/>
                <a:ea typeface="Meiryo UI"/>
              </a:rPr>
              <a:t>検査対象のホスト名を入力</a:t>
            </a:r>
            <a:endParaRPr lang="en-US" sz="1800" b="0" strike="noStrike" spc="-1" dirty="0">
              <a:latin typeface="Arial"/>
            </a:endParaRPr>
          </a:p>
          <a:p>
            <a:pPr marL="888840" lvl="1" indent="-321480">
              <a:lnSpc>
                <a:spcPct val="100000"/>
              </a:lnSpc>
              <a:buClr>
                <a:srgbClr val="000000"/>
              </a:buClr>
              <a:buFont typeface="Wingdings" charset="2"/>
              <a:buChar char=""/>
            </a:pP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IPアドレス</a:t>
            </a:r>
            <a:r>
              <a:rPr lang="en-US" sz="1800" b="0" strike="noStrike" spc="-1" dirty="0">
                <a:solidFill>
                  <a:srgbClr val="000000"/>
                </a:solidFill>
                <a:latin typeface="Meiryo UI"/>
                <a:ea typeface="Meiryo UI"/>
              </a:rPr>
              <a:t>」	</a:t>
            </a:r>
            <a:r>
              <a:rPr lang="en-US" sz="1800" b="0" strike="noStrike" spc="-1" dirty="0" err="1">
                <a:solidFill>
                  <a:srgbClr val="000000"/>
                </a:solidFill>
                <a:latin typeface="Meiryo UI"/>
                <a:ea typeface="Meiryo UI"/>
              </a:rPr>
              <a:t>検査対象のIPアドレスを入力</a:t>
            </a:r>
            <a:endParaRPr lang="en-US" sz="1800" b="0" strike="noStrike" spc="-1" dirty="0">
              <a:latin typeface="Arial"/>
            </a:endParaRPr>
          </a:p>
          <a:p>
            <a:pPr marL="888840" lvl="1" indent="-321480">
              <a:lnSpc>
                <a:spcPct val="100000"/>
              </a:lnSpc>
              <a:buClr>
                <a:srgbClr val="000000"/>
              </a:buClr>
              <a:buFont typeface="Wingdings" charset="2"/>
              <a:buChar char=""/>
            </a:pP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ユーザID</a:t>
            </a:r>
            <a:r>
              <a:rPr lang="en-US" sz="1800" b="0" strike="noStrike" spc="-1" dirty="0">
                <a:solidFill>
                  <a:srgbClr val="000000"/>
                </a:solidFill>
                <a:latin typeface="Meiryo UI"/>
                <a:ea typeface="Meiryo UI"/>
              </a:rPr>
              <a:t>」	</a:t>
            </a:r>
            <a:r>
              <a:rPr lang="en-US" sz="1800" b="0" strike="noStrike" spc="-1" dirty="0" err="1">
                <a:solidFill>
                  <a:srgbClr val="000000"/>
                </a:solidFill>
                <a:latin typeface="Meiryo UI"/>
                <a:ea typeface="Meiryo UI"/>
              </a:rPr>
              <a:t>後述する</a:t>
            </a:r>
            <a:r>
              <a:rPr lang="en-US" sz="1800" b="0" strike="noStrike" spc="-1" dirty="0">
                <a:solidFill>
                  <a:srgbClr val="000000"/>
                </a:solidFill>
                <a:latin typeface="Meiryo UI"/>
                <a:ea typeface="Meiryo UI"/>
              </a:rPr>
              <a:t> </a:t>
            </a:r>
            <a:r>
              <a:rPr lang="en-US" sz="1800" b="0" strike="noStrike" spc="-1" dirty="0" err="1">
                <a:solidFill>
                  <a:srgbClr val="000000"/>
                </a:solidFill>
                <a:latin typeface="Meiryo UI"/>
                <a:ea typeface="Meiryo UI"/>
              </a:rPr>
              <a:t>config.groovy</a:t>
            </a:r>
            <a:r>
              <a:rPr lang="en-US" sz="1800" b="0" strike="noStrike" spc="-1" dirty="0">
                <a:solidFill>
                  <a:srgbClr val="000000"/>
                </a:solidFill>
                <a:latin typeface="Meiryo UI"/>
                <a:ea typeface="Meiryo UI"/>
              </a:rPr>
              <a:t> </a:t>
            </a:r>
            <a:r>
              <a:rPr lang="en-US" sz="1800" b="0" strike="noStrike" spc="-1" dirty="0" err="1">
                <a:solidFill>
                  <a:srgbClr val="000000"/>
                </a:solidFill>
                <a:latin typeface="Meiryo UI"/>
                <a:ea typeface="Meiryo UI"/>
              </a:rPr>
              <a:t>設定ファイル内のOSアカウントIDを入力</a:t>
            </a:r>
            <a:r>
              <a:rPr dirty="0"/>
              <a:t/>
            </a:r>
            <a:br>
              <a:rPr dirty="0"/>
            </a:br>
            <a:r>
              <a:rPr lang="en-US" sz="1800" b="0" strike="noStrike" spc="-1" dirty="0">
                <a:solidFill>
                  <a:srgbClr val="000000"/>
                </a:solidFill>
                <a:latin typeface="Meiryo UI"/>
              </a:rPr>
              <a:t> </a:t>
            </a:r>
            <a:endParaRPr lang="en-US" sz="1800" b="0" strike="noStrike" spc="-1" dirty="0">
              <a:latin typeface="Arial"/>
            </a:endParaRPr>
          </a:p>
          <a:p>
            <a:pPr marL="431640" indent="-321480">
              <a:lnSpc>
                <a:spcPct val="100000"/>
              </a:lnSpc>
              <a:buClr>
                <a:srgbClr val="000000"/>
              </a:buClr>
              <a:buFont typeface="Wingdings" charset="2"/>
              <a:buChar char=""/>
            </a:pPr>
            <a:r>
              <a:rPr lang="en-US" sz="1800" b="0" strike="noStrike" spc="-1" dirty="0" err="1">
                <a:solidFill>
                  <a:srgbClr val="000000"/>
                </a:solidFill>
                <a:latin typeface="Meiryo UI"/>
                <a:ea typeface="Meiryo UI"/>
              </a:rPr>
              <a:t>以下は、オプション入力項目となり、未記入の場合は処理をスキップします</a:t>
            </a:r>
            <a:r>
              <a:rPr lang="en-US" sz="1800" b="0" strike="noStrike" spc="-1" dirty="0">
                <a:solidFill>
                  <a:srgbClr val="000000"/>
                </a:solidFill>
                <a:latin typeface="Meiryo UI"/>
                <a:ea typeface="Meiryo UI"/>
              </a:rPr>
              <a:t>　　</a:t>
            </a:r>
            <a:endParaRPr lang="en-US" sz="1800" b="0" strike="noStrike" spc="-1" dirty="0">
              <a:latin typeface="Arial"/>
            </a:endParaRPr>
          </a:p>
          <a:p>
            <a:pPr marL="888840" lvl="1" indent="-321480">
              <a:lnSpc>
                <a:spcPct val="100000"/>
              </a:lnSpc>
              <a:buClr>
                <a:srgbClr val="000000"/>
              </a:buClr>
              <a:buFont typeface="Wingdings" charset="2"/>
              <a:buChar char=""/>
            </a:pP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テンプレートID</a:t>
            </a:r>
            <a:r>
              <a:rPr lang="en-US" sz="1800" b="0" strike="noStrike" spc="-1" dirty="0">
                <a:solidFill>
                  <a:srgbClr val="000000"/>
                </a:solidFill>
                <a:latin typeface="Meiryo UI"/>
                <a:ea typeface="Meiryo UI"/>
              </a:rPr>
              <a:t>」	</a:t>
            </a:r>
            <a:r>
              <a:rPr lang="en-US" sz="1800" b="0" strike="noStrike" spc="-1" dirty="0" err="1">
                <a:solidFill>
                  <a:srgbClr val="000000"/>
                </a:solidFill>
                <a:latin typeface="Meiryo UI"/>
                <a:ea typeface="Meiryo UI"/>
              </a:rPr>
              <a:t>テンプレートシートのテンプレートIDを入力</a:t>
            </a:r>
            <a:endParaRPr lang="en-US" sz="1800" b="0" strike="noStrike" spc="-1" dirty="0">
              <a:latin typeface="Arial"/>
            </a:endParaRPr>
          </a:p>
          <a:p>
            <a:pPr marL="888840" lvl="1" indent="-321480">
              <a:buClr>
                <a:srgbClr val="000000"/>
              </a:buClr>
              <a:buFont typeface="Wingdings" charset="2"/>
              <a:buChar char=""/>
            </a:pPr>
            <a:r>
              <a:rPr lang="en-US" altLang="ja-JP" spc="-1" dirty="0">
                <a:solidFill>
                  <a:srgbClr val="000000"/>
                </a:solidFill>
                <a:latin typeface="Meiryo UI"/>
                <a:ea typeface="Meiryo UI"/>
              </a:rPr>
              <a:t>「</a:t>
            </a:r>
            <a:r>
              <a:rPr lang="en-US" altLang="ja-JP" spc="-1" dirty="0" err="1">
                <a:solidFill>
                  <a:srgbClr val="000000"/>
                </a:solidFill>
                <a:latin typeface="Meiryo UI"/>
                <a:ea typeface="Meiryo UI"/>
              </a:rPr>
              <a:t>エイリアス名</a:t>
            </a:r>
            <a:r>
              <a:rPr lang="en-US" altLang="ja-JP" spc="-1" dirty="0">
                <a:solidFill>
                  <a:srgbClr val="000000"/>
                </a:solidFill>
                <a:latin typeface="Meiryo UI"/>
                <a:ea typeface="Meiryo UI"/>
              </a:rPr>
              <a:t>」	</a:t>
            </a:r>
            <a:r>
              <a:rPr lang="en-US" altLang="ja-JP" spc="-1" dirty="0" err="1">
                <a:solidFill>
                  <a:srgbClr val="000000"/>
                </a:solidFill>
                <a:latin typeface="Meiryo UI"/>
                <a:ea typeface="Meiryo UI"/>
              </a:rPr>
              <a:t>vCenterで定義したマシン名を入力。オンプレの場合は未記入</a:t>
            </a:r>
            <a:endParaRPr lang="en-US" altLang="ja-JP" spc="-1" dirty="0"/>
          </a:p>
          <a:p>
            <a:pPr marL="888840" lvl="1" indent="-321480">
              <a:lnSpc>
                <a:spcPct val="100000"/>
              </a:lnSpc>
              <a:buClr>
                <a:srgbClr val="000000"/>
              </a:buClr>
              <a:buFont typeface="Wingdings" charset="2"/>
              <a:buChar char=""/>
            </a:pPr>
            <a:r>
              <a:rPr lang="en-US" sz="1800" b="0" strike="noStrike" spc="-1" dirty="0" smtClean="0">
                <a:solidFill>
                  <a:srgbClr val="000000"/>
                </a:solidFill>
                <a:latin typeface="Meiryo UI"/>
                <a:ea typeface="Meiryo UI"/>
              </a:rPr>
              <a:t>「</a:t>
            </a:r>
            <a:r>
              <a:rPr lang="en-US" sz="1800" b="0" strike="noStrike" spc="-1" dirty="0" err="1">
                <a:solidFill>
                  <a:srgbClr val="000000"/>
                </a:solidFill>
                <a:latin typeface="Meiryo UI"/>
                <a:ea typeface="Meiryo UI"/>
              </a:rPr>
              <a:t>比較対象</a:t>
            </a:r>
            <a:r>
              <a:rPr lang="en-US" sz="1800" b="0" strike="noStrike" spc="-1" dirty="0">
                <a:solidFill>
                  <a:srgbClr val="000000"/>
                </a:solidFill>
                <a:latin typeface="Meiryo UI"/>
                <a:ea typeface="Meiryo UI"/>
              </a:rPr>
              <a:t>」	</a:t>
            </a:r>
            <a:r>
              <a:rPr lang="en-US" sz="1800" b="0" strike="noStrike" spc="-1" dirty="0" err="1">
                <a:solidFill>
                  <a:srgbClr val="000000"/>
                </a:solidFill>
                <a:latin typeface="Meiryo UI"/>
                <a:ea typeface="Meiryo UI"/>
              </a:rPr>
              <a:t>検証結果の比較をする場合の比較対象ホスト名を入力</a:t>
            </a:r>
            <a:endParaRPr lang="en-US" sz="1800" b="0" strike="noStrike" spc="-1" dirty="0">
              <a:latin typeface="Arial"/>
            </a:endParaRPr>
          </a:p>
          <a:p>
            <a:pPr marL="567000">
              <a:lnSpc>
                <a:spcPct val="100000"/>
              </a:lnSpc>
            </a:pPr>
            <a:endParaRPr lang="en-US" sz="1800" b="0" strike="noStrike" spc="-1" dirty="0">
              <a:latin typeface="Arial"/>
            </a:endParaRPr>
          </a:p>
          <a:p>
            <a:pPr marL="567000">
              <a:lnSpc>
                <a:spcPct val="100000"/>
              </a:lnSpc>
            </a:pP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注意</a:t>
            </a:r>
            <a:r>
              <a:rPr lang="en-US" sz="1800" b="0" strike="noStrike" spc="-1" dirty="0">
                <a:solidFill>
                  <a:srgbClr val="000000"/>
                </a:solidFill>
                <a:latin typeface="Meiryo UI"/>
                <a:ea typeface="Meiryo UI"/>
              </a:rPr>
              <a:t>) </a:t>
            </a:r>
            <a:r>
              <a:rPr dirty="0"/>
              <a:t/>
            </a:r>
            <a:br>
              <a:rPr dirty="0"/>
            </a:b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エイリアス名」はサーバが</a:t>
            </a:r>
            <a:r>
              <a:rPr lang="en-US" sz="1800" b="0" strike="noStrike" spc="-1" dirty="0">
                <a:solidFill>
                  <a:srgbClr val="000000"/>
                </a:solidFill>
                <a:latin typeface="Meiryo UI"/>
                <a:ea typeface="Meiryo UI"/>
              </a:rPr>
              <a:t> VM </a:t>
            </a:r>
            <a:r>
              <a:rPr lang="en-US" sz="1800" b="0" strike="noStrike" spc="-1" dirty="0" err="1">
                <a:solidFill>
                  <a:srgbClr val="000000"/>
                </a:solidFill>
                <a:latin typeface="Meiryo UI"/>
                <a:ea typeface="Meiryo UI"/>
              </a:rPr>
              <a:t>の場合の設定で</a:t>
            </a:r>
            <a:r>
              <a:rPr lang="en-US" sz="1800" b="0" strike="noStrike" spc="-1" dirty="0">
                <a:solidFill>
                  <a:srgbClr val="000000"/>
                </a:solidFill>
                <a:latin typeface="Meiryo UI"/>
                <a:ea typeface="Meiryo UI"/>
              </a:rPr>
              <a:t>、 vCenter </a:t>
            </a:r>
            <a:r>
              <a:rPr lang="en-US" sz="1800" b="0" strike="noStrike" spc="-1" dirty="0" err="1">
                <a:solidFill>
                  <a:srgbClr val="000000"/>
                </a:solidFill>
                <a:latin typeface="Meiryo UI"/>
                <a:ea typeface="Meiryo UI"/>
              </a:rPr>
              <a:t>で定義したマシン名の入力となります。オンプレの場合は未記入にして下さい</a:t>
            </a: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エイリアス名」に記入がある場合のみ</a:t>
            </a:r>
            <a:r>
              <a:rPr lang="en-US" sz="1800" b="0" strike="noStrike" spc="-1" dirty="0">
                <a:solidFill>
                  <a:srgbClr val="000000"/>
                </a:solidFill>
                <a:latin typeface="Meiryo UI"/>
                <a:ea typeface="Meiryo UI"/>
              </a:rPr>
              <a:t>、 vCenter </a:t>
            </a:r>
            <a:r>
              <a:rPr lang="en-US" sz="1800" b="0" strike="noStrike" spc="-1" dirty="0" err="1">
                <a:solidFill>
                  <a:srgbClr val="000000"/>
                </a:solidFill>
                <a:latin typeface="Meiryo UI"/>
                <a:ea typeface="Meiryo UI"/>
              </a:rPr>
              <a:t>サーバに接続し、VM構成情報を収集します。未記入の場合、vCenter</a:t>
            </a:r>
            <a:r>
              <a:rPr lang="en-US" sz="1800" b="0" strike="noStrike" spc="-1" dirty="0">
                <a:solidFill>
                  <a:srgbClr val="000000"/>
                </a:solidFill>
                <a:latin typeface="Meiryo UI"/>
                <a:ea typeface="Meiryo UI"/>
              </a:rPr>
              <a:t> </a:t>
            </a:r>
            <a:r>
              <a:rPr lang="en-US" sz="1800" b="0" strike="noStrike" spc="-1" dirty="0" err="1" smtClean="0">
                <a:solidFill>
                  <a:srgbClr val="000000"/>
                </a:solidFill>
                <a:latin typeface="Meiryo UI"/>
                <a:ea typeface="Meiryo UI"/>
              </a:rPr>
              <a:t>のアクセスは</a:t>
            </a:r>
            <a:r>
              <a:rPr lang="ja-JP" altLang="en-US" sz="1800" b="0" strike="noStrike" spc="-1" dirty="0" smtClean="0">
                <a:solidFill>
                  <a:srgbClr val="000000"/>
                </a:solidFill>
                <a:latin typeface="Meiryo UI"/>
                <a:ea typeface="Meiryo UI"/>
              </a:rPr>
              <a:t>せずに、</a:t>
            </a:r>
            <a:r>
              <a:rPr lang="en-US" altLang="ja-JP" sz="1800" b="0" strike="noStrike" spc="-1" dirty="0" smtClean="0">
                <a:solidFill>
                  <a:srgbClr val="000000"/>
                </a:solidFill>
                <a:latin typeface="Meiryo UI"/>
                <a:ea typeface="Meiryo UI"/>
              </a:rPr>
              <a:t>VM</a:t>
            </a:r>
            <a:r>
              <a:rPr lang="ja-JP" altLang="en-US" sz="1800" b="0" strike="noStrike" spc="-1" dirty="0" smtClean="0">
                <a:solidFill>
                  <a:srgbClr val="000000"/>
                </a:solidFill>
                <a:latin typeface="Meiryo UI"/>
                <a:ea typeface="Meiryo UI"/>
              </a:rPr>
              <a:t>の検査を実行</a:t>
            </a:r>
            <a:r>
              <a:rPr lang="en-US" sz="1800" b="0" strike="noStrike" spc="-1" dirty="0" err="1" smtClean="0">
                <a:solidFill>
                  <a:srgbClr val="000000"/>
                </a:solidFill>
                <a:latin typeface="Meiryo UI"/>
                <a:ea typeface="Meiryo UI"/>
              </a:rPr>
              <a:t>しません</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Linux検査対象シート入力3</a:t>
            </a:r>
            <a:endParaRPr lang="en-US" sz="4400" b="0" strike="noStrike" spc="-1">
              <a:latin typeface="Arial"/>
            </a:endParaRPr>
          </a:p>
        </p:txBody>
      </p:sp>
      <p:sp>
        <p:nvSpPr>
          <p:cNvPr id="440" name="CustomShape 2"/>
          <p:cNvSpPr/>
          <p:nvPr/>
        </p:nvSpPr>
        <p:spPr>
          <a:xfrm>
            <a:off x="504360" y="1768320"/>
            <a:ext cx="9070560" cy="543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2200" b="0" strike="noStrike" spc="-1" dirty="0" err="1">
                <a:solidFill>
                  <a:srgbClr val="000000"/>
                </a:solidFill>
                <a:latin typeface="Meiryo UI"/>
                <a:ea typeface="Meiryo UI"/>
              </a:rPr>
              <a:t>以下は検査対象サーバ固有の設定項目になります</a:t>
            </a:r>
            <a:endParaRPr lang="en-US" sz="2200" b="0" strike="noStrike" spc="-1" dirty="0">
              <a:latin typeface="Arial"/>
            </a:endParaRPr>
          </a:p>
          <a:p>
            <a:pPr marL="566280">
              <a:lnSpc>
                <a:spcPct val="100000"/>
              </a:lnSpc>
            </a:pPr>
            <a:endParaRPr lang="en-US" sz="2200" b="0" strike="noStrike" spc="-1" dirty="0">
              <a:latin typeface="Arial"/>
            </a:endParaRPr>
          </a:p>
          <a:p>
            <a:pPr marL="864360" lvl="1" indent="-322920">
              <a:lnSpc>
                <a:spcPct val="100000"/>
              </a:lnSpc>
              <a:buClr>
                <a:srgbClr val="000000"/>
              </a:buClr>
              <a:buFont typeface="Symbol"/>
              <a:buChar char=""/>
            </a:pPr>
            <a:r>
              <a:rPr lang="en-US" sz="1800" b="0" strike="noStrike" spc="-1" dirty="0" err="1">
                <a:solidFill>
                  <a:srgbClr val="000000"/>
                </a:solidFill>
                <a:latin typeface="Meiryo UI"/>
                <a:ea typeface="Meiryo UI"/>
              </a:rPr>
              <a:t>OS設定チェック用</a:t>
            </a:r>
            <a:endParaRPr lang="en-US" sz="1800" b="0" strike="noStrike" spc="-1" dirty="0">
              <a:latin typeface="Arial"/>
            </a:endParaRPr>
          </a:p>
          <a:p>
            <a:pPr marL="1321560" lvl="2" indent="-322920">
              <a:lnSpc>
                <a:spcPct val="100000"/>
              </a:lnSpc>
              <a:buClr>
                <a:srgbClr val="000000"/>
              </a:buClr>
              <a:buFont typeface="Symbol"/>
              <a:buChar char=""/>
            </a:pP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特定パスワード</a:t>
            </a:r>
            <a:r>
              <a:rPr lang="en-US" sz="1800" b="0" strike="noStrike" spc="-1" dirty="0">
                <a:solidFill>
                  <a:srgbClr val="000000"/>
                </a:solidFill>
                <a:latin typeface="Meiryo UI"/>
                <a:ea typeface="Meiryo UI"/>
              </a:rPr>
              <a:t>」	</a:t>
            </a:r>
            <a:r>
              <a:rPr dirty="0"/>
              <a:t/>
            </a:r>
            <a:br>
              <a:rPr dirty="0"/>
            </a:br>
            <a:r>
              <a:rPr lang="en-US" sz="1800" b="0" strike="noStrike" spc="-1" dirty="0" err="1">
                <a:solidFill>
                  <a:srgbClr val="000000"/>
                </a:solidFill>
                <a:latin typeface="Meiryo UI"/>
                <a:ea typeface="Meiryo UI"/>
              </a:rPr>
              <a:t>OSアカウントで特定のパスワード設定が必要な場合はパスワードを入力</a:t>
            </a:r>
            <a:r>
              <a:rPr dirty="0"/>
              <a:t/>
            </a:r>
            <a:br>
              <a:rPr dirty="0"/>
            </a:br>
            <a:r>
              <a:rPr lang="en-US" sz="1800" b="0" strike="noStrike" spc="-1" dirty="0" err="1">
                <a:solidFill>
                  <a:srgbClr val="000000"/>
                </a:solidFill>
                <a:latin typeface="Meiryo UI"/>
                <a:ea typeface="Meiryo UI"/>
              </a:rPr>
              <a:t>未記入の場合はconfig</a:t>
            </a: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config.groovy</a:t>
            </a:r>
            <a:r>
              <a:rPr lang="en-US" sz="1800" b="0" strike="noStrike" spc="-1" dirty="0">
                <a:solidFill>
                  <a:srgbClr val="000000"/>
                </a:solidFill>
                <a:latin typeface="Meiryo UI"/>
                <a:ea typeface="Meiryo UI"/>
              </a:rPr>
              <a:t> </a:t>
            </a:r>
            <a:r>
              <a:rPr lang="en-US" sz="1800" b="0" strike="noStrike" spc="-1" dirty="0" err="1">
                <a:solidFill>
                  <a:srgbClr val="000000"/>
                </a:solidFill>
                <a:latin typeface="Meiryo UI"/>
                <a:ea typeface="Meiryo UI"/>
              </a:rPr>
              <a:t>の値が反映</a:t>
            </a:r>
            <a:endParaRPr lang="en-US" sz="1800" b="0" strike="noStrike" spc="-1" dirty="0">
              <a:latin typeface="Arial"/>
            </a:endParaRPr>
          </a:p>
          <a:p>
            <a:pPr marL="1321560" lvl="2" indent="-322920">
              <a:lnSpc>
                <a:spcPct val="100000"/>
              </a:lnSpc>
              <a:buClr>
                <a:srgbClr val="000000"/>
              </a:buClr>
              <a:buFont typeface="Symbol"/>
              <a:buChar char=""/>
            </a:pP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CPU数</a:t>
            </a: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メモリ</a:t>
            </a:r>
            <a:r>
              <a:rPr lang="en-US" sz="1800" b="0" strike="noStrike" spc="-1" dirty="0">
                <a:solidFill>
                  <a:srgbClr val="000000"/>
                </a:solidFill>
                <a:latin typeface="Meiryo UI"/>
                <a:ea typeface="Meiryo UI"/>
              </a:rPr>
              <a:t>[MB]」</a:t>
            </a:r>
            <a:r>
              <a:rPr dirty="0"/>
              <a:t/>
            </a:r>
            <a:br>
              <a:rPr dirty="0"/>
            </a:br>
            <a:r>
              <a:rPr lang="en-US" sz="1800" b="0" strike="noStrike" spc="-1" dirty="0" err="1">
                <a:solidFill>
                  <a:srgbClr val="000000"/>
                </a:solidFill>
                <a:latin typeface="Meiryo UI"/>
                <a:ea typeface="Meiryo UI"/>
              </a:rPr>
              <a:t>CPU数、</a:t>
            </a:r>
            <a:r>
              <a:rPr lang="en-US" sz="1800" b="0" strike="noStrike" spc="-1" dirty="0" err="1" smtClean="0">
                <a:solidFill>
                  <a:srgbClr val="000000"/>
                </a:solidFill>
                <a:latin typeface="Meiryo UI"/>
                <a:ea typeface="Meiryo UI"/>
              </a:rPr>
              <a:t>搭載メモリ量のチェックが必要な場合は値を入力してください</a:t>
            </a:r>
            <a:endParaRPr lang="en-US" sz="1800" b="0" strike="noStrike" spc="-1" dirty="0" smtClean="0">
              <a:solidFill>
                <a:srgbClr val="000000"/>
              </a:solidFill>
              <a:latin typeface="Meiryo UI"/>
              <a:ea typeface="Meiryo UI"/>
            </a:endParaRPr>
          </a:p>
          <a:p>
            <a:pPr marL="1321560" lvl="2" indent="-322920">
              <a:lnSpc>
                <a:spcPct val="100000"/>
              </a:lnSpc>
              <a:buClr>
                <a:srgbClr val="000000"/>
              </a:buClr>
              <a:buFont typeface="Symbol"/>
              <a:buChar char=""/>
            </a:pPr>
            <a:r>
              <a:rPr lang="ja-JP" altLang="en-US" spc="-1" dirty="0" smtClean="0">
                <a:solidFill>
                  <a:srgbClr val="000000"/>
                </a:solidFill>
                <a:latin typeface="Meiryo UI"/>
                <a:ea typeface="Meiryo UI"/>
              </a:rPr>
              <a:t>「</a:t>
            </a:r>
            <a:r>
              <a:rPr lang="en-US" altLang="ja-JP" spc="-1" dirty="0" smtClean="0">
                <a:solidFill>
                  <a:srgbClr val="000000"/>
                </a:solidFill>
                <a:latin typeface="Meiryo UI"/>
                <a:ea typeface="Meiryo UI"/>
              </a:rPr>
              <a:t>IP</a:t>
            </a:r>
            <a:r>
              <a:rPr lang="ja-JP" altLang="en-US" spc="-1" dirty="0" smtClean="0">
                <a:solidFill>
                  <a:srgbClr val="000000"/>
                </a:solidFill>
                <a:latin typeface="Meiryo UI"/>
                <a:ea typeface="Meiryo UI"/>
              </a:rPr>
              <a:t>アドレス</a:t>
            </a:r>
            <a:r>
              <a:rPr lang="en-US" altLang="ja-JP" spc="-1" dirty="0" smtClean="0">
                <a:solidFill>
                  <a:srgbClr val="000000"/>
                </a:solidFill>
                <a:latin typeface="Meiryo UI"/>
                <a:ea typeface="Meiryo UI"/>
              </a:rPr>
              <a:t>2</a:t>
            </a:r>
            <a:r>
              <a:rPr lang="ja-JP" altLang="en-US" spc="-1" dirty="0" smtClean="0">
                <a:solidFill>
                  <a:srgbClr val="000000"/>
                </a:solidFill>
                <a:latin typeface="Meiryo UI"/>
                <a:ea typeface="Meiryo UI"/>
              </a:rPr>
              <a:t>」、「</a:t>
            </a:r>
            <a:r>
              <a:rPr lang="en-US" altLang="ja-JP" spc="-1" dirty="0" smtClean="0">
                <a:solidFill>
                  <a:srgbClr val="000000"/>
                </a:solidFill>
                <a:latin typeface="Meiryo UI"/>
                <a:ea typeface="Meiryo UI"/>
              </a:rPr>
              <a:t>IP</a:t>
            </a:r>
            <a:r>
              <a:rPr lang="ja-JP" altLang="en-US" spc="-1" dirty="0" smtClean="0">
                <a:solidFill>
                  <a:srgbClr val="000000"/>
                </a:solidFill>
                <a:latin typeface="Meiryo UI"/>
                <a:ea typeface="Meiryo UI"/>
              </a:rPr>
              <a:t>アドレス</a:t>
            </a:r>
            <a:r>
              <a:rPr lang="en-US" altLang="ja-JP" spc="-1" dirty="0" smtClean="0">
                <a:solidFill>
                  <a:srgbClr val="000000"/>
                </a:solidFill>
                <a:latin typeface="Meiryo UI"/>
                <a:ea typeface="Meiryo UI"/>
              </a:rPr>
              <a:t>3</a:t>
            </a:r>
            <a:r>
              <a:rPr lang="ja-JP" altLang="en-US" spc="-1" dirty="0" smtClean="0">
                <a:solidFill>
                  <a:srgbClr val="000000"/>
                </a:solidFill>
                <a:latin typeface="Meiryo UI"/>
                <a:ea typeface="Meiryo UI"/>
              </a:rPr>
              <a:t>」、「</a:t>
            </a:r>
            <a:r>
              <a:rPr lang="en-US" altLang="ja-JP" spc="-1" dirty="0" smtClean="0">
                <a:solidFill>
                  <a:srgbClr val="000000"/>
                </a:solidFill>
                <a:latin typeface="Meiryo UI"/>
                <a:ea typeface="Meiryo UI"/>
              </a:rPr>
              <a:t>IP</a:t>
            </a:r>
            <a:r>
              <a:rPr lang="ja-JP" altLang="en-US" spc="-1" dirty="0" smtClean="0">
                <a:solidFill>
                  <a:srgbClr val="000000"/>
                </a:solidFill>
                <a:latin typeface="Meiryo UI"/>
                <a:ea typeface="Meiryo UI"/>
              </a:rPr>
              <a:t>アドレス</a:t>
            </a:r>
            <a:r>
              <a:rPr lang="en-US" altLang="ja-JP" spc="-1" dirty="0" smtClean="0">
                <a:solidFill>
                  <a:srgbClr val="000000"/>
                </a:solidFill>
                <a:latin typeface="Meiryo UI"/>
                <a:ea typeface="Meiryo UI"/>
              </a:rPr>
              <a:t>4</a:t>
            </a:r>
            <a:r>
              <a:rPr lang="ja-JP" altLang="en-US" spc="-1" dirty="0" smtClean="0">
                <a:solidFill>
                  <a:srgbClr val="000000"/>
                </a:solidFill>
                <a:latin typeface="Meiryo UI"/>
                <a:ea typeface="Meiryo UI"/>
              </a:rPr>
              <a:t>」、「</a:t>
            </a:r>
            <a:r>
              <a:rPr lang="en-US" altLang="ja-JP" spc="-1" dirty="0" smtClean="0">
                <a:solidFill>
                  <a:srgbClr val="000000"/>
                </a:solidFill>
                <a:latin typeface="Meiryo UI"/>
                <a:ea typeface="Meiryo UI"/>
              </a:rPr>
              <a:t>IP</a:t>
            </a:r>
            <a:r>
              <a:rPr lang="ja-JP" altLang="en-US" spc="-1" dirty="0" smtClean="0">
                <a:solidFill>
                  <a:srgbClr val="000000"/>
                </a:solidFill>
                <a:latin typeface="Meiryo UI"/>
                <a:ea typeface="Meiryo UI"/>
              </a:rPr>
              <a:t>アドレス</a:t>
            </a:r>
            <a:r>
              <a:rPr lang="en-US" altLang="ja-JP" spc="-1" dirty="0" smtClean="0">
                <a:solidFill>
                  <a:srgbClr val="000000"/>
                </a:solidFill>
                <a:latin typeface="Meiryo UI"/>
                <a:ea typeface="Meiryo UI"/>
              </a:rPr>
              <a:t>5</a:t>
            </a:r>
            <a:r>
              <a:rPr lang="ja-JP" altLang="en-US" spc="-1" dirty="0" smtClean="0">
                <a:solidFill>
                  <a:srgbClr val="000000"/>
                </a:solidFill>
                <a:latin typeface="Meiryo UI"/>
                <a:ea typeface="Meiryo UI"/>
              </a:rPr>
              <a:t>」</a:t>
            </a:r>
            <a:r>
              <a:rPr lang="en-US" altLang="ja-JP" spc="-1" dirty="0" smtClean="0">
                <a:solidFill>
                  <a:srgbClr val="000000"/>
                </a:solidFill>
                <a:latin typeface="Meiryo UI"/>
                <a:ea typeface="Meiryo UI"/>
              </a:rPr>
              <a:t/>
            </a:r>
            <a:br>
              <a:rPr lang="en-US" altLang="ja-JP" spc="-1" dirty="0" smtClean="0">
                <a:solidFill>
                  <a:srgbClr val="000000"/>
                </a:solidFill>
                <a:latin typeface="Meiryo UI"/>
                <a:ea typeface="Meiryo UI"/>
              </a:rPr>
            </a:br>
            <a:r>
              <a:rPr lang="ja-JP" altLang="en-US" spc="-1" dirty="0" smtClean="0">
                <a:solidFill>
                  <a:srgbClr val="000000"/>
                </a:solidFill>
                <a:latin typeface="Meiryo UI"/>
                <a:ea typeface="Meiryo UI"/>
              </a:rPr>
              <a:t>各ネットワーク</a:t>
            </a:r>
            <a:r>
              <a:rPr lang="en-US" altLang="ja-JP" spc="-1" dirty="0" smtClean="0">
                <a:solidFill>
                  <a:srgbClr val="000000"/>
                </a:solidFill>
                <a:latin typeface="Meiryo UI"/>
                <a:ea typeface="Meiryo UI"/>
              </a:rPr>
              <a:t>I/F</a:t>
            </a:r>
            <a:r>
              <a:rPr lang="ja-JP" altLang="en-US" spc="-1" dirty="0" smtClean="0">
                <a:solidFill>
                  <a:srgbClr val="000000"/>
                </a:solidFill>
                <a:latin typeface="Meiryo UI"/>
                <a:ea typeface="Meiryo UI"/>
              </a:rPr>
              <a:t>の</a:t>
            </a:r>
            <a:r>
              <a:rPr lang="en-US" altLang="ja-JP" spc="-1" dirty="0" smtClean="0">
                <a:solidFill>
                  <a:srgbClr val="000000"/>
                </a:solidFill>
                <a:latin typeface="Meiryo UI"/>
                <a:ea typeface="Meiryo UI"/>
              </a:rPr>
              <a:t>IP</a:t>
            </a:r>
            <a:r>
              <a:rPr lang="ja-JP" altLang="en-US" spc="-1" dirty="0" smtClean="0">
                <a:solidFill>
                  <a:srgbClr val="000000"/>
                </a:solidFill>
                <a:latin typeface="Meiryo UI"/>
                <a:ea typeface="Meiryo UI"/>
              </a:rPr>
              <a:t>アドレスを順に入力してください</a:t>
            </a:r>
            <a:endParaRPr lang="en-US" sz="1800" b="0" strike="noStrike" spc="-1" dirty="0">
              <a:latin typeface="Arial"/>
            </a:endParaRPr>
          </a:p>
          <a:p>
            <a:pPr marL="864360" lvl="1" indent="-322920">
              <a:lnSpc>
                <a:spcPct val="100000"/>
              </a:lnSpc>
              <a:buClr>
                <a:srgbClr val="000000"/>
              </a:buClr>
              <a:buFont typeface="Symbol"/>
              <a:buChar char=""/>
            </a:pPr>
            <a:r>
              <a:rPr lang="en-US" sz="1800" b="0" strike="noStrike" spc="-1" dirty="0" err="1">
                <a:solidFill>
                  <a:srgbClr val="000000"/>
                </a:solidFill>
                <a:latin typeface="Meiryo UI"/>
                <a:ea typeface="Meiryo UI"/>
              </a:rPr>
              <a:t>VM設定</a:t>
            </a: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vCenter設定</a:t>
            </a: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チェック用</a:t>
            </a:r>
            <a:endParaRPr lang="en-US" sz="1800" b="0" strike="noStrike" spc="-1" dirty="0">
              <a:latin typeface="Arial"/>
            </a:endParaRPr>
          </a:p>
          <a:p>
            <a:pPr marL="1321560" lvl="2" indent="-322920">
              <a:lnSpc>
                <a:spcPct val="100000"/>
              </a:lnSpc>
              <a:buClr>
                <a:srgbClr val="000000"/>
              </a:buClr>
              <a:buFont typeface="Symbol"/>
              <a:buChar char=""/>
            </a:pP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ESXiホスト</a:t>
            </a:r>
            <a:r>
              <a:rPr lang="en-US" sz="1800" b="0" strike="noStrike" spc="-1" dirty="0">
                <a:solidFill>
                  <a:srgbClr val="000000"/>
                </a:solidFill>
                <a:latin typeface="Meiryo UI"/>
                <a:ea typeface="Meiryo UI"/>
              </a:rPr>
              <a:t>」</a:t>
            </a:r>
            <a:r>
              <a:rPr dirty="0"/>
              <a:t/>
            </a:r>
            <a:br>
              <a:rPr dirty="0"/>
            </a:br>
            <a:r>
              <a:rPr lang="en-US" sz="1800" b="0" strike="noStrike" spc="-1" dirty="0" err="1">
                <a:solidFill>
                  <a:srgbClr val="000000"/>
                </a:solidFill>
                <a:latin typeface="Meiryo UI"/>
                <a:ea typeface="Meiryo UI"/>
              </a:rPr>
              <a:t>ESXiホスト名の検索キーワード</a:t>
            </a:r>
            <a:endParaRPr lang="en-US" sz="1800" b="0" strike="noStrike" spc="-1" dirty="0">
              <a:latin typeface="Arial"/>
            </a:endParaRPr>
          </a:p>
          <a:p>
            <a:pPr marL="1321560" lvl="2" indent="-322920">
              <a:lnSpc>
                <a:spcPct val="100000"/>
              </a:lnSpc>
              <a:buClr>
                <a:srgbClr val="000000"/>
              </a:buClr>
              <a:buFont typeface="Symbol"/>
              <a:buChar char=""/>
            </a:pP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HDDタイプ</a:t>
            </a:r>
            <a:r>
              <a:rPr lang="en-US" sz="1800" b="0" strike="noStrike" spc="-1" dirty="0">
                <a:solidFill>
                  <a:srgbClr val="000000"/>
                </a:solidFill>
                <a:latin typeface="Meiryo UI"/>
                <a:ea typeface="Meiryo UI"/>
              </a:rPr>
              <a:t>」</a:t>
            </a:r>
            <a:r>
              <a:rPr dirty="0"/>
              <a:t/>
            </a:r>
            <a:br>
              <a:rPr dirty="0"/>
            </a:br>
            <a:r>
              <a:rPr lang="en-US" sz="1800" b="0" strike="noStrike" spc="-1" dirty="0" err="1">
                <a:solidFill>
                  <a:srgbClr val="000000"/>
                </a:solidFill>
                <a:latin typeface="Meiryo UI"/>
                <a:ea typeface="Meiryo UI"/>
              </a:rPr>
              <a:t>ストレージタイプ</a:t>
            </a: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Thick,Thin</a:t>
            </a: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の検索キーワード</a:t>
            </a:r>
            <a:endParaRPr lang="en-US" sz="1800" b="0" strike="noStrike" spc="-1" dirty="0">
              <a:latin typeface="Arial"/>
            </a:endParaRPr>
          </a:p>
          <a:p>
            <a:pPr marL="1321560" lvl="2" indent="-322920">
              <a:lnSpc>
                <a:spcPct val="100000"/>
              </a:lnSpc>
              <a:buClr>
                <a:srgbClr val="000000"/>
              </a:buClr>
              <a:buFont typeface="Symbol"/>
              <a:buChar char=""/>
            </a:pP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CPU数</a:t>
            </a: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メモリ</a:t>
            </a:r>
            <a:r>
              <a:rPr lang="en-US" sz="1800" b="0" strike="noStrike" spc="-1" dirty="0">
                <a:solidFill>
                  <a:srgbClr val="000000"/>
                </a:solidFill>
                <a:latin typeface="Meiryo UI"/>
                <a:ea typeface="Meiryo UI"/>
              </a:rPr>
              <a:t>[GB]」</a:t>
            </a:r>
            <a:r>
              <a:rPr dirty="0"/>
              <a:t/>
            </a:r>
            <a:br>
              <a:rPr dirty="0"/>
            </a:br>
            <a:r>
              <a:rPr lang="en-US" sz="1800" b="0" strike="noStrike" spc="-1" dirty="0" err="1">
                <a:solidFill>
                  <a:srgbClr val="000000"/>
                </a:solidFill>
                <a:latin typeface="Meiryo UI"/>
                <a:ea typeface="Meiryo UI"/>
              </a:rPr>
              <a:t>リソース割当ての値</a:t>
            </a:r>
            <a:endParaRPr lang="en-US" sz="1800" b="0" strike="noStrike" spc="-1" dirty="0">
              <a:latin typeface="Arial"/>
            </a:endParaRPr>
          </a:p>
          <a:p>
            <a:pPr marL="83880">
              <a:lnSpc>
                <a:spcPct val="100000"/>
              </a:lnSpc>
            </a:pPr>
            <a:endParaRPr lang="en-US" sz="1800" b="0" strike="noStrike" spc="-1" dirty="0">
              <a:latin typeface="Arial"/>
            </a:endParaRPr>
          </a:p>
          <a:p>
            <a:pPr marL="83880">
              <a:lnSpc>
                <a:spcPct val="100000"/>
              </a:lnSpc>
            </a:pP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注意</a:t>
            </a:r>
            <a:r>
              <a:rPr lang="en-US" sz="1800" b="0" strike="noStrike" spc="-1" dirty="0">
                <a:solidFill>
                  <a:srgbClr val="000000"/>
                </a:solidFill>
                <a:latin typeface="Meiryo UI"/>
                <a:ea typeface="Meiryo UI"/>
              </a:rPr>
              <a:t>)</a:t>
            </a:r>
            <a:r>
              <a:rPr lang="en-US" sz="1800" b="0" strike="noStrike" spc="-1" dirty="0" err="1">
                <a:solidFill>
                  <a:srgbClr val="000000"/>
                </a:solidFill>
                <a:latin typeface="Meiryo UI"/>
                <a:ea typeface="Meiryo UI"/>
              </a:rPr>
              <a:t>本値が空白の場合、次ページのテンプレート</a:t>
            </a:r>
            <a:r>
              <a:rPr lang="en-US" sz="1800" b="0" strike="noStrike" spc="-1" dirty="0">
                <a:solidFill>
                  <a:srgbClr val="000000"/>
                </a:solidFill>
                <a:latin typeface="Meiryo UI"/>
                <a:ea typeface="Meiryo UI"/>
              </a:rPr>
              <a:t>(Linux)</a:t>
            </a:r>
            <a:r>
              <a:rPr lang="en-US" sz="1800" b="0" strike="noStrike" spc="-1" dirty="0" err="1">
                <a:solidFill>
                  <a:srgbClr val="000000"/>
                </a:solidFill>
                <a:latin typeface="Meiryo UI"/>
                <a:ea typeface="Meiryo UI"/>
              </a:rPr>
              <a:t>の設定値が有効になります</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0" strike="noStrike" spc="-1">
                <a:solidFill>
                  <a:srgbClr val="000000"/>
                </a:solidFill>
                <a:latin typeface="Meiryo UI"/>
                <a:ea typeface="Meiryo UI"/>
              </a:rPr>
              <a:t>テンプレート(Linux)シート入力1</a:t>
            </a:r>
            <a:endParaRPr lang="en-US" sz="3600" b="0" strike="noStrike" spc="-1">
              <a:latin typeface="Arial"/>
            </a:endParaRPr>
          </a:p>
        </p:txBody>
      </p:sp>
      <p:sp>
        <p:nvSpPr>
          <p:cNvPr id="442" name="CustomShape 2"/>
          <p:cNvSpPr/>
          <p:nvPr/>
        </p:nvSpPr>
        <p:spPr>
          <a:xfrm>
            <a:off x="504360" y="1769040"/>
            <a:ext cx="9325800" cy="2535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設定値とインベントリの比較用のシート「テンプレート(Linux)」を編集します</a:t>
            </a: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シート名のカッコ内の名前が、テンプレートIDとなり、前述の検査対象シートのテンプレートID列にIDを指定します。空白の場合は設定値とインベントリの比較を行いません</a:t>
            </a: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シート内の1,2行目がキー項目で、1行目がプラットフォーム名、2行目がメトリック名となり、本値をキーにシート「チェックシート(Linux)」の関連項目と値の比較をします</a:t>
            </a:r>
            <a:endParaRPr lang="en-US" sz="1800" b="0" strike="noStrike" spc="-1">
              <a:latin typeface="Arial"/>
            </a:endParaRPr>
          </a:p>
          <a:p>
            <a:pPr marL="431640" lvl="1" indent="-321480">
              <a:lnSpc>
                <a:spcPct val="100000"/>
              </a:lnSpc>
              <a:buClr>
                <a:srgbClr val="000000"/>
              </a:buClr>
              <a:buFont typeface="Wingdings" charset="2"/>
              <a:buChar char=""/>
            </a:pPr>
            <a:r>
              <a:rPr lang="en-US" sz="1800" b="0" strike="noStrike" spc="-1">
                <a:solidFill>
                  <a:srgbClr val="000000"/>
                </a:solidFill>
                <a:latin typeface="Meiryo UI"/>
                <a:ea typeface="Meiryo UI"/>
              </a:rPr>
              <a:t>単一値の比較の場合、先頭行(3行目)に値を指定します。複数値の比較の場合、3行目以降に順に値を設定します</a:t>
            </a:r>
            <a:endParaRPr lang="en-US" sz="1800" b="0" strike="noStrike" spc="-1">
              <a:latin typeface="Arial"/>
            </a:endParaRPr>
          </a:p>
          <a:p>
            <a:pPr marL="431640" lvl="1" indent="-321480">
              <a:lnSpc>
                <a:spcPct val="100000"/>
              </a:lnSpc>
              <a:buClr>
                <a:srgbClr val="000000"/>
              </a:buClr>
              <a:buFont typeface="Wingdings" charset="2"/>
              <a:buChar char=""/>
            </a:pPr>
            <a:r>
              <a:rPr lang="en-US" sz="1800" b="0" strike="noStrike" spc="-1">
                <a:solidFill>
                  <a:srgbClr val="000000"/>
                </a:solidFill>
                <a:latin typeface="Meiryo UI"/>
                <a:ea typeface="Meiryo UI"/>
              </a:rPr>
              <a:t>値の設定がない項目は比較を行いません</a:t>
            </a:r>
            <a:r>
              <a:t/>
            </a:r>
            <a:br/>
            <a:r>
              <a:rPr lang="en-US" sz="1600" b="0" strike="noStrike" spc="-1">
                <a:solidFill>
                  <a:srgbClr val="000000"/>
                </a:solidFill>
                <a:latin typeface="Meiryo UI"/>
              </a:rPr>
              <a:t> </a:t>
            </a:r>
            <a:endParaRPr lang="en-US" sz="1600" b="0" strike="noStrike" spc="-1">
              <a:latin typeface="Arial"/>
            </a:endParaRPr>
          </a:p>
        </p:txBody>
      </p:sp>
      <p:pic>
        <p:nvPicPr>
          <p:cNvPr id="443" name="画像1"/>
          <p:cNvPicPr/>
          <p:nvPr/>
        </p:nvPicPr>
        <p:blipFill>
          <a:blip r:embed="rId2"/>
          <a:stretch/>
        </p:blipFill>
        <p:spPr>
          <a:xfrm>
            <a:off x="498960" y="4161960"/>
            <a:ext cx="9402840" cy="2869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0" strike="noStrike" spc="-1">
                <a:solidFill>
                  <a:srgbClr val="000000"/>
                </a:solidFill>
                <a:latin typeface="Meiryo UI"/>
                <a:ea typeface="Meiryo UI"/>
              </a:rPr>
              <a:t>テンプレート(Linux)シート入力2</a:t>
            </a:r>
            <a:endParaRPr lang="en-US" sz="3600" b="0" strike="noStrike" spc="-1">
              <a:latin typeface="Arial"/>
            </a:endParaRPr>
          </a:p>
        </p:txBody>
      </p:sp>
      <p:sp>
        <p:nvSpPr>
          <p:cNvPr id="445" name="CustomShape 2"/>
          <p:cNvSpPr/>
          <p:nvPr/>
        </p:nvSpPr>
        <p:spPr>
          <a:xfrm>
            <a:off x="504360" y="1769040"/>
            <a:ext cx="9288360" cy="3114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数値チェックの場合は数値を入力します。</a:t>
            </a: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文字列のチェックの場合はキーワードを入力します。中間一致検索でキーワード検索をします。</a:t>
            </a:r>
            <a:endParaRPr lang="en-US" sz="1800" b="0" strike="noStrike" spc="-1">
              <a:latin typeface="Arial"/>
            </a:endParaRPr>
          </a:p>
          <a:p>
            <a:pPr marL="567000">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446" name="画像2"/>
          <p:cNvPicPr/>
          <p:nvPr/>
        </p:nvPicPr>
        <p:blipFill>
          <a:blip r:embed="rId2"/>
          <a:stretch/>
        </p:blipFill>
        <p:spPr>
          <a:xfrm>
            <a:off x="876960" y="2511360"/>
            <a:ext cx="2495160" cy="723600"/>
          </a:xfrm>
          <a:prstGeom prst="rect">
            <a:avLst/>
          </a:prstGeom>
          <a:ln>
            <a:noFill/>
          </a:ln>
        </p:spPr>
      </p:pic>
      <p:sp>
        <p:nvSpPr>
          <p:cNvPr id="447" name="CustomShape 3"/>
          <p:cNvSpPr/>
          <p:nvPr/>
        </p:nvSpPr>
        <p:spPr>
          <a:xfrm>
            <a:off x="504360" y="3898440"/>
            <a:ext cx="9325800" cy="598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複数値のチェックの場合は3行目以降の複数行にキー、値の形式で順に入力します。</a:t>
            </a:r>
            <a:r>
              <a:t/>
            </a:r>
            <a:br/>
            <a:r>
              <a:rPr lang="en-US" sz="1800" b="0" strike="noStrike" spc="-1">
                <a:solidFill>
                  <a:srgbClr val="000000"/>
                </a:solidFill>
                <a:latin typeface="Meiryo UI"/>
                <a:ea typeface="Meiryo UI"/>
              </a:rPr>
              <a:t>「メトリック名:k」がキー、「メトリック名:v」が値となります。</a:t>
            </a: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キーの有無をチェックし、存在する場合はその値をキーワード検索します。キーワード検索は中間一致検索です。</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448" name="図 447"/>
          <p:cNvPicPr/>
          <p:nvPr/>
        </p:nvPicPr>
        <p:blipFill>
          <a:blip r:embed="rId3"/>
          <a:stretch/>
        </p:blipFill>
        <p:spPr>
          <a:xfrm>
            <a:off x="864000" y="5184000"/>
            <a:ext cx="1734120" cy="1343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504360" y="301680"/>
            <a:ext cx="9069480" cy="5847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検査PCのセットアップ</a:t>
            </a:r>
            <a:endParaRPr lang="en-US"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0" strike="noStrike" spc="-1">
                <a:solidFill>
                  <a:srgbClr val="000000"/>
                </a:solidFill>
                <a:latin typeface="Meiryo UI"/>
                <a:ea typeface="Meiryo UI"/>
              </a:rPr>
              <a:t>テンプレート(Linux)シート入力3</a:t>
            </a:r>
            <a:endParaRPr lang="en-US" sz="3600" b="0" strike="noStrike" spc="-1">
              <a:latin typeface="Arial"/>
            </a:endParaRPr>
          </a:p>
        </p:txBody>
      </p:sp>
      <p:sp>
        <p:nvSpPr>
          <p:cNvPr id="450" name="CustomShape 2"/>
          <p:cNvSpPr/>
          <p:nvPr/>
        </p:nvSpPr>
        <p:spPr>
          <a:xfrm>
            <a:off x="504360" y="1768320"/>
            <a:ext cx="90705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2200" b="0" strike="noStrike" spc="-1">
                <a:solidFill>
                  <a:srgbClr val="000000"/>
                </a:solidFill>
                <a:latin typeface="Meiryo UI"/>
                <a:ea typeface="Meiryo UI"/>
              </a:rPr>
              <a:t>「項目名:k」の項目しかない場合、キーの有無のみチェックします</a:t>
            </a:r>
            <a:endParaRPr lang="en-US" sz="2200" b="0" strike="noStrike" spc="-1">
              <a:latin typeface="Arial"/>
            </a:endParaRPr>
          </a:p>
        </p:txBody>
      </p:sp>
      <p:pic>
        <p:nvPicPr>
          <p:cNvPr id="451" name="画像1"/>
          <p:cNvPicPr/>
          <p:nvPr/>
        </p:nvPicPr>
        <p:blipFill>
          <a:blip r:embed="rId2"/>
          <a:stretch/>
        </p:blipFill>
        <p:spPr>
          <a:xfrm>
            <a:off x="974880" y="2368080"/>
            <a:ext cx="1895040" cy="2238120"/>
          </a:xfrm>
          <a:prstGeom prst="rect">
            <a:avLst/>
          </a:prstGeom>
          <a:ln>
            <a:noFill/>
          </a:ln>
        </p:spPr>
      </p:pic>
      <p:sp>
        <p:nvSpPr>
          <p:cNvPr id="452" name="CustomShape 3"/>
          <p:cNvSpPr/>
          <p:nvPr/>
        </p:nvSpPr>
        <p:spPr>
          <a:xfrm>
            <a:off x="504000" y="4824000"/>
            <a:ext cx="9070560" cy="1080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2200" b="0" strike="noStrike" spc="-1">
                <a:solidFill>
                  <a:srgbClr val="000000"/>
                </a:solidFill>
                <a:latin typeface="Meiryo UI"/>
                <a:ea typeface="Meiryo UI"/>
              </a:rPr>
              <a:t>テンプレートエンジンの書式を用いて、シート「検査対象」の値をテンプレートに埋め込むことができます。以下例の「${ip}」は、「検査対象」シートの ip列の値に置換します</a:t>
            </a:r>
            <a:endParaRPr lang="en-US" sz="2200" b="0" strike="noStrike" spc="-1">
              <a:latin typeface="Arial"/>
            </a:endParaRPr>
          </a:p>
        </p:txBody>
      </p:sp>
      <p:pic>
        <p:nvPicPr>
          <p:cNvPr id="453" name="図 452"/>
          <p:cNvPicPr/>
          <p:nvPr/>
        </p:nvPicPr>
        <p:blipFill>
          <a:blip r:embed="rId3"/>
          <a:srcRect b="23607"/>
          <a:stretch/>
        </p:blipFill>
        <p:spPr>
          <a:xfrm>
            <a:off x="1008000" y="5963400"/>
            <a:ext cx="1838880" cy="1164240"/>
          </a:xfrm>
          <a:prstGeom prst="rect">
            <a:avLst/>
          </a:prstGeom>
          <a:ln>
            <a:noFill/>
          </a:ln>
        </p:spPr>
      </p:pic>
      <p:sp>
        <p:nvSpPr>
          <p:cNvPr id="454" name="TextShape 4"/>
          <p:cNvSpPr txBox="1"/>
          <p:nvPr/>
        </p:nvSpPr>
        <p:spPr>
          <a:xfrm>
            <a:off x="3000960" y="6408000"/>
            <a:ext cx="3845880" cy="379800"/>
          </a:xfrm>
          <a:prstGeom prst="rect">
            <a:avLst/>
          </a:prstGeom>
          <a:noFill/>
          <a:ln>
            <a:noFill/>
          </a:ln>
        </p:spPr>
        <p:txBody>
          <a:bodyPr lIns="90000" tIns="45000" rIns="90000" bIns="45000"/>
          <a:lstStyle/>
          <a:p>
            <a:r>
              <a:rPr lang="en-US" sz="1800" b="0" strike="noStrike" spc="-1">
                <a:latin typeface="Meiryo UI"/>
              </a:rPr>
              <a:t>←検査対象のip列(IPアドレス)に置換</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0" strike="noStrike" spc="-1">
                <a:solidFill>
                  <a:srgbClr val="000000"/>
                </a:solidFill>
                <a:latin typeface="Meiryo UI"/>
                <a:ea typeface="Meiryo UI"/>
              </a:rPr>
              <a:t>config\config.groovyの編集</a:t>
            </a:r>
            <a:endParaRPr lang="en-US" sz="3600" b="0" strike="noStrike" spc="-1">
              <a:latin typeface="Arial"/>
            </a:endParaRPr>
          </a:p>
        </p:txBody>
      </p:sp>
      <p:sp>
        <p:nvSpPr>
          <p:cNvPr id="456" name="CustomShape 2"/>
          <p:cNvSpPr/>
          <p:nvPr/>
        </p:nvSpPr>
        <p:spPr>
          <a:xfrm>
            <a:off x="504360" y="1768320"/>
            <a:ext cx="907056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2000" b="0" strike="noStrike" spc="-1">
                <a:solidFill>
                  <a:srgbClr val="000000"/>
                </a:solidFill>
                <a:latin typeface="Meiryo UI"/>
                <a:ea typeface="Meiryo UI"/>
              </a:rPr>
              <a:t>notepad++など、UTF-8に対応したエディタでプロジェクトホーム\configの下にある設定ファイル config.groovy を開いてください</a:t>
            </a:r>
            <a:endParaRPr lang="en-US" sz="2000" b="0" strike="noStrike" spc="-1">
              <a:latin typeface="Arial"/>
            </a:endParaRPr>
          </a:p>
        </p:txBody>
      </p:sp>
      <p:pic>
        <p:nvPicPr>
          <p:cNvPr id="457" name="図 251"/>
          <p:cNvPicPr/>
          <p:nvPr/>
        </p:nvPicPr>
        <p:blipFill>
          <a:blip r:embed="rId2"/>
          <a:stretch/>
        </p:blipFill>
        <p:spPr>
          <a:xfrm>
            <a:off x="1036440" y="2592000"/>
            <a:ext cx="4685400" cy="1510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config\config.groovyの編集</a:t>
            </a:r>
            <a:endParaRPr lang="en-US" sz="4400" b="0" strike="noStrike" spc="-1">
              <a:latin typeface="Arial"/>
            </a:endParaRPr>
          </a:p>
        </p:txBody>
      </p:sp>
      <p:sp>
        <p:nvSpPr>
          <p:cNvPr id="459" name="CustomShape 2"/>
          <p:cNvSpPr/>
          <p:nvPr/>
        </p:nvSpPr>
        <p:spPr>
          <a:xfrm>
            <a:off x="504360" y="1682640"/>
            <a:ext cx="907056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以下の行の接続アカウント情報を編集します</a:t>
            </a:r>
            <a:endParaRPr lang="en-US" sz="1800" b="0" strike="noStrike" spc="-1">
              <a:latin typeface="Arial"/>
            </a:endParaRPr>
          </a:p>
        </p:txBody>
      </p:sp>
      <p:sp>
        <p:nvSpPr>
          <p:cNvPr id="460" name="CustomShape 3"/>
          <p:cNvSpPr/>
          <p:nvPr/>
        </p:nvSpPr>
        <p:spPr>
          <a:xfrm>
            <a:off x="864360" y="2115360"/>
            <a:ext cx="5880240" cy="25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300" b="0" strike="noStrike" spc="-1">
                <a:solidFill>
                  <a:srgbClr val="000000"/>
                </a:solidFill>
                <a:latin typeface="Meiryo UI"/>
                <a:ea typeface="Meiryo UI"/>
              </a:rPr>
              <a:t>// vCenter接続情報</a:t>
            </a:r>
            <a:endParaRPr lang="en-US" sz="1300" b="0" strike="noStrike" spc="-1">
              <a:latin typeface="Arial"/>
            </a:endParaRPr>
          </a:p>
          <a:p>
            <a:pPr>
              <a:lnSpc>
                <a:spcPct val="100000"/>
              </a:lnSpc>
            </a:pPr>
            <a:endParaRPr lang="en-US" sz="1300" b="0" strike="noStrike" spc="-1">
              <a:latin typeface="Arial"/>
            </a:endParaRPr>
          </a:p>
          <a:p>
            <a:pPr>
              <a:lnSpc>
                <a:spcPct val="100000"/>
              </a:lnSpc>
            </a:pPr>
            <a:r>
              <a:rPr lang="en-US" sz="1300" b="0" strike="noStrike" spc="-1">
                <a:solidFill>
                  <a:srgbClr val="000000"/>
                </a:solidFill>
                <a:latin typeface="Meiryo UI"/>
                <a:ea typeface="Meiryo UI"/>
              </a:rPr>
              <a:t>account.vCenter.Test.server   = '192.168.10.100'</a:t>
            </a:r>
            <a:endParaRPr lang="en-US" sz="1300" b="0" strike="noStrike" spc="-1">
              <a:latin typeface="Arial"/>
            </a:endParaRPr>
          </a:p>
          <a:p>
            <a:pPr>
              <a:lnSpc>
                <a:spcPct val="100000"/>
              </a:lnSpc>
            </a:pPr>
            <a:r>
              <a:rPr lang="en-US" sz="1300" b="0" strike="noStrike" spc="-1">
                <a:solidFill>
                  <a:srgbClr val="000000"/>
                </a:solidFill>
                <a:latin typeface="Meiryo UI"/>
                <a:ea typeface="Meiryo UI"/>
              </a:rPr>
              <a:t>account.vCenter.Test.user     = 'test_user'</a:t>
            </a:r>
            <a:endParaRPr lang="en-US" sz="1300" b="0" strike="noStrike" spc="-1">
              <a:latin typeface="Arial"/>
            </a:endParaRPr>
          </a:p>
          <a:p>
            <a:pPr>
              <a:lnSpc>
                <a:spcPct val="100000"/>
              </a:lnSpc>
            </a:pPr>
            <a:r>
              <a:rPr lang="en-US" sz="1300" b="0" strike="noStrike" spc="-1">
                <a:solidFill>
                  <a:srgbClr val="000000"/>
                </a:solidFill>
                <a:latin typeface="Meiryo UI"/>
                <a:ea typeface="Meiryo UI"/>
              </a:rPr>
              <a:t>account.vCenter.Test.password = 'P@ssword'</a:t>
            </a:r>
            <a:endParaRPr lang="en-US" sz="1300" b="0" strike="noStrike" spc="-1">
              <a:latin typeface="Arial"/>
            </a:endParaRPr>
          </a:p>
          <a:p>
            <a:pPr>
              <a:lnSpc>
                <a:spcPct val="100000"/>
              </a:lnSpc>
            </a:pPr>
            <a:endParaRPr lang="en-US" sz="1300" b="0" strike="noStrike" spc="-1">
              <a:latin typeface="Arial"/>
            </a:endParaRPr>
          </a:p>
          <a:p>
            <a:pPr>
              <a:lnSpc>
                <a:spcPct val="100000"/>
              </a:lnSpc>
            </a:pPr>
            <a:r>
              <a:rPr lang="en-US" sz="1300" b="0" strike="noStrike" spc="-1">
                <a:solidFill>
                  <a:srgbClr val="000000"/>
                </a:solidFill>
                <a:latin typeface="Meiryo UI"/>
                <a:ea typeface="Meiryo UI"/>
              </a:rPr>
              <a:t>// Linux 接続情報</a:t>
            </a:r>
            <a:endParaRPr lang="en-US" sz="1300" b="0" strike="noStrike" spc="-1">
              <a:latin typeface="Arial"/>
            </a:endParaRPr>
          </a:p>
          <a:p>
            <a:pPr>
              <a:lnSpc>
                <a:spcPct val="100000"/>
              </a:lnSpc>
            </a:pPr>
            <a:endParaRPr lang="en-US" sz="1300" b="0" strike="noStrike" spc="-1">
              <a:latin typeface="Arial"/>
            </a:endParaRPr>
          </a:p>
          <a:p>
            <a:pPr>
              <a:lnSpc>
                <a:spcPct val="100000"/>
              </a:lnSpc>
            </a:pPr>
            <a:r>
              <a:rPr lang="en-US" sz="1300" b="0" strike="noStrike" spc="-1">
                <a:solidFill>
                  <a:srgbClr val="000000"/>
                </a:solidFill>
                <a:latin typeface="Meiryo UI"/>
                <a:ea typeface="Meiryo UI"/>
              </a:rPr>
              <a:t>account.Linux.Test.user      = 'someuser'</a:t>
            </a:r>
            <a:endParaRPr lang="en-US" sz="1300" b="0" strike="noStrike" spc="-1">
              <a:latin typeface="Arial"/>
            </a:endParaRPr>
          </a:p>
          <a:p>
            <a:pPr>
              <a:lnSpc>
                <a:spcPct val="100000"/>
              </a:lnSpc>
            </a:pPr>
            <a:r>
              <a:rPr lang="en-US" sz="1300" b="0" strike="noStrike" spc="-1">
                <a:solidFill>
                  <a:srgbClr val="000000"/>
                </a:solidFill>
                <a:latin typeface="Meiryo UI"/>
                <a:ea typeface="Meiryo UI"/>
              </a:rPr>
              <a:t>account.Linux.Test.password  = 'P@ssword'</a:t>
            </a:r>
            <a:endParaRPr lang="en-US" sz="1300" b="0" strike="noStrike" spc="-1">
              <a:latin typeface="Arial"/>
            </a:endParaRPr>
          </a:p>
          <a:p>
            <a:pPr>
              <a:lnSpc>
                <a:spcPct val="100000"/>
              </a:lnSpc>
            </a:pPr>
            <a:r>
              <a:rPr lang="en-US" sz="1300" b="0" strike="noStrike" spc="-1">
                <a:solidFill>
                  <a:srgbClr val="000000"/>
                </a:solidFill>
                <a:latin typeface="Meiryo UI"/>
                <a:ea typeface="Meiryo UI"/>
              </a:rPr>
              <a:t>account.Linux.Test.work_dir  = '/tmp/gradle_test'</a:t>
            </a:r>
            <a:endParaRPr lang="en-US" sz="1300" b="0" strike="noStrike" spc="-1">
              <a:latin typeface="Arial"/>
            </a:endParaRPr>
          </a:p>
          <a:p>
            <a:pPr>
              <a:lnSpc>
                <a:spcPct val="100000"/>
              </a:lnSpc>
            </a:pPr>
            <a:endParaRPr lang="en-US" sz="1300" b="0" strike="noStrike" spc="-1">
              <a:latin typeface="Arial"/>
            </a:endParaRPr>
          </a:p>
        </p:txBody>
      </p:sp>
      <p:sp>
        <p:nvSpPr>
          <p:cNvPr id="461" name="CustomShape 4"/>
          <p:cNvSpPr/>
          <p:nvPr/>
        </p:nvSpPr>
        <p:spPr>
          <a:xfrm>
            <a:off x="6983640" y="2423160"/>
            <a:ext cx="244692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Meiryo UI"/>
                <a:ea typeface="Meiryo UI"/>
              </a:rPr>
              <a:t>VMの場合、vCenter接続アカウントを入力します</a:t>
            </a:r>
            <a:endParaRPr lang="en-US" sz="1800" b="0" strike="noStrike" spc="-1">
              <a:latin typeface="Arial"/>
            </a:endParaRPr>
          </a:p>
        </p:txBody>
      </p:sp>
      <p:sp>
        <p:nvSpPr>
          <p:cNvPr id="462" name="CustomShape 5"/>
          <p:cNvSpPr/>
          <p:nvPr/>
        </p:nvSpPr>
        <p:spPr>
          <a:xfrm>
            <a:off x="6983640" y="3359160"/>
            <a:ext cx="244692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Meiryo UI"/>
                <a:ea typeface="Meiryo UI"/>
              </a:rPr>
              <a:t>Linux接続アカウントを入力します</a:t>
            </a:r>
            <a:endParaRPr lang="en-US" sz="1800" b="0" strike="noStrike" spc="-1">
              <a:latin typeface="Arial"/>
            </a:endParaRPr>
          </a:p>
        </p:txBody>
      </p:sp>
      <p:sp>
        <p:nvSpPr>
          <p:cNvPr id="463" name="CustomShape 6"/>
          <p:cNvSpPr/>
          <p:nvPr/>
        </p:nvSpPr>
        <p:spPr>
          <a:xfrm>
            <a:off x="504360" y="4896000"/>
            <a:ext cx="9070560" cy="244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アカウントIDについて</a:t>
            </a:r>
            <a:endParaRPr lang="en-US" sz="1800" b="0" strike="noStrike" spc="-1">
              <a:latin typeface="Arial"/>
            </a:endParaRPr>
          </a:p>
          <a:p>
            <a:pPr marL="864360" lvl="1" indent="-322920">
              <a:lnSpc>
                <a:spcPct val="100000"/>
              </a:lnSpc>
              <a:buClr>
                <a:srgbClr val="000000"/>
              </a:buClr>
              <a:buFont typeface="Symbol"/>
              <a:buChar char=""/>
            </a:pPr>
            <a:r>
              <a:rPr lang="en-US" sz="1800" b="0" strike="noStrike" spc="-1">
                <a:solidFill>
                  <a:srgbClr val="000000"/>
                </a:solidFill>
                <a:latin typeface="Meiryo UI"/>
                <a:ea typeface="Meiryo UI"/>
              </a:rPr>
              <a:t>各サーバで接続アカウント情報が異なる場合は、アカウントIDを変えて複数アカウント情報を設定してください。シート「検査対象」の” account_id”で指定します</a:t>
            </a:r>
            <a:endParaRPr lang="en-US" sz="1800" b="0" strike="noStrike" spc="-1">
              <a:latin typeface="Arial"/>
            </a:endParaRPr>
          </a:p>
          <a:p>
            <a:pPr marL="864360" lvl="1" indent="-322920">
              <a:lnSpc>
                <a:spcPct val="100000"/>
              </a:lnSpc>
              <a:buClr>
                <a:srgbClr val="000000"/>
              </a:buClr>
              <a:buFont typeface="Symbol"/>
              <a:buChar char=""/>
            </a:pPr>
            <a:r>
              <a:rPr lang="en-US" sz="1800" b="0" strike="noStrike" spc="-1">
                <a:solidFill>
                  <a:srgbClr val="000000"/>
                </a:solidFill>
                <a:latin typeface="Meiryo UI"/>
                <a:ea typeface="Meiryo UI"/>
              </a:rPr>
              <a:t>account.vCenter.、account.Linux.の後の文字列がアカウントIDとなります</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800" b="0" strike="noStrike" spc="-1">
                <a:solidFill>
                  <a:srgbClr val="000000"/>
                </a:solidFill>
                <a:latin typeface="Meiryo UI"/>
                <a:ea typeface="Meiryo UI"/>
              </a:rPr>
              <a:t>Linux検査実行1</a:t>
            </a:r>
            <a:endParaRPr lang="en-US" sz="4800" b="0" strike="noStrike" spc="-1">
              <a:latin typeface="Arial"/>
            </a:endParaRPr>
          </a:p>
        </p:txBody>
      </p:sp>
      <p:sp>
        <p:nvSpPr>
          <p:cNvPr id="465" name="CustomShape 2"/>
          <p:cNvSpPr/>
          <p:nvPr/>
        </p:nvSpPr>
        <p:spPr>
          <a:xfrm>
            <a:off x="504360" y="1768320"/>
            <a:ext cx="907056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dirty="0" err="1">
                <a:solidFill>
                  <a:srgbClr val="000000"/>
                </a:solidFill>
                <a:latin typeface="Meiryo UI"/>
                <a:ea typeface="Meiryo UI"/>
              </a:rPr>
              <a:t>PowerShellを開いて、プロジェクトディレクトリに移動して、getconfig</a:t>
            </a:r>
            <a:r>
              <a:rPr lang="en-US" sz="1800" b="0" strike="noStrike" spc="-1" dirty="0">
                <a:solidFill>
                  <a:srgbClr val="000000"/>
                </a:solidFill>
                <a:latin typeface="Meiryo UI"/>
                <a:ea typeface="Meiryo UI"/>
              </a:rPr>
              <a:t> </a:t>
            </a:r>
            <a:r>
              <a:rPr lang="en-US" sz="1800" b="0" strike="noStrike" spc="-1" dirty="0" err="1">
                <a:solidFill>
                  <a:srgbClr val="000000"/>
                </a:solidFill>
                <a:latin typeface="Meiryo UI"/>
                <a:ea typeface="Meiryo UI"/>
              </a:rPr>
              <a:t>を実行します</a:t>
            </a:r>
            <a:endParaRPr lang="en-US" sz="1800" b="0" strike="noStrike" spc="-1" dirty="0">
              <a:latin typeface="Arial"/>
            </a:endParaRPr>
          </a:p>
          <a:p>
            <a:pPr marL="431640" indent="-322920">
              <a:lnSpc>
                <a:spcPct val="100000"/>
              </a:lnSpc>
              <a:buClr>
                <a:srgbClr val="000000"/>
              </a:buClr>
              <a:buFont typeface="Wingdings" charset="2"/>
              <a:buChar char=""/>
            </a:pPr>
            <a:r>
              <a:rPr lang="en-US" sz="1800" b="0" strike="noStrike" spc="-1" dirty="0">
                <a:solidFill>
                  <a:srgbClr val="000000"/>
                </a:solidFill>
                <a:latin typeface="Meiryo UI"/>
                <a:ea typeface="Meiryo UI"/>
              </a:rPr>
              <a:t>「-d」 </a:t>
            </a:r>
            <a:r>
              <a:rPr lang="en-US" sz="1800" b="0" strike="noStrike" spc="-1" dirty="0" err="1">
                <a:solidFill>
                  <a:srgbClr val="000000"/>
                </a:solidFill>
                <a:latin typeface="Meiryo UI"/>
                <a:ea typeface="Meiryo UI"/>
              </a:rPr>
              <a:t>オプションを追加して、予行演習モードで実行します</a:t>
            </a:r>
            <a:r>
              <a:rPr dirty="0"/>
              <a:t/>
            </a:r>
            <a:br>
              <a:rPr dirty="0"/>
            </a:br>
            <a:r>
              <a:rPr dirty="0"/>
              <a:t/>
            </a:r>
            <a:br>
              <a:rPr dirty="0"/>
            </a:br>
            <a:r>
              <a:rPr lang="en-US" sz="1800" b="0" strike="noStrike" spc="-1" dirty="0">
                <a:solidFill>
                  <a:srgbClr val="000000"/>
                </a:solidFill>
                <a:latin typeface="Meiryo UI"/>
                <a:ea typeface="Meiryo UI"/>
              </a:rPr>
              <a:t>&gt; </a:t>
            </a:r>
            <a:r>
              <a:rPr lang="en-US" sz="1800" b="0" strike="noStrike" spc="-1" dirty="0" err="1" smtClean="0">
                <a:solidFill>
                  <a:srgbClr val="000000"/>
                </a:solidFill>
                <a:latin typeface="Meiryo UI"/>
                <a:ea typeface="Meiryo UI"/>
              </a:rPr>
              <a:t>getconfig</a:t>
            </a:r>
            <a:r>
              <a:rPr lang="en-US" sz="1800" b="0" strike="noStrike" spc="-1" dirty="0" smtClean="0">
                <a:solidFill>
                  <a:srgbClr val="000000"/>
                </a:solidFill>
                <a:latin typeface="Meiryo UI"/>
                <a:ea typeface="Meiryo UI"/>
              </a:rPr>
              <a:t/>
            </a:r>
            <a:br>
              <a:rPr lang="en-US" sz="1800" b="0" strike="noStrike" spc="-1" dirty="0" smtClean="0">
                <a:solidFill>
                  <a:srgbClr val="000000"/>
                </a:solidFill>
                <a:latin typeface="Meiryo UI"/>
                <a:ea typeface="Meiryo UI"/>
              </a:rPr>
            </a:br>
            <a:r>
              <a:rPr lang="en-US" sz="1800" b="0" strike="noStrike" spc="-1" dirty="0" smtClean="0">
                <a:solidFill>
                  <a:srgbClr val="000000"/>
                </a:solidFill>
                <a:latin typeface="Meiryo UI"/>
                <a:ea typeface="Meiryo UI"/>
              </a:rPr>
              <a:t># </a:t>
            </a:r>
            <a:r>
              <a:rPr lang="ja-JP" altLang="en-US" sz="1800" b="0" strike="noStrike" spc="-1" dirty="0" smtClean="0">
                <a:solidFill>
                  <a:srgbClr val="000000"/>
                </a:solidFill>
                <a:latin typeface="Meiryo UI"/>
                <a:ea typeface="Meiryo UI"/>
              </a:rPr>
              <a:t>予行演習モードの場合は「</a:t>
            </a:r>
            <a:r>
              <a:rPr lang="en-US" sz="1800" b="0" strike="noStrike" spc="-1" dirty="0" smtClean="0">
                <a:solidFill>
                  <a:srgbClr val="000000"/>
                </a:solidFill>
                <a:latin typeface="Meiryo UI"/>
                <a:ea typeface="Meiryo UI"/>
              </a:rPr>
              <a:t>-d</a:t>
            </a:r>
            <a:r>
              <a:rPr lang="ja-JP" altLang="en-US" sz="1800" b="0" strike="noStrike" spc="-1" dirty="0" smtClean="0">
                <a:solidFill>
                  <a:srgbClr val="000000"/>
                </a:solidFill>
                <a:latin typeface="Meiryo UI"/>
                <a:ea typeface="Meiryo UI"/>
              </a:rPr>
              <a:t>」オプションを付加</a:t>
            </a:r>
            <a:r>
              <a:rPr lang="en-US" altLang="ja-JP" sz="1800" b="0" strike="noStrike" spc="-1" dirty="0" smtClean="0">
                <a:solidFill>
                  <a:srgbClr val="000000"/>
                </a:solidFill>
                <a:latin typeface="Meiryo UI"/>
                <a:ea typeface="Meiryo UI"/>
              </a:rPr>
              <a:t/>
            </a:r>
            <a:br>
              <a:rPr lang="en-US" altLang="ja-JP" sz="1800" b="0" strike="noStrike" spc="-1" dirty="0" smtClean="0">
                <a:solidFill>
                  <a:srgbClr val="000000"/>
                </a:solidFill>
                <a:latin typeface="Meiryo UI"/>
                <a:ea typeface="Meiryo UI"/>
              </a:rPr>
            </a:br>
            <a:r>
              <a:rPr lang="en-US" altLang="ja-JP" sz="1800" b="0" strike="noStrike" spc="-1" dirty="0" smtClean="0">
                <a:solidFill>
                  <a:srgbClr val="000000"/>
                </a:solidFill>
                <a:latin typeface="Meiryo UI"/>
                <a:ea typeface="Meiryo UI"/>
              </a:rPr>
              <a:t>&gt; </a:t>
            </a:r>
            <a:r>
              <a:rPr lang="en-US" altLang="ja-JP" sz="1800" b="0" strike="noStrike" spc="-1" dirty="0" err="1" smtClean="0">
                <a:solidFill>
                  <a:srgbClr val="000000"/>
                </a:solidFill>
                <a:latin typeface="Meiryo UI"/>
                <a:ea typeface="Meiryo UI"/>
              </a:rPr>
              <a:t>getconfig</a:t>
            </a:r>
            <a:r>
              <a:rPr lang="en-US" altLang="ja-JP" sz="1800" b="0" strike="noStrike" spc="-1" dirty="0" smtClean="0">
                <a:solidFill>
                  <a:srgbClr val="000000"/>
                </a:solidFill>
                <a:latin typeface="Meiryo UI"/>
                <a:ea typeface="Meiryo UI"/>
              </a:rPr>
              <a:t> -d</a:t>
            </a:r>
            <a:endParaRPr lang="en-US" sz="1800" b="0" strike="noStrike" spc="-1" dirty="0">
              <a:latin typeface="Arial"/>
            </a:endParaRPr>
          </a:p>
        </p:txBody>
      </p:sp>
      <p:pic>
        <p:nvPicPr>
          <p:cNvPr id="466" name="図 2"/>
          <p:cNvPicPr/>
          <p:nvPr/>
        </p:nvPicPr>
        <p:blipFill>
          <a:blip r:embed="rId2"/>
          <a:stretch/>
        </p:blipFill>
        <p:spPr>
          <a:xfrm>
            <a:off x="1030680" y="3502936"/>
            <a:ext cx="8019000" cy="379008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800" b="0" strike="noStrike" spc="-1">
                <a:solidFill>
                  <a:srgbClr val="000000"/>
                </a:solidFill>
                <a:latin typeface="Meiryo UI"/>
                <a:ea typeface="Meiryo UI"/>
              </a:rPr>
              <a:t>Linux検査実行2</a:t>
            </a:r>
            <a:endParaRPr lang="en-US" sz="4800" b="0" strike="noStrike" spc="-1">
              <a:latin typeface="Arial"/>
            </a:endParaRPr>
          </a:p>
        </p:txBody>
      </p:sp>
      <p:sp>
        <p:nvSpPr>
          <p:cNvPr id="468" name="CustomShape 2"/>
          <p:cNvSpPr/>
          <p:nvPr/>
        </p:nvSpPr>
        <p:spPr>
          <a:xfrm>
            <a:off x="504360" y="1800360"/>
            <a:ext cx="9070560" cy="60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実行後、プロジェクトディレクトリ下の「.\build」の下に生成されたExcel検査結果を開いて結果を確認します</a:t>
            </a:r>
            <a:endParaRPr lang="en-US" sz="1800" b="0" strike="noStrike" spc="-1">
              <a:latin typeface="Arial"/>
            </a:endParaRPr>
          </a:p>
        </p:txBody>
      </p:sp>
      <p:pic>
        <p:nvPicPr>
          <p:cNvPr id="469" name="図 265"/>
          <p:cNvPicPr/>
          <p:nvPr/>
        </p:nvPicPr>
        <p:blipFill>
          <a:blip r:embed="rId2"/>
          <a:stretch/>
        </p:blipFill>
        <p:spPr>
          <a:xfrm>
            <a:off x="822240" y="2448720"/>
            <a:ext cx="6016320" cy="2157840"/>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800" b="0" strike="noStrike" spc="-1">
                <a:solidFill>
                  <a:srgbClr val="000000"/>
                </a:solidFill>
                <a:latin typeface="Meiryo UI"/>
                <a:ea typeface="Meiryo UI"/>
              </a:rPr>
              <a:t>Linux検査結果の確認1</a:t>
            </a:r>
            <a:endParaRPr lang="en-US" sz="4800" b="0" strike="noStrike" spc="-1">
              <a:latin typeface="Arial"/>
            </a:endParaRPr>
          </a:p>
        </p:txBody>
      </p:sp>
      <p:sp>
        <p:nvSpPr>
          <p:cNvPr id="471" name="CustomShape 2"/>
          <p:cNvSpPr/>
          <p:nvPr/>
        </p:nvSpPr>
        <p:spPr>
          <a:xfrm>
            <a:off x="504360" y="1800360"/>
            <a:ext cx="9070560" cy="60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シート「検査レポート」が検査結果のサマリとなります</a:t>
            </a:r>
            <a:endParaRPr lang="en-US" sz="1800" b="0" strike="noStrike" spc="-1">
              <a:latin typeface="Arial"/>
            </a:endParaRPr>
          </a:p>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検査結果の代表値、値の比較の検査成績、エラーメッセージを記載します</a:t>
            </a:r>
            <a:endParaRPr lang="en-US" sz="1800" b="0" strike="noStrike" spc="-1">
              <a:latin typeface="Arial"/>
            </a:endParaRPr>
          </a:p>
        </p:txBody>
      </p:sp>
      <p:pic>
        <p:nvPicPr>
          <p:cNvPr id="472" name="画像1"/>
          <p:cNvPicPr/>
          <p:nvPr/>
        </p:nvPicPr>
        <p:blipFill>
          <a:blip r:embed="rId2"/>
          <a:stretch/>
        </p:blipFill>
        <p:spPr>
          <a:xfrm>
            <a:off x="574200" y="2601000"/>
            <a:ext cx="8969040" cy="184752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800" b="0" strike="noStrike" spc="-1">
                <a:solidFill>
                  <a:srgbClr val="000000"/>
                </a:solidFill>
                <a:latin typeface="Meiryo UI"/>
                <a:ea typeface="Meiryo UI"/>
              </a:rPr>
              <a:t>Linux検査結果の確認2</a:t>
            </a:r>
            <a:endParaRPr lang="en-US" sz="4800" b="0" strike="noStrike" spc="-1">
              <a:latin typeface="Arial"/>
            </a:endParaRPr>
          </a:p>
        </p:txBody>
      </p:sp>
      <p:sp>
        <p:nvSpPr>
          <p:cNvPr id="474" name="CustomShape 2"/>
          <p:cNvSpPr/>
          <p:nvPr/>
        </p:nvSpPr>
        <p:spPr>
          <a:xfrm>
            <a:off x="504360" y="1800360"/>
            <a:ext cx="9070560" cy="60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シート「エラーレポート」は値の比較でエラーとなったメトリックのリストを記載します</a:t>
            </a:r>
            <a:endParaRPr lang="en-US" sz="1800" b="0" strike="noStrike" spc="-1">
              <a:latin typeface="Arial"/>
            </a:endParaRPr>
          </a:p>
        </p:txBody>
      </p:sp>
      <p:pic>
        <p:nvPicPr>
          <p:cNvPr id="475" name="画像1"/>
          <p:cNvPicPr/>
          <p:nvPr/>
        </p:nvPicPr>
        <p:blipFill>
          <a:blip r:embed="rId2"/>
          <a:stretch/>
        </p:blipFill>
        <p:spPr>
          <a:xfrm>
            <a:off x="645840" y="2397240"/>
            <a:ext cx="8257680" cy="3342960"/>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800" b="0" strike="noStrike" spc="-1">
                <a:solidFill>
                  <a:srgbClr val="000000"/>
                </a:solidFill>
                <a:latin typeface="Meiryo UI"/>
                <a:ea typeface="Meiryo UI"/>
              </a:rPr>
              <a:t>Linux検査結果の確認3</a:t>
            </a:r>
            <a:endParaRPr lang="en-US" sz="4800" b="0" strike="noStrike" spc="-1">
              <a:latin typeface="Arial"/>
            </a:endParaRPr>
          </a:p>
        </p:txBody>
      </p:sp>
      <p:sp>
        <p:nvSpPr>
          <p:cNvPr id="477" name="CustomShape 2"/>
          <p:cNvSpPr/>
          <p:nvPr/>
        </p:nvSpPr>
        <p:spPr>
          <a:xfrm>
            <a:off x="504360" y="1800360"/>
            <a:ext cx="9070560" cy="60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シート「チェックシート(Linux)」は各メトリックのリストを記載します</a:t>
            </a:r>
            <a:endParaRPr lang="en-US" sz="1800" b="0" strike="noStrike" spc="-1">
              <a:latin typeface="Arial"/>
            </a:endParaRPr>
          </a:p>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横軸が検査対象となります</a:t>
            </a:r>
            <a:endParaRPr lang="en-US" sz="1800" b="0" strike="noStrike" spc="-1">
              <a:latin typeface="Arial"/>
            </a:endParaRPr>
          </a:p>
        </p:txBody>
      </p:sp>
      <p:pic>
        <p:nvPicPr>
          <p:cNvPr id="478" name="画像1"/>
          <p:cNvPicPr/>
          <p:nvPr/>
        </p:nvPicPr>
        <p:blipFill>
          <a:blip r:embed="rId2"/>
          <a:stretch/>
        </p:blipFill>
        <p:spPr>
          <a:xfrm>
            <a:off x="334080" y="2602080"/>
            <a:ext cx="9575280" cy="3568320"/>
          </a:xfrm>
          <a:prstGeom prst="rect">
            <a:avLst/>
          </a:prstGeom>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800" b="0" strike="noStrike" spc="-1">
                <a:solidFill>
                  <a:srgbClr val="000000"/>
                </a:solidFill>
                <a:latin typeface="Meiryo UI"/>
                <a:ea typeface="Meiryo UI"/>
              </a:rPr>
              <a:t>Linux検査結果の確認4</a:t>
            </a:r>
            <a:endParaRPr lang="en-US" sz="4800" b="0" strike="noStrike" spc="-1">
              <a:latin typeface="Arial"/>
            </a:endParaRPr>
          </a:p>
        </p:txBody>
      </p:sp>
      <p:sp>
        <p:nvSpPr>
          <p:cNvPr id="480" name="CustomShape 2"/>
          <p:cNvSpPr/>
          <p:nvPr/>
        </p:nvSpPr>
        <p:spPr>
          <a:xfrm>
            <a:off x="504360" y="1800360"/>
            <a:ext cx="9070560" cy="60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シート「テンプレート(Windows)」よりも後にある、シートがデバイスの検査結果となります</a:t>
            </a:r>
            <a:endParaRPr lang="en-US" sz="1800" b="0" strike="noStrike" spc="-1">
              <a:latin typeface="Arial"/>
            </a:endParaRPr>
          </a:p>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ディスク構成など複数レコードからなる結果を記載します</a:t>
            </a:r>
            <a:endParaRPr lang="en-US" sz="1800" b="0" strike="noStrike" spc="-1">
              <a:latin typeface="Arial"/>
            </a:endParaRPr>
          </a:p>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シート名は「{プラットフォーム}_{メトリック}」という命名ルールとなり、以下は「vCenter_datastore」の結果サンプルとなります</a:t>
            </a:r>
            <a:endParaRPr lang="en-US" sz="1800" b="0" strike="noStrike" spc="-1">
              <a:latin typeface="Arial"/>
            </a:endParaRPr>
          </a:p>
        </p:txBody>
      </p:sp>
      <p:pic>
        <p:nvPicPr>
          <p:cNvPr id="481" name="画像1"/>
          <p:cNvPicPr/>
          <p:nvPr/>
        </p:nvPicPr>
        <p:blipFill>
          <a:blip r:embed="rId2"/>
          <a:stretch/>
        </p:blipFill>
        <p:spPr>
          <a:xfrm>
            <a:off x="950400" y="3085560"/>
            <a:ext cx="6618600" cy="922320"/>
          </a:xfrm>
          <a:prstGeom prst="rect">
            <a:avLst/>
          </a:prstGeom>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800" b="0" strike="noStrike" spc="-1">
                <a:solidFill>
                  <a:srgbClr val="000000"/>
                </a:solidFill>
                <a:latin typeface="Meiryo UI"/>
                <a:ea typeface="Meiryo UI"/>
              </a:rPr>
              <a:t>Linux検査コミット</a:t>
            </a:r>
            <a:endParaRPr lang="en-US" sz="4800" b="0" strike="noStrike" spc="-1">
              <a:latin typeface="Arial"/>
            </a:endParaRPr>
          </a:p>
        </p:txBody>
      </p:sp>
      <p:sp>
        <p:nvSpPr>
          <p:cNvPr id="483" name="CustomShape 2"/>
          <p:cNvSpPr/>
          <p:nvPr/>
        </p:nvSpPr>
        <p:spPr>
          <a:xfrm>
            <a:off x="504360" y="1757520"/>
            <a:ext cx="9070560" cy="168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Excel検査結果の確認ができたら”getconfig -u local”でプロジェクトディレクトリ下のローカルデータベースに検査結果を保存します</a:t>
            </a:r>
            <a:r>
              <a:t/>
            </a:r>
            <a:br/>
            <a:r>
              <a:rPr lang="en-US" sz="1800" b="0" strike="noStrike" spc="-1">
                <a:solidFill>
                  <a:srgbClr val="000000"/>
                </a:solidFill>
                <a:latin typeface="Meiryo UI"/>
                <a:ea typeface="Meiryo UI"/>
              </a:rPr>
              <a:t>&gt; getconfig -u local</a:t>
            </a:r>
            <a:r>
              <a:t/>
            </a:r>
            <a:br/>
            <a:r>
              <a:t/>
            </a:r>
            <a:br/>
            <a:r>
              <a:rPr lang="en-US" sz="1800" b="0" strike="noStrike" spc="-1">
                <a:solidFill>
                  <a:srgbClr val="000000"/>
                </a:solidFill>
                <a:latin typeface="Meiryo UI"/>
                <a:ea typeface="Meiryo UI"/>
              </a:rPr>
              <a:t>(注意) 実行後、保存したローカルデータベースから、DryRun 予行演習モードの実行が可能になります。</a:t>
            </a:r>
            <a:endParaRPr lang="en-US" sz="1800" b="0" strike="noStrike" spc="-1">
              <a:latin typeface="Arial"/>
            </a:endParaRPr>
          </a:p>
        </p:txBody>
      </p:sp>
      <p:pic>
        <p:nvPicPr>
          <p:cNvPr id="484" name="図 263"/>
          <p:cNvPicPr/>
          <p:nvPr/>
        </p:nvPicPr>
        <p:blipFill>
          <a:blip r:embed="rId2"/>
          <a:stretch/>
        </p:blipFill>
        <p:spPr>
          <a:xfrm>
            <a:off x="1004400" y="3731400"/>
            <a:ext cx="7450560" cy="115200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システム要件</a:t>
            </a:r>
            <a:endParaRPr lang="en-US" sz="4400" b="0" strike="noStrike" spc="-1">
              <a:latin typeface="Arial"/>
            </a:endParaRPr>
          </a:p>
        </p:txBody>
      </p:sp>
      <p:sp>
        <p:nvSpPr>
          <p:cNvPr id="352" name="CustomShape 2"/>
          <p:cNvSpPr/>
          <p:nvPr/>
        </p:nvSpPr>
        <p:spPr>
          <a:xfrm>
            <a:off x="504360" y="1769040"/>
            <a:ext cx="906948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3200" b="0" strike="noStrike" spc="-1">
                <a:solidFill>
                  <a:srgbClr val="000000"/>
                </a:solidFill>
                <a:latin typeface="Meiryo UI"/>
                <a:ea typeface="Meiryo UI"/>
              </a:rPr>
              <a:t>システム要件</a:t>
            </a:r>
            <a:endParaRPr lang="en-US" sz="3200" b="0" strike="noStrike" spc="-1">
              <a:latin typeface="Arial"/>
            </a:endParaRPr>
          </a:p>
          <a:p>
            <a:pPr marL="864360" lvl="1" indent="-321480">
              <a:lnSpc>
                <a:spcPct val="100000"/>
              </a:lnSpc>
              <a:buClr>
                <a:srgbClr val="000000"/>
              </a:buClr>
              <a:buFont typeface="Symbol"/>
              <a:buChar char=""/>
            </a:pPr>
            <a:r>
              <a:rPr lang="en-US" sz="2800" b="0" strike="noStrike" spc="-1">
                <a:solidFill>
                  <a:srgbClr val="000000"/>
                </a:solidFill>
                <a:latin typeface="Meiryo UI"/>
                <a:ea typeface="Meiryo UI"/>
              </a:rPr>
              <a:t>Windows 7 64bit、Windows Server 2012 R2以上のPCが必要です</a:t>
            </a:r>
            <a:endParaRPr lang="en-US" sz="2800" b="0" strike="noStrike" spc="-1">
              <a:latin typeface="Arial"/>
            </a:endParaRPr>
          </a:p>
          <a:p>
            <a:pPr marL="1296000" lvl="2" indent="-286200">
              <a:lnSpc>
                <a:spcPct val="100000"/>
              </a:lnSpc>
              <a:buClr>
                <a:srgbClr val="000000"/>
              </a:buClr>
              <a:buFont typeface="Wingdings" charset="2"/>
              <a:buChar char=""/>
            </a:pPr>
            <a:r>
              <a:rPr lang="en-US" sz="2400" b="0" strike="noStrike" spc="-1">
                <a:solidFill>
                  <a:srgbClr val="000000"/>
                </a:solidFill>
                <a:latin typeface="Meiryo UI"/>
                <a:ea typeface="Meiryo UI"/>
              </a:rPr>
              <a:t>CPU 1 Core以上</a:t>
            </a:r>
            <a:endParaRPr lang="en-US" sz="2400" b="0" strike="noStrike" spc="-1">
              <a:latin typeface="Arial"/>
            </a:endParaRPr>
          </a:p>
          <a:p>
            <a:pPr marL="1296000" lvl="2" indent="-286200">
              <a:lnSpc>
                <a:spcPct val="100000"/>
              </a:lnSpc>
              <a:buClr>
                <a:srgbClr val="000000"/>
              </a:buClr>
              <a:buFont typeface="Wingdings" charset="2"/>
              <a:buChar char=""/>
            </a:pPr>
            <a:r>
              <a:rPr lang="en-US" sz="2400" b="0" strike="noStrike" spc="-1">
                <a:solidFill>
                  <a:srgbClr val="000000"/>
                </a:solidFill>
                <a:latin typeface="Meiryo UI"/>
                <a:ea typeface="Meiryo UI"/>
              </a:rPr>
              <a:t>Memory 4 GB以上</a:t>
            </a:r>
            <a:endParaRPr lang="en-US" sz="2400" b="0" strike="noStrike" spc="-1">
              <a:latin typeface="Arial"/>
            </a:endParaRPr>
          </a:p>
          <a:p>
            <a:pPr marL="1296000" lvl="2" indent="-286200">
              <a:lnSpc>
                <a:spcPct val="100000"/>
              </a:lnSpc>
              <a:buClr>
                <a:srgbClr val="000000"/>
              </a:buClr>
              <a:buFont typeface="Wingdings" charset="2"/>
              <a:buChar char=""/>
            </a:pPr>
            <a:r>
              <a:rPr lang="en-US" sz="2400" b="0" strike="noStrike" spc="-1">
                <a:solidFill>
                  <a:srgbClr val="000000"/>
                </a:solidFill>
                <a:latin typeface="Meiryo UI"/>
                <a:ea typeface="Meiryo UI"/>
              </a:rPr>
              <a:t>Disk 100 GB以上</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CustomShape 1"/>
          <p:cNvSpPr/>
          <p:nvPr/>
        </p:nvSpPr>
        <p:spPr>
          <a:xfrm>
            <a:off x="504360" y="301680"/>
            <a:ext cx="9069480" cy="5847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Windows検査</a:t>
            </a:r>
            <a:endParaRPr lang="en-US" sz="44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0" strike="noStrike" spc="-1">
                <a:solidFill>
                  <a:srgbClr val="000000"/>
                </a:solidFill>
                <a:latin typeface="Meiryo UI"/>
                <a:ea typeface="Meiryo UI"/>
              </a:rPr>
              <a:t>検査対象Windowsサーバ側の準備について</a:t>
            </a:r>
            <a:endParaRPr lang="en-US" sz="3600" b="0" strike="noStrike" spc="-1">
              <a:latin typeface="Arial"/>
            </a:endParaRPr>
          </a:p>
        </p:txBody>
      </p:sp>
      <p:sp>
        <p:nvSpPr>
          <p:cNvPr id="487" name="CustomShape 2"/>
          <p:cNvSpPr/>
          <p:nvPr/>
        </p:nvSpPr>
        <p:spPr>
          <a:xfrm>
            <a:off x="504360" y="1769040"/>
            <a:ext cx="9069480" cy="132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次ページより、検査対象側 Windows サーバにアクセスするための事前設定手順を記します。</a:t>
            </a:r>
            <a:endParaRPr lang="en-US" sz="1800" b="0" strike="noStrike" spc="-1">
              <a:latin typeface="Arial"/>
            </a:endParaRPr>
          </a:p>
          <a:p>
            <a:pPr marL="109800">
              <a:lnSpc>
                <a:spcPct val="100000"/>
              </a:lnSpc>
            </a:pPr>
            <a:r>
              <a:t/>
            </a:r>
            <a:br/>
            <a:r>
              <a:rPr lang="en-US" sz="1600" b="0" strike="noStrike" spc="-1">
                <a:solidFill>
                  <a:srgbClr val="000000"/>
                </a:solidFill>
                <a:latin typeface="Meiryo UI"/>
                <a:ea typeface="Meiryo UI"/>
              </a:rPr>
              <a:t>（注意）</a:t>
            </a:r>
            <a:r>
              <a:rPr lang="en-US" sz="1800" b="0" strike="noStrike" spc="-1">
                <a:solidFill>
                  <a:srgbClr val="000000"/>
                </a:solidFill>
                <a:latin typeface="Meiryo UI"/>
                <a:ea typeface="Meiryo UI"/>
              </a:rPr>
              <a:t>前述の Linux サーバの予行演習モードのデモシナリオでは、下記シートの行の 「win2012」が Windows サーバの検査となり、設定手順、検査結果の確認手順は Linux と同様となります。ここでは、Windows固有の設定手順について記します</a:t>
            </a:r>
            <a:endParaRPr lang="en-US" sz="1800" b="0" strike="noStrike" spc="-1">
              <a:latin typeface="Arial"/>
            </a:endParaRPr>
          </a:p>
          <a:p>
            <a:pPr marL="109800">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488" name="図 3"/>
          <p:cNvPicPr/>
          <p:nvPr/>
        </p:nvPicPr>
        <p:blipFill>
          <a:blip r:embed="rId2"/>
          <a:srcRect r="34929"/>
          <a:stretch/>
        </p:blipFill>
        <p:spPr>
          <a:xfrm>
            <a:off x="720000" y="4067640"/>
            <a:ext cx="8846640" cy="2302920"/>
          </a:xfrm>
          <a:prstGeom prst="rect">
            <a:avLst/>
          </a:prstGeom>
          <a:ln>
            <a:noFill/>
          </a:ln>
        </p:spPr>
      </p:pic>
      <p:sp>
        <p:nvSpPr>
          <p:cNvPr id="489" name="CustomShape 3"/>
          <p:cNvSpPr/>
          <p:nvPr/>
        </p:nvSpPr>
        <p:spPr>
          <a:xfrm>
            <a:off x="576000" y="5358600"/>
            <a:ext cx="9216720" cy="214920"/>
          </a:xfrm>
          <a:prstGeom prst="roundRect">
            <a:avLst>
              <a:gd name="adj" fmla="val 16667"/>
            </a:avLst>
          </a:prstGeom>
          <a:noFill/>
          <a:ln w="28440">
            <a:solidFill>
              <a:srgbClr val="BF4B48"/>
            </a:solidFill>
            <a:round/>
          </a:ln>
          <a:effectLst>
            <a:outerShdw blurRad="40005" dist="19685" dir="5400000" algn="tr">
              <a:schemeClr val="tx1">
                <a:alpha val="38000"/>
              </a:schemeClr>
            </a:outerShdw>
          </a:effectLst>
        </p:spPr>
        <p:style>
          <a:lnRef idx="0">
            <a:scrgbClr r="0" g="0" b="0"/>
          </a:lnRef>
          <a:fillRef idx="0">
            <a:scrgbClr r="0" g="0" b="0"/>
          </a:fillRef>
          <a:effectRef idx="0">
            <a:scrgbClr r="0" g="0" b="0"/>
          </a:effectRef>
          <a:fontRef idx="minor"/>
        </p:style>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検査対象Windowsサーバ側の準備1</a:t>
            </a:r>
            <a:endParaRPr lang="en-US" sz="4400" b="0" strike="noStrike" spc="-1">
              <a:latin typeface="Arial"/>
            </a:endParaRPr>
          </a:p>
        </p:txBody>
      </p:sp>
      <p:sp>
        <p:nvSpPr>
          <p:cNvPr id="491" name="CustomShape 2"/>
          <p:cNvSpPr/>
          <p:nvPr/>
        </p:nvSpPr>
        <p:spPr>
          <a:xfrm>
            <a:off x="360000" y="1776240"/>
            <a:ext cx="9214920" cy="525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200">
              <a:lnSpc>
                <a:spcPct val="100000"/>
              </a:lnSpc>
              <a:buClr>
                <a:srgbClr val="000000"/>
              </a:buClr>
              <a:buFont typeface="Wingdings" charset="2"/>
              <a:buChar char=""/>
            </a:pPr>
            <a:r>
              <a:rPr lang="en-US" sz="2400" b="0" strike="noStrike" spc="-1">
                <a:solidFill>
                  <a:srgbClr val="000000"/>
                </a:solidFill>
                <a:latin typeface="Meiryo UI"/>
                <a:ea typeface="Meiryo UI"/>
              </a:rPr>
              <a:t>パブリックネットワークの場合の構成変更</a:t>
            </a:r>
            <a:endParaRPr lang="en-US" sz="2400" b="0" strike="noStrike" spc="-1">
              <a:latin typeface="Arial"/>
            </a:endParaRPr>
          </a:p>
          <a:p>
            <a:pPr marL="673200" lvl="1" indent="-214200">
              <a:lnSpc>
                <a:spcPct val="100000"/>
              </a:lnSpc>
              <a:buClr>
                <a:srgbClr val="000000"/>
              </a:buClr>
              <a:buFont typeface="Wingdings" charset="2"/>
              <a:buChar char=""/>
            </a:pPr>
            <a:r>
              <a:rPr lang="en-US" sz="2400" b="0" strike="noStrike" spc="-1">
                <a:solidFill>
                  <a:srgbClr val="000000"/>
                </a:solidFill>
                <a:latin typeface="Meiryo UI"/>
                <a:ea typeface="Meiryo UI"/>
              </a:rPr>
              <a:t>ネットワーク構成がパブリックネットワークの場合、「検査PCセットアップ – 事前準備4」のページの手順を参考に、ネットワークの変更をします</a:t>
            </a:r>
            <a:endParaRPr lang="en-US" sz="2400" b="0" strike="noStrike" spc="-1">
              <a:latin typeface="Arial"/>
            </a:endParaRPr>
          </a:p>
          <a:p>
            <a:pPr marL="864360" lvl="3" indent="-215640">
              <a:lnSpc>
                <a:spcPct val="100000"/>
              </a:lnSpc>
              <a:buClr>
                <a:srgbClr val="000000"/>
              </a:buClr>
              <a:buFont typeface="Wingdings" charset="2"/>
              <a:buChar char=""/>
            </a:pPr>
            <a:r>
              <a:rPr lang="en-US" sz="2000" b="0" strike="noStrike" spc="-1">
                <a:solidFill>
                  <a:srgbClr val="000000"/>
                </a:solidFill>
                <a:latin typeface="Meiryo UI"/>
                <a:ea typeface="Meiryo UI"/>
              </a:rPr>
              <a:t>確認用コマンド</a:t>
            </a:r>
            <a:endParaRPr lang="en-US" sz="2000" b="0" strike="noStrike" spc="-1">
              <a:latin typeface="Arial"/>
            </a:endParaRPr>
          </a:p>
          <a:p>
            <a:pPr marL="864360">
              <a:lnSpc>
                <a:spcPct val="100000"/>
              </a:lnSpc>
            </a:pPr>
            <a:r>
              <a:rPr lang="en-US" sz="2000" b="0" strike="noStrike" spc="-1">
                <a:solidFill>
                  <a:srgbClr val="000000"/>
                </a:solidFill>
                <a:latin typeface="Meiryo UI"/>
                <a:ea typeface="Meiryo UI"/>
              </a:rPr>
              <a:t>Get-NetConnectionProfile -IPv4Connectivity Internet</a:t>
            </a:r>
            <a:endParaRPr lang="en-US" sz="2000" b="0" strike="noStrike" spc="-1">
              <a:latin typeface="Arial"/>
            </a:endParaRPr>
          </a:p>
          <a:p>
            <a:pPr marL="864360" lvl="3" indent="-215640">
              <a:lnSpc>
                <a:spcPct val="100000"/>
              </a:lnSpc>
              <a:buClr>
                <a:srgbClr val="000000"/>
              </a:buClr>
              <a:buFont typeface="Wingdings" charset="2"/>
              <a:buChar char=""/>
            </a:pPr>
            <a:r>
              <a:rPr lang="en-US" sz="2000" b="0" strike="noStrike" spc="-1">
                <a:solidFill>
                  <a:srgbClr val="000000"/>
                </a:solidFill>
                <a:latin typeface="Meiryo UI"/>
                <a:ea typeface="Meiryo UI"/>
              </a:rPr>
              <a:t>設定用コマンド</a:t>
            </a:r>
            <a:endParaRPr lang="en-US" sz="2000" b="0" strike="noStrike" spc="-1">
              <a:latin typeface="Arial"/>
            </a:endParaRPr>
          </a:p>
          <a:p>
            <a:pPr marL="864360">
              <a:lnSpc>
                <a:spcPct val="100000"/>
              </a:lnSpc>
            </a:pPr>
            <a:r>
              <a:rPr lang="en-US" sz="2000" b="0" strike="noStrike" spc="-1">
                <a:solidFill>
                  <a:srgbClr val="000000"/>
                </a:solidFill>
                <a:latin typeface="Meiryo UI"/>
                <a:ea typeface="Meiryo UI"/>
              </a:rPr>
              <a:t>Set-NetConnectionProfile -InterfaceAlias (Get-NetConnectionProfile -IPv4Connectivity Internet).InterfaceAlias -NetworkCategory Private</a:t>
            </a:r>
            <a:endParaRPr lang="en-US" sz="2000" b="0" strike="noStrike" spc="-1">
              <a:latin typeface="Arial"/>
            </a:endParaRPr>
          </a:p>
          <a:p>
            <a:pPr marL="431640" lvl="1" indent="-215640">
              <a:lnSpc>
                <a:spcPct val="100000"/>
              </a:lnSpc>
              <a:buClr>
                <a:srgbClr val="000000"/>
              </a:buClr>
              <a:buFont typeface="Wingdings" charset="2"/>
              <a:buChar char=""/>
            </a:pPr>
            <a:r>
              <a:rPr lang="en-US" sz="2400" b="0" strike="noStrike" spc="-1">
                <a:solidFill>
                  <a:srgbClr val="000000"/>
                </a:solidFill>
                <a:latin typeface="Meiryo UI"/>
                <a:ea typeface="Meiryo UI"/>
              </a:rPr>
              <a:t>WinRM リモート管理設定</a:t>
            </a:r>
            <a:endParaRPr lang="en-US" sz="2400" b="0" strike="noStrike" spc="-1">
              <a:latin typeface="Arial"/>
            </a:endParaRPr>
          </a:p>
          <a:p>
            <a:pPr marL="647640" lvl="2" indent="-215640">
              <a:lnSpc>
                <a:spcPct val="100000"/>
              </a:lnSpc>
              <a:buClr>
                <a:srgbClr val="000000"/>
              </a:buClr>
              <a:buFont typeface="Wingdings" charset="2"/>
              <a:buChar char=""/>
            </a:pPr>
            <a:r>
              <a:rPr lang="en-US" sz="2000" b="0" strike="noStrike" spc="-1">
                <a:solidFill>
                  <a:srgbClr val="000000"/>
                </a:solidFill>
                <a:latin typeface="Meiryo UI"/>
                <a:ea typeface="Meiryo UI"/>
              </a:rPr>
              <a:t>管理者でPowerShell を開いて、以下コマンドを実行します</a:t>
            </a:r>
            <a:endParaRPr lang="en-US" sz="2000" b="0" strike="noStrike" spc="-1">
              <a:latin typeface="Arial"/>
            </a:endParaRPr>
          </a:p>
          <a:p>
            <a:pPr marL="648360">
              <a:lnSpc>
                <a:spcPct val="100000"/>
              </a:lnSpc>
            </a:pPr>
            <a:r>
              <a:rPr lang="en-US" sz="2000" b="0" strike="noStrike" spc="-1">
                <a:solidFill>
                  <a:srgbClr val="000000"/>
                </a:solidFill>
                <a:latin typeface="Meiryo UI"/>
                <a:ea typeface="Meiryo UI"/>
              </a:rPr>
              <a:t>winrm quickconfig</a:t>
            </a:r>
            <a:endParaRPr lang="en-US" sz="2000" b="0" strike="noStrike" spc="-1">
              <a:latin typeface="Arial"/>
            </a:endParaRPr>
          </a:p>
          <a:p>
            <a:pPr marL="647640" lvl="2" indent="-215640">
              <a:lnSpc>
                <a:spcPct val="100000"/>
              </a:lnSpc>
              <a:buClr>
                <a:srgbClr val="000000"/>
              </a:buClr>
              <a:buFont typeface="Wingdings" charset="2"/>
              <a:buChar char=""/>
            </a:pPr>
            <a:r>
              <a:rPr lang="en-US" sz="2000" b="0" strike="noStrike" spc="-1">
                <a:solidFill>
                  <a:srgbClr val="000000"/>
                </a:solidFill>
                <a:latin typeface="Meiryo UI"/>
                <a:ea typeface="Meiryo UI"/>
              </a:rPr>
              <a:t>本設定は以下設定を行います</a:t>
            </a:r>
            <a:endParaRPr lang="en-US" sz="2000" b="0" strike="noStrike" spc="-1">
              <a:latin typeface="Arial"/>
            </a:endParaRPr>
          </a:p>
          <a:p>
            <a:pPr marL="864360" lvl="3" indent="-215640">
              <a:lnSpc>
                <a:spcPct val="100000"/>
              </a:lnSpc>
              <a:buClr>
                <a:srgbClr val="000000"/>
              </a:buClr>
              <a:buFont typeface="Wingdings" charset="2"/>
              <a:buChar char=""/>
            </a:pPr>
            <a:r>
              <a:rPr lang="en-US" sz="2000" b="0" strike="noStrike" spc="-1">
                <a:solidFill>
                  <a:srgbClr val="000000"/>
                </a:solidFill>
                <a:latin typeface="Meiryo UI"/>
                <a:ea typeface="Meiryo UI"/>
              </a:rPr>
              <a:t>WinRM用のservice起動設定</a:t>
            </a:r>
            <a:endParaRPr lang="en-US" sz="2000" b="0" strike="noStrike" spc="-1">
              <a:latin typeface="Arial"/>
            </a:endParaRPr>
          </a:p>
          <a:p>
            <a:pPr marL="864360" lvl="3" indent="-215640">
              <a:lnSpc>
                <a:spcPct val="100000"/>
              </a:lnSpc>
              <a:buClr>
                <a:srgbClr val="000000"/>
              </a:buClr>
              <a:buFont typeface="Wingdings" charset="2"/>
              <a:buChar char=""/>
            </a:pPr>
            <a:r>
              <a:rPr lang="en-US" sz="2000" b="0" strike="noStrike" spc="-1">
                <a:solidFill>
                  <a:srgbClr val="000000"/>
                </a:solidFill>
                <a:latin typeface="Meiryo UI"/>
                <a:ea typeface="Meiryo UI"/>
              </a:rPr>
              <a:t>WinRM用のLisner作成</a:t>
            </a:r>
            <a:endParaRPr lang="en-US" sz="2000" b="0" strike="noStrike" spc="-1">
              <a:latin typeface="Arial"/>
            </a:endParaRPr>
          </a:p>
          <a:p>
            <a:pPr marL="864360" lvl="3" indent="-215640">
              <a:lnSpc>
                <a:spcPct val="100000"/>
              </a:lnSpc>
              <a:buClr>
                <a:srgbClr val="000000"/>
              </a:buClr>
              <a:buFont typeface="Wingdings" charset="2"/>
              <a:buChar char=""/>
            </a:pPr>
            <a:r>
              <a:rPr lang="en-US" sz="2000" b="0" strike="noStrike" spc="-1">
                <a:solidFill>
                  <a:srgbClr val="000000"/>
                </a:solidFill>
                <a:latin typeface="Meiryo UI"/>
                <a:ea typeface="Meiryo UI"/>
              </a:rPr>
              <a:t>WinRM用のファイヤーウォールの設定</a:t>
            </a:r>
            <a:endParaRPr lang="en-US" sz="20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一時的な設定変更で検査をする場合</a:t>
            </a:r>
            <a:endParaRPr lang="en-US" sz="4400" b="0" strike="noStrike" spc="-1">
              <a:latin typeface="Arial"/>
            </a:endParaRPr>
          </a:p>
        </p:txBody>
      </p:sp>
      <p:sp>
        <p:nvSpPr>
          <p:cNvPr id="493" name="CustomShape 2"/>
          <p:cNvSpPr/>
          <p:nvPr/>
        </p:nvSpPr>
        <p:spPr>
          <a:xfrm>
            <a:off x="404640" y="2333520"/>
            <a:ext cx="9070560" cy="326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latin typeface="Arial"/>
            </a:endParaRPr>
          </a:p>
          <a:p>
            <a:pPr marL="431640" indent="-322920">
              <a:lnSpc>
                <a:spcPct val="100000"/>
              </a:lnSpc>
              <a:buClr>
                <a:srgbClr val="000000"/>
              </a:buClr>
              <a:buFont typeface="Wingdings" charset="2"/>
              <a:buChar char=""/>
            </a:pPr>
            <a:r>
              <a:rPr lang="en-US" sz="2400" b="0" strike="noStrike" spc="-1">
                <a:solidFill>
                  <a:srgbClr val="000000"/>
                </a:solidFill>
                <a:latin typeface="Meiryo UI"/>
                <a:ea typeface="Meiryo UI"/>
              </a:rPr>
              <a:t>ファイヤーウォール許可設定</a:t>
            </a:r>
            <a:endParaRPr lang="en-US" sz="2400" b="0" strike="noStrike" spc="-1">
              <a:latin typeface="Arial"/>
            </a:endParaRPr>
          </a:p>
          <a:p>
            <a:pPr marL="864360" lvl="1" indent="-322920">
              <a:lnSpc>
                <a:spcPct val="100000"/>
              </a:lnSpc>
              <a:buClr>
                <a:srgbClr val="000000"/>
              </a:buClr>
              <a:buFont typeface="Symbol"/>
              <a:buChar char=""/>
            </a:pPr>
            <a:r>
              <a:rPr lang="en-US" sz="2200" b="0" strike="noStrike" spc="-1">
                <a:solidFill>
                  <a:srgbClr val="000000"/>
                </a:solidFill>
                <a:latin typeface="Meiryo UI"/>
                <a:ea typeface="Meiryo UI"/>
              </a:rPr>
              <a:t>PowerShell から以下のコマンドでファイヤーウォールの無効化設定をします</a:t>
            </a:r>
            <a:endParaRPr lang="en-US" sz="2200" b="0" strike="noStrike" spc="-1">
              <a:latin typeface="Arial"/>
            </a:endParaRPr>
          </a:p>
          <a:p>
            <a:pPr marL="864360" lvl="1" indent="-322920">
              <a:lnSpc>
                <a:spcPct val="100000"/>
              </a:lnSpc>
              <a:buClr>
                <a:srgbClr val="000000"/>
              </a:buClr>
              <a:buFont typeface="Symbol"/>
              <a:buChar char=""/>
            </a:pPr>
            <a:r>
              <a:rPr lang="en-US" sz="1800" b="0" strike="noStrike" spc="-1">
                <a:solidFill>
                  <a:srgbClr val="000000"/>
                </a:solidFill>
                <a:latin typeface="Meiryo UI"/>
                <a:ea typeface="Meiryo UI"/>
              </a:rPr>
              <a:t>ファイアウォール無効化</a:t>
            </a:r>
            <a:endParaRPr lang="en-US" sz="1800" b="0" strike="noStrike" spc="-1">
              <a:latin typeface="Arial"/>
            </a:endParaRPr>
          </a:p>
          <a:p>
            <a:pPr marL="1296000" lvl="2" indent="-286560">
              <a:lnSpc>
                <a:spcPct val="100000"/>
              </a:lnSpc>
              <a:buClr>
                <a:srgbClr val="000000"/>
              </a:buClr>
              <a:buFont typeface="Wingdings" charset="2"/>
              <a:buChar char=""/>
            </a:pPr>
            <a:r>
              <a:rPr lang="en-US" sz="1800" b="0" strike="noStrike" spc="-1">
                <a:solidFill>
                  <a:srgbClr val="000000"/>
                </a:solidFill>
                <a:latin typeface="Meiryo UI"/>
                <a:ea typeface="Meiryo UI"/>
              </a:rPr>
              <a:t>Get-NetFirewallProfile | Set-NetFirewallProfile -Enabled false</a:t>
            </a:r>
            <a:endParaRPr lang="en-US" sz="1800" b="0" strike="noStrike" spc="-1">
              <a:latin typeface="Arial"/>
            </a:endParaRPr>
          </a:p>
          <a:p>
            <a:pPr marL="864360" lvl="1" indent="-322920">
              <a:lnSpc>
                <a:spcPct val="100000"/>
              </a:lnSpc>
              <a:buClr>
                <a:srgbClr val="000000"/>
              </a:buClr>
              <a:buFont typeface="Symbol"/>
              <a:buChar char=""/>
            </a:pPr>
            <a:r>
              <a:rPr lang="en-US" sz="2200" b="0" strike="noStrike" spc="-1">
                <a:solidFill>
                  <a:srgbClr val="000000"/>
                </a:solidFill>
                <a:latin typeface="Meiryo UI"/>
                <a:ea typeface="Meiryo UI"/>
              </a:rPr>
              <a:t>検査終了後、基に戻す場合は以下コマンドで有効化設定をします</a:t>
            </a:r>
            <a:endParaRPr lang="en-US" sz="2200" b="0" strike="noStrike" spc="-1">
              <a:latin typeface="Arial"/>
            </a:endParaRPr>
          </a:p>
          <a:p>
            <a:pPr marL="864360" lvl="1" indent="-322920">
              <a:lnSpc>
                <a:spcPct val="100000"/>
              </a:lnSpc>
              <a:buClr>
                <a:srgbClr val="000000"/>
              </a:buClr>
              <a:buFont typeface="Symbol"/>
              <a:buChar char=""/>
            </a:pPr>
            <a:r>
              <a:rPr lang="en-US" sz="1800" b="0" strike="noStrike" spc="-1">
                <a:solidFill>
                  <a:srgbClr val="000000"/>
                </a:solidFill>
                <a:latin typeface="Meiryo UI"/>
                <a:ea typeface="Meiryo UI"/>
              </a:rPr>
              <a:t>ファイアウォール有効化</a:t>
            </a:r>
            <a:endParaRPr lang="en-US" sz="1800" b="0" strike="noStrike" spc="-1">
              <a:latin typeface="Arial"/>
            </a:endParaRPr>
          </a:p>
          <a:p>
            <a:pPr marL="1296000" lvl="2" indent="-286560">
              <a:lnSpc>
                <a:spcPct val="100000"/>
              </a:lnSpc>
              <a:buClr>
                <a:srgbClr val="000000"/>
              </a:buClr>
              <a:buFont typeface="Wingdings" charset="2"/>
              <a:buChar char=""/>
            </a:pPr>
            <a:r>
              <a:rPr lang="en-US" sz="1800" b="0" strike="noStrike" spc="-1">
                <a:solidFill>
                  <a:srgbClr val="000000"/>
                </a:solidFill>
                <a:latin typeface="Meiryo UI"/>
                <a:ea typeface="Meiryo UI"/>
              </a:rPr>
              <a:t>Get-NetFirewallProfile | Set-NetFirewallProfile -Enabled true</a:t>
            </a:r>
            <a:endParaRPr lang="en-US" sz="1800" b="0" strike="noStrike" spc="-1">
              <a:latin typeface="Arial"/>
            </a:endParaRPr>
          </a:p>
          <a:p>
            <a:pPr marL="864360" lvl="1" indent="-322920">
              <a:lnSpc>
                <a:spcPct val="100000"/>
              </a:lnSpc>
              <a:buClr>
                <a:srgbClr val="000000"/>
              </a:buClr>
              <a:buFont typeface="Symbol"/>
              <a:buChar char=""/>
            </a:pPr>
            <a:r>
              <a:rPr lang="en-US" sz="2400" b="0" strike="noStrike" spc="-1">
                <a:solidFill>
                  <a:srgbClr val="000000"/>
                </a:solidFill>
                <a:latin typeface="Meiryo UI"/>
                <a:ea typeface="Meiryo UI"/>
              </a:rPr>
              <a:t>許可設定をしないと、getconfig 実行時に、”Get-WmiObject : RPC サーバーを利用できません” というエラーが発生します</a:t>
            </a:r>
            <a:endParaRPr lang="en-US" sz="2400" b="0" strike="noStrike" spc="-1">
              <a:latin typeface="Arial"/>
            </a:endParaRPr>
          </a:p>
        </p:txBody>
      </p:sp>
      <p:sp>
        <p:nvSpPr>
          <p:cNvPr id="494" name="CustomShape 3"/>
          <p:cNvSpPr/>
          <p:nvPr/>
        </p:nvSpPr>
        <p:spPr>
          <a:xfrm>
            <a:off x="360000" y="1656000"/>
            <a:ext cx="9215280" cy="3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200">
              <a:lnSpc>
                <a:spcPct val="100000"/>
              </a:lnSpc>
              <a:buClr>
                <a:srgbClr val="000000"/>
              </a:buClr>
              <a:buFont typeface="Wingdings" charset="2"/>
              <a:buChar char=""/>
            </a:pPr>
            <a:r>
              <a:rPr lang="en-US" sz="2000" b="0" strike="noStrike" spc="-1">
                <a:solidFill>
                  <a:srgbClr val="000000"/>
                </a:solidFill>
                <a:latin typeface="Meiryo UI"/>
                <a:ea typeface="Meiryo UI"/>
              </a:rPr>
              <a:t>前頁の設定はサーバ運用開始後の検査も想定した恒久的な設定となりますが、一時的に検査作業時のみ設定をする場合、 Windows 環境で以下の設定変更をします</a:t>
            </a:r>
            <a:endParaRPr lang="en-US" sz="20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検査対象Windowsサーバ側の準備2</a:t>
            </a:r>
            <a:endParaRPr lang="en-US" sz="4400" b="0" strike="noStrike" spc="-1">
              <a:latin typeface="Arial"/>
            </a:endParaRPr>
          </a:p>
        </p:txBody>
      </p:sp>
      <p:sp>
        <p:nvSpPr>
          <p:cNvPr id="496" name="CustomShape 2"/>
          <p:cNvSpPr/>
          <p:nvPr/>
        </p:nvSpPr>
        <p:spPr>
          <a:xfrm>
            <a:off x="504360" y="1768320"/>
            <a:ext cx="9070560" cy="3269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latin typeface="Arial"/>
            </a:endParaRPr>
          </a:p>
          <a:p>
            <a:pPr marL="431640" indent="-322920">
              <a:lnSpc>
                <a:spcPct val="100000"/>
              </a:lnSpc>
              <a:buClr>
                <a:srgbClr val="000000"/>
              </a:buClr>
              <a:buFont typeface="Wingdings" charset="2"/>
              <a:buChar char=""/>
            </a:pPr>
            <a:r>
              <a:rPr lang="en-US" sz="2200" b="0" strike="noStrike" spc="-1">
                <a:solidFill>
                  <a:srgbClr val="000000"/>
                </a:solidFill>
                <a:latin typeface="Meiryo UI"/>
                <a:ea typeface="Meiryo UI"/>
              </a:rPr>
              <a:t>PowerShell リモートアクセス許可の有効化</a:t>
            </a:r>
            <a:endParaRPr lang="en-US" sz="2200" b="0" strike="noStrike" spc="-1">
              <a:latin typeface="Arial"/>
            </a:endParaRPr>
          </a:p>
          <a:p>
            <a:pPr marL="864360" lvl="1" indent="-322920">
              <a:lnSpc>
                <a:spcPct val="100000"/>
              </a:lnSpc>
              <a:buClr>
                <a:srgbClr val="000000"/>
              </a:buClr>
              <a:buFont typeface="Symbol"/>
              <a:buChar char=""/>
            </a:pPr>
            <a:r>
              <a:rPr lang="en-US" sz="2000" b="0" strike="noStrike" spc="-1">
                <a:solidFill>
                  <a:srgbClr val="000000"/>
                </a:solidFill>
                <a:latin typeface="Meiryo UI"/>
                <a:ea typeface="Meiryo UI"/>
              </a:rPr>
              <a:t>Windows Server 2012 より前のOSでは、PowerShell のリモートアクセス許可が無効化されている場合があります</a:t>
            </a:r>
            <a:endParaRPr lang="en-US" sz="2000" b="0" strike="noStrike" spc="-1">
              <a:latin typeface="Arial"/>
            </a:endParaRPr>
          </a:p>
          <a:p>
            <a:pPr marL="1296000" lvl="2" indent="-286560">
              <a:lnSpc>
                <a:spcPct val="100000"/>
              </a:lnSpc>
              <a:buClr>
                <a:srgbClr val="000000"/>
              </a:buClr>
              <a:buFont typeface="Wingdings" charset="2"/>
              <a:buChar char=""/>
            </a:pPr>
            <a:r>
              <a:rPr lang="en-US" sz="1600" b="0" strike="noStrike" spc="-1">
                <a:solidFill>
                  <a:srgbClr val="000000"/>
                </a:solidFill>
                <a:latin typeface="Meiryo UI"/>
                <a:ea typeface="Meiryo UI"/>
              </a:rPr>
              <a:t>Windows Server 2012 R2 以上の場合、リモートアクセス許可の既定値は有効化です</a:t>
            </a:r>
            <a:endParaRPr lang="en-US" sz="1600" b="0" strike="noStrike" spc="-1">
              <a:latin typeface="Arial"/>
            </a:endParaRPr>
          </a:p>
          <a:p>
            <a:pPr marL="864360" lvl="1" indent="-322920">
              <a:lnSpc>
                <a:spcPct val="100000"/>
              </a:lnSpc>
              <a:buClr>
                <a:srgbClr val="000000"/>
              </a:buClr>
              <a:buFont typeface="Symbol"/>
              <a:buChar char=""/>
            </a:pPr>
            <a:r>
              <a:rPr lang="en-US" sz="2000" b="0" strike="noStrike" spc="-1">
                <a:solidFill>
                  <a:srgbClr val="000000"/>
                </a:solidFill>
                <a:latin typeface="Meiryo UI"/>
                <a:ea typeface="Meiryo UI"/>
              </a:rPr>
              <a:t>その場合、PowerShellを管理者権限で実行して、PowerShell コンソールから以下のコマンドで有効化します</a:t>
            </a:r>
            <a:endParaRPr lang="en-US" sz="2000" b="0" strike="noStrike" spc="-1">
              <a:latin typeface="Arial"/>
            </a:endParaRPr>
          </a:p>
          <a:p>
            <a:pPr marL="864360" lvl="1" indent="-322920">
              <a:lnSpc>
                <a:spcPct val="100000"/>
              </a:lnSpc>
              <a:buClr>
                <a:srgbClr val="000000"/>
              </a:buClr>
              <a:buFont typeface="Symbol"/>
              <a:buChar char=""/>
            </a:pPr>
            <a:r>
              <a:rPr lang="en-US" sz="2000" b="0" strike="noStrike" spc="-1">
                <a:solidFill>
                  <a:srgbClr val="000000"/>
                </a:solidFill>
                <a:latin typeface="Meiryo UI"/>
                <a:ea typeface="Meiryo UI"/>
              </a:rPr>
              <a:t>Enable-PSRemoting</a:t>
            </a:r>
            <a:endParaRPr lang="en-US" sz="2000" b="0" strike="noStrike" spc="-1">
              <a:latin typeface="Arial"/>
            </a:endParaRPr>
          </a:p>
          <a:p>
            <a:pPr>
              <a:lnSpc>
                <a:spcPct val="100000"/>
              </a:lnSpc>
            </a:pPr>
            <a:endParaRPr lang="en-US" sz="2000" b="0" strike="noStrike" spc="-1">
              <a:latin typeface="Arial"/>
            </a:endParaRPr>
          </a:p>
          <a:p>
            <a:pPr marL="864360" lvl="1" indent="-322920">
              <a:lnSpc>
                <a:spcPct val="100000"/>
              </a:lnSpc>
              <a:buClr>
                <a:srgbClr val="000000"/>
              </a:buClr>
              <a:buFont typeface="Symbol"/>
              <a:buChar char=""/>
            </a:pPr>
            <a:r>
              <a:rPr lang="en-US" sz="2000" b="0" strike="noStrike" spc="-1">
                <a:solidFill>
                  <a:srgbClr val="000000"/>
                </a:solidFill>
                <a:latin typeface="Meiryo UI"/>
                <a:ea typeface="Meiryo UI"/>
              </a:rPr>
              <a:t>また、「認識されないネットワーク」があり、Publicとして設定されている場合、以下のオプションを 追加して有効化を試してください</a:t>
            </a:r>
            <a:endParaRPr lang="en-US" sz="2000" b="0" strike="noStrike" spc="-1">
              <a:latin typeface="Arial"/>
            </a:endParaRPr>
          </a:p>
          <a:p>
            <a:pPr marL="864360" lvl="1" indent="-322920">
              <a:lnSpc>
                <a:spcPct val="100000"/>
              </a:lnSpc>
              <a:buClr>
                <a:srgbClr val="000000"/>
              </a:buClr>
              <a:buFont typeface="Symbol"/>
              <a:buChar char=""/>
            </a:pPr>
            <a:r>
              <a:rPr lang="en-US" sz="2000" b="0" strike="noStrike" spc="-1">
                <a:solidFill>
                  <a:srgbClr val="000000"/>
                </a:solidFill>
                <a:latin typeface="Meiryo UI"/>
                <a:ea typeface="Meiryo UI"/>
              </a:rPr>
              <a:t>Enable-PSRemoting -SkipNetworkProfileCheck</a:t>
            </a:r>
            <a:endParaRPr lang="en-US" sz="2000" b="0" strike="noStrike" spc="-1">
              <a:latin typeface="Arial"/>
            </a:endParaRPr>
          </a:p>
          <a:p>
            <a:pPr>
              <a:lnSpc>
                <a:spcPct val="100000"/>
              </a:lnSpc>
            </a:pPr>
            <a:endParaRPr lang="en-US" sz="2000" b="0" strike="noStrike" spc="-1">
              <a:latin typeface="Arial"/>
            </a:endParaRPr>
          </a:p>
          <a:p>
            <a:pPr marL="864360" lvl="1" indent="-322920">
              <a:lnSpc>
                <a:spcPct val="100000"/>
              </a:lnSpc>
              <a:buClr>
                <a:srgbClr val="000000"/>
              </a:buClr>
              <a:buFont typeface="Symbol"/>
              <a:buChar char=""/>
            </a:pPr>
            <a:r>
              <a:rPr lang="en-US" sz="2000" b="0" strike="noStrike" spc="-1">
                <a:solidFill>
                  <a:srgbClr val="000000"/>
                </a:solidFill>
                <a:latin typeface="Meiryo UI"/>
                <a:ea typeface="Meiryo UI"/>
              </a:rPr>
              <a:t>オプションを指定しない場合、「Public に設定されているため、WinRM ファイアウォール例外は機能しません。 ネットワーク接続の種類を Domain または Private に変更して、やり直してください。 」 というエラーが発生する場合があります</a:t>
            </a:r>
            <a:endParaRPr lang="en-US" sz="20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Windows検査シート入力</a:t>
            </a:r>
            <a:endParaRPr lang="en-US" sz="4400" b="0" strike="noStrike" spc="-1">
              <a:latin typeface="Arial"/>
            </a:endParaRPr>
          </a:p>
        </p:txBody>
      </p:sp>
      <p:sp>
        <p:nvSpPr>
          <p:cNvPr id="498" name="CustomShape 2"/>
          <p:cNvSpPr/>
          <p:nvPr/>
        </p:nvSpPr>
        <p:spPr>
          <a:xfrm>
            <a:off x="504360" y="1769040"/>
            <a:ext cx="9069480" cy="132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プロジェクトディレクトリに移動し、「サーバチェックシート.xlsx」を編集します</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シート「検査対象」の入力列に 検査対象の Windows サーバの情報を設定します</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はじめに「検査ドメイン」を”Windows”と入力してください</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各項目の入力手順はLinux検査と同じとなります</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config\config.groovyの編集</a:t>
            </a:r>
            <a:endParaRPr lang="en-US" sz="4400" b="0" strike="noStrike" spc="-1">
              <a:latin typeface="Arial"/>
            </a:endParaRPr>
          </a:p>
        </p:txBody>
      </p:sp>
      <p:sp>
        <p:nvSpPr>
          <p:cNvPr id="500" name="CustomShape 2"/>
          <p:cNvSpPr/>
          <p:nvPr/>
        </p:nvSpPr>
        <p:spPr>
          <a:xfrm>
            <a:off x="504360" y="1682640"/>
            <a:ext cx="907056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notepad++などでconfig\config.groovy を開き、以下の行の接続アカウント情報を編集します</a:t>
            </a:r>
            <a:endParaRPr lang="en-US" sz="1800" b="0" strike="noStrike" spc="-1">
              <a:latin typeface="Arial"/>
            </a:endParaRPr>
          </a:p>
        </p:txBody>
      </p:sp>
      <p:sp>
        <p:nvSpPr>
          <p:cNvPr id="501" name="CustomShape 3"/>
          <p:cNvSpPr/>
          <p:nvPr/>
        </p:nvSpPr>
        <p:spPr>
          <a:xfrm>
            <a:off x="864360" y="2115360"/>
            <a:ext cx="6896880" cy="238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latin typeface="Meiryo UI"/>
                <a:ea typeface="Meiryo UI"/>
              </a:rPr>
              <a:t>// vCenter接続情報</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account.vCenter.Test.server   = '192.168.10.100'</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account.vCenter.Test.user     = 'test_user'</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account.vCenter.Test.password = 'P@ssword'</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000000"/>
                </a:solidFill>
                <a:latin typeface="Meiryo UI"/>
                <a:ea typeface="Meiryo UI"/>
              </a:rPr>
              <a:t>// Windows 接続情報</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account.Windows.Test.user     = 'administrator'</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account.Windows.Test.password = 'P@ssword'</a:t>
            </a:r>
            <a:endParaRPr lang="en-US" sz="1400" b="0" strike="noStrike" spc="-1">
              <a:latin typeface="Arial"/>
            </a:endParaRPr>
          </a:p>
          <a:p>
            <a:pPr>
              <a:lnSpc>
                <a:spcPct val="100000"/>
              </a:lnSpc>
            </a:pPr>
            <a:endParaRPr lang="en-US" sz="1400" b="0" strike="noStrike" spc="-1">
              <a:latin typeface="Arial"/>
            </a:endParaRPr>
          </a:p>
        </p:txBody>
      </p:sp>
      <p:sp>
        <p:nvSpPr>
          <p:cNvPr id="502" name="CustomShape 4"/>
          <p:cNvSpPr/>
          <p:nvPr/>
        </p:nvSpPr>
        <p:spPr>
          <a:xfrm>
            <a:off x="6983640" y="2423160"/>
            <a:ext cx="244692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Meiryo UI"/>
                <a:ea typeface="Meiryo UI"/>
              </a:rPr>
              <a:t>VMの場合、vCenter接続アカウントを入力します</a:t>
            </a:r>
            <a:endParaRPr lang="en-US" sz="1800" b="0" strike="noStrike" spc="-1">
              <a:latin typeface="Arial"/>
            </a:endParaRPr>
          </a:p>
        </p:txBody>
      </p:sp>
      <p:sp>
        <p:nvSpPr>
          <p:cNvPr id="503" name="CustomShape 5"/>
          <p:cNvSpPr/>
          <p:nvPr/>
        </p:nvSpPr>
        <p:spPr>
          <a:xfrm>
            <a:off x="6983640" y="3215160"/>
            <a:ext cx="244692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Meiryo UI"/>
                <a:ea typeface="Meiryo UI"/>
              </a:rPr>
              <a:t>Windows接続アカウントを入力します</a:t>
            </a:r>
            <a:endParaRPr lang="en-US" sz="1800" b="0" strike="noStrike" spc="-1">
              <a:latin typeface="Arial"/>
            </a:endParaRPr>
          </a:p>
        </p:txBody>
      </p:sp>
      <p:sp>
        <p:nvSpPr>
          <p:cNvPr id="504" name="CustomShape 6"/>
          <p:cNvSpPr/>
          <p:nvPr/>
        </p:nvSpPr>
        <p:spPr>
          <a:xfrm>
            <a:off x="504360" y="5471640"/>
            <a:ext cx="9070560" cy="1870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アカウントID,Windowsログオンテストの入力手順は、Linuxと同様です</a:t>
            </a:r>
            <a:endParaRPr lang="en-US"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Windows検査実行</a:t>
            </a:r>
            <a:endParaRPr lang="en-US" sz="4400" b="0" strike="noStrike" spc="-1">
              <a:latin typeface="Arial"/>
            </a:endParaRPr>
          </a:p>
        </p:txBody>
      </p:sp>
      <p:sp>
        <p:nvSpPr>
          <p:cNvPr id="506" name="CustomShape 2"/>
          <p:cNvSpPr/>
          <p:nvPr/>
        </p:nvSpPr>
        <p:spPr>
          <a:xfrm>
            <a:off x="504360" y="1768320"/>
            <a:ext cx="907056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buClr>
                <a:srgbClr val="000000"/>
              </a:buClr>
              <a:buFont typeface="Wingdings" charset="2"/>
              <a:buChar char=""/>
            </a:pPr>
            <a:r>
              <a:rPr lang="en-US" sz="1800" b="0" strike="noStrike" spc="-1" dirty="0" err="1">
                <a:solidFill>
                  <a:srgbClr val="000000"/>
                </a:solidFill>
                <a:latin typeface="Meiryo UI"/>
                <a:ea typeface="Meiryo UI"/>
              </a:rPr>
              <a:t>PowerShellを開いて、プロジェクトディレクトリに移動して、getconfig</a:t>
            </a:r>
            <a:r>
              <a:rPr lang="en-US" sz="1800" b="0" strike="noStrike" spc="-1" dirty="0">
                <a:solidFill>
                  <a:srgbClr val="000000"/>
                </a:solidFill>
                <a:latin typeface="Meiryo UI"/>
                <a:ea typeface="Meiryo UI"/>
              </a:rPr>
              <a:t> </a:t>
            </a:r>
            <a:r>
              <a:rPr lang="en-US" sz="1800" b="0" strike="noStrike" spc="-1" dirty="0" err="1">
                <a:solidFill>
                  <a:srgbClr val="000000"/>
                </a:solidFill>
                <a:latin typeface="Meiryo UI"/>
                <a:ea typeface="Meiryo UI"/>
              </a:rPr>
              <a:t>を実行します</a:t>
            </a:r>
            <a:r>
              <a:rPr dirty="0"/>
              <a:t/>
            </a:r>
            <a:br>
              <a:rPr dirty="0"/>
            </a:br>
            <a:r>
              <a:rPr dirty="0"/>
              <a:t/>
            </a:r>
            <a:br>
              <a:rPr dirty="0"/>
            </a:br>
            <a:r>
              <a:rPr lang="en-US" altLang="ja-JP" spc="-1" dirty="0">
                <a:solidFill>
                  <a:srgbClr val="000000"/>
                </a:solidFill>
                <a:latin typeface="Meiryo UI"/>
                <a:ea typeface="Meiryo UI"/>
              </a:rPr>
              <a:t>&gt; </a:t>
            </a:r>
            <a:r>
              <a:rPr lang="en-US" altLang="ja-JP" spc="-1" dirty="0" err="1">
                <a:solidFill>
                  <a:srgbClr val="000000"/>
                </a:solidFill>
                <a:latin typeface="Meiryo UI"/>
                <a:ea typeface="Meiryo UI"/>
              </a:rPr>
              <a:t>getconfig</a:t>
            </a:r>
            <a:r>
              <a:rPr lang="en-US" altLang="ja-JP" spc="-1" dirty="0">
                <a:solidFill>
                  <a:srgbClr val="000000"/>
                </a:solidFill>
                <a:latin typeface="Meiryo UI"/>
                <a:ea typeface="Meiryo UI"/>
              </a:rPr>
              <a:t/>
            </a:r>
            <a:br>
              <a:rPr lang="en-US" altLang="ja-JP" spc="-1" dirty="0">
                <a:solidFill>
                  <a:srgbClr val="000000"/>
                </a:solidFill>
                <a:latin typeface="Meiryo UI"/>
                <a:ea typeface="Meiryo UI"/>
              </a:rPr>
            </a:br>
            <a:r>
              <a:rPr lang="en-US" altLang="ja-JP" spc="-1" dirty="0">
                <a:solidFill>
                  <a:srgbClr val="000000"/>
                </a:solidFill>
                <a:latin typeface="Meiryo UI"/>
                <a:ea typeface="Meiryo UI"/>
              </a:rPr>
              <a:t># </a:t>
            </a:r>
            <a:r>
              <a:rPr lang="ja-JP" altLang="en-US" spc="-1" dirty="0">
                <a:solidFill>
                  <a:srgbClr val="000000"/>
                </a:solidFill>
                <a:latin typeface="Meiryo UI"/>
                <a:ea typeface="Meiryo UI"/>
              </a:rPr>
              <a:t>予行演習モードの場合は「</a:t>
            </a:r>
            <a:r>
              <a:rPr lang="en-US" altLang="ja-JP" spc="-1" dirty="0">
                <a:solidFill>
                  <a:srgbClr val="000000"/>
                </a:solidFill>
                <a:latin typeface="Meiryo UI"/>
                <a:ea typeface="Meiryo UI"/>
              </a:rPr>
              <a:t>-d</a:t>
            </a:r>
            <a:r>
              <a:rPr lang="ja-JP" altLang="en-US" spc="-1" dirty="0">
                <a:solidFill>
                  <a:srgbClr val="000000"/>
                </a:solidFill>
                <a:latin typeface="Meiryo UI"/>
                <a:ea typeface="Meiryo UI"/>
              </a:rPr>
              <a:t>」オプションを付加</a:t>
            </a:r>
            <a:r>
              <a:rPr lang="en-US" altLang="ja-JP" spc="-1" dirty="0">
                <a:solidFill>
                  <a:srgbClr val="000000"/>
                </a:solidFill>
                <a:latin typeface="Meiryo UI"/>
                <a:ea typeface="Meiryo UI"/>
              </a:rPr>
              <a:t/>
            </a:r>
            <a:br>
              <a:rPr lang="en-US" altLang="ja-JP" spc="-1" dirty="0">
                <a:solidFill>
                  <a:srgbClr val="000000"/>
                </a:solidFill>
                <a:latin typeface="Meiryo UI"/>
                <a:ea typeface="Meiryo UI"/>
              </a:rPr>
            </a:br>
            <a:r>
              <a:rPr lang="en-US" altLang="ja-JP" spc="-1" dirty="0">
                <a:solidFill>
                  <a:srgbClr val="000000"/>
                </a:solidFill>
                <a:latin typeface="Meiryo UI"/>
                <a:ea typeface="Meiryo UI"/>
              </a:rPr>
              <a:t>&gt; </a:t>
            </a:r>
            <a:r>
              <a:rPr lang="en-US" altLang="ja-JP" spc="-1" dirty="0" err="1">
                <a:solidFill>
                  <a:srgbClr val="000000"/>
                </a:solidFill>
                <a:latin typeface="Meiryo UI"/>
                <a:ea typeface="Meiryo UI"/>
              </a:rPr>
              <a:t>getconfig</a:t>
            </a:r>
            <a:r>
              <a:rPr lang="en-US" altLang="ja-JP" spc="-1" dirty="0">
                <a:solidFill>
                  <a:srgbClr val="000000"/>
                </a:solidFill>
                <a:latin typeface="Meiryo UI"/>
                <a:ea typeface="Meiryo UI"/>
              </a:rPr>
              <a:t> -d</a:t>
            </a:r>
            <a:endParaRPr lang="en-US" altLang="ja-JP" spc="-1" dirty="0"/>
          </a:p>
          <a:p>
            <a:pPr marL="431640" indent="-322920">
              <a:lnSpc>
                <a:spcPct val="100000"/>
              </a:lnSpc>
              <a:buClr>
                <a:srgbClr val="000000"/>
              </a:buClr>
              <a:buFont typeface="Wingdings" charset="2"/>
              <a:buChar char=""/>
            </a:pPr>
            <a:endParaRPr lang="en-US" sz="1800" b="0" strike="noStrike" spc="-1" dirty="0">
              <a:latin typeface="Arial"/>
            </a:endParaRPr>
          </a:p>
        </p:txBody>
      </p:sp>
      <p:pic>
        <p:nvPicPr>
          <p:cNvPr id="507" name="図 1"/>
          <p:cNvPicPr/>
          <p:nvPr/>
        </p:nvPicPr>
        <p:blipFill>
          <a:blip r:embed="rId2"/>
          <a:stretch/>
        </p:blipFill>
        <p:spPr>
          <a:xfrm>
            <a:off x="859320" y="3263936"/>
            <a:ext cx="8362080" cy="4152600"/>
          </a:xfrm>
          <a:prstGeom prst="rect">
            <a:avLst/>
          </a:prstGeom>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Windows検査結果確認とコミット</a:t>
            </a:r>
            <a:endParaRPr lang="en-US" sz="4400" b="0" strike="noStrike" spc="-1">
              <a:latin typeface="Arial"/>
            </a:endParaRPr>
          </a:p>
        </p:txBody>
      </p:sp>
      <p:sp>
        <p:nvSpPr>
          <p:cNvPr id="509" name="CustomShape 2"/>
          <p:cNvSpPr/>
          <p:nvPr/>
        </p:nvSpPr>
        <p:spPr>
          <a:xfrm>
            <a:off x="504360" y="4648680"/>
            <a:ext cx="9070560" cy="60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Excel検査結果の確認ができたら”getconfig -u local”でローカルデータベースに検査結果を登録します</a:t>
            </a:r>
            <a:endParaRPr lang="en-US" sz="1800" b="0" strike="noStrike" spc="-1">
              <a:latin typeface="Arial"/>
            </a:endParaRPr>
          </a:p>
        </p:txBody>
      </p:sp>
      <p:pic>
        <p:nvPicPr>
          <p:cNvPr id="510" name="図 291"/>
          <p:cNvPicPr/>
          <p:nvPr/>
        </p:nvPicPr>
        <p:blipFill>
          <a:blip r:embed="rId2"/>
          <a:stretch/>
        </p:blipFill>
        <p:spPr>
          <a:xfrm>
            <a:off x="864360" y="5326560"/>
            <a:ext cx="7450560" cy="1152000"/>
          </a:xfrm>
          <a:prstGeom prst="rect">
            <a:avLst/>
          </a:prstGeom>
          <a:ln>
            <a:noFill/>
          </a:ln>
        </p:spPr>
      </p:pic>
      <p:sp>
        <p:nvSpPr>
          <p:cNvPr id="511" name="CustomShape 3"/>
          <p:cNvSpPr/>
          <p:nvPr/>
        </p:nvSpPr>
        <p:spPr>
          <a:xfrm>
            <a:off x="504360" y="1656000"/>
            <a:ext cx="907056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実行後、プロジェクトディレクトリ下のbuildの下に生成されたExcel検査結果を開いて結果を確認します</a:t>
            </a:r>
            <a:endParaRPr lang="en-US" sz="1800" b="0" strike="noStrike" spc="-1">
              <a:latin typeface="Arial"/>
            </a:endParaRPr>
          </a:p>
        </p:txBody>
      </p:sp>
      <p:pic>
        <p:nvPicPr>
          <p:cNvPr id="512" name="図 293"/>
          <p:cNvPicPr/>
          <p:nvPr/>
        </p:nvPicPr>
        <p:blipFill>
          <a:blip r:embed="rId3"/>
          <a:stretch/>
        </p:blipFill>
        <p:spPr>
          <a:xfrm>
            <a:off x="822240" y="2304360"/>
            <a:ext cx="6016320" cy="2157840"/>
          </a:xfrm>
          <a:prstGeom prst="rect">
            <a:avLst/>
          </a:prstGeom>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1"/>
          <p:cNvSpPr/>
          <p:nvPr/>
        </p:nvSpPr>
        <p:spPr>
          <a:xfrm>
            <a:off x="504360" y="301680"/>
            <a:ext cx="9069480" cy="5847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HP iLO の検査</a:t>
            </a:r>
            <a:endParaRPr lang="en-US" sz="4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事前準備１</a:t>
            </a:r>
            <a:endParaRPr lang="en-US" sz="4400" b="0" strike="noStrike" spc="-1">
              <a:latin typeface="Arial"/>
            </a:endParaRPr>
          </a:p>
        </p:txBody>
      </p:sp>
      <p:sp>
        <p:nvSpPr>
          <p:cNvPr id="354" name="CustomShape 2"/>
          <p:cNvSpPr/>
          <p:nvPr/>
        </p:nvSpPr>
        <p:spPr>
          <a:xfrm>
            <a:off x="504360" y="1373040"/>
            <a:ext cx="9069480" cy="20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ネットワークプロキシーの設定</a:t>
            </a:r>
            <a:endParaRPr lang="en-US" sz="2000" b="0" strike="noStrike" spc="-1">
              <a:latin typeface="Arial"/>
            </a:endParaRPr>
          </a:p>
          <a:p>
            <a:pPr marL="864360" lvl="1" indent="-321480">
              <a:lnSpc>
                <a:spcPct val="100000"/>
              </a:lnSpc>
              <a:buClr>
                <a:srgbClr val="000000"/>
              </a:buClr>
              <a:buFont typeface="Symbol"/>
              <a:buChar char=""/>
            </a:pPr>
            <a:r>
              <a:rPr lang="en-US" sz="1800" b="0" strike="noStrike" spc="-1">
                <a:solidFill>
                  <a:srgbClr val="000000"/>
                </a:solidFill>
                <a:latin typeface="Meiryo UI"/>
                <a:ea typeface="Meiryo UI"/>
              </a:rPr>
              <a:t>InternetExploler を開いて、「インターネットオプション設定」を選択。 「接続」、「LAN設定」を選択し、プロキシーサーバの欄にプロキシーのアドレス、ポート番号を入力</a:t>
            </a:r>
            <a:endParaRPr lang="en-US" sz="18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検査対象の vCenter アドレスのプロキシー除外設定</a:t>
            </a:r>
            <a:endParaRPr lang="en-US" sz="2000" b="0" strike="noStrike" spc="-1">
              <a:latin typeface="Arial"/>
            </a:endParaRPr>
          </a:p>
          <a:p>
            <a:pPr marL="864360" lvl="1" indent="-321480">
              <a:lnSpc>
                <a:spcPct val="100000"/>
              </a:lnSpc>
              <a:buClr>
                <a:srgbClr val="000000"/>
              </a:buClr>
              <a:buFont typeface="Symbol"/>
              <a:buChar char=""/>
            </a:pPr>
            <a:r>
              <a:rPr lang="en-US" sz="1800" b="0" strike="noStrike" spc="-1">
                <a:solidFill>
                  <a:srgbClr val="000000"/>
                </a:solidFill>
                <a:latin typeface="Meiryo UI"/>
                <a:ea typeface="Meiryo UI"/>
              </a:rPr>
              <a:t>「詳細設定」を選択し、「プロキシーの設定除外」の欄に、検査対象の vCenter のアドレスを追加</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355" name="図 187"/>
          <p:cNvPicPr/>
          <p:nvPr/>
        </p:nvPicPr>
        <p:blipFill>
          <a:blip r:embed="rId2"/>
          <a:stretch/>
        </p:blipFill>
        <p:spPr>
          <a:xfrm>
            <a:off x="1007640" y="3275280"/>
            <a:ext cx="4217400" cy="3674520"/>
          </a:xfrm>
          <a:prstGeom prst="rect">
            <a:avLst/>
          </a:prstGeom>
          <a:ln>
            <a:noFill/>
          </a:ln>
        </p:spPr>
      </p:pic>
      <p:pic>
        <p:nvPicPr>
          <p:cNvPr id="356" name="図 188"/>
          <p:cNvPicPr/>
          <p:nvPr/>
        </p:nvPicPr>
        <p:blipFill>
          <a:blip r:embed="rId3"/>
          <a:stretch/>
        </p:blipFill>
        <p:spPr>
          <a:xfrm>
            <a:off x="5471640" y="3281760"/>
            <a:ext cx="3416040" cy="3668040"/>
          </a:xfrm>
          <a:prstGeom prst="rect">
            <a:avLst/>
          </a:prstGeom>
          <a:ln>
            <a:noFill/>
          </a:ln>
        </p:spPr>
      </p:pic>
      <p:sp>
        <p:nvSpPr>
          <p:cNvPr id="357" name="CustomShape 3"/>
          <p:cNvSpPr/>
          <p:nvPr/>
        </p:nvSpPr>
        <p:spPr>
          <a:xfrm>
            <a:off x="1367640" y="5727600"/>
            <a:ext cx="2878200" cy="358560"/>
          </a:xfrm>
          <a:prstGeom prst="rect">
            <a:avLst/>
          </a:prstGeom>
          <a:noFill/>
          <a:ln w="9360">
            <a:solidFill>
              <a:srgbClr val="FF3333"/>
            </a:solidFill>
            <a:round/>
          </a:ln>
        </p:spPr>
        <p:style>
          <a:lnRef idx="0">
            <a:scrgbClr r="0" g="0" b="0"/>
          </a:lnRef>
          <a:fillRef idx="0">
            <a:scrgbClr r="0" g="0" b="0"/>
          </a:fillRef>
          <a:effectRef idx="0">
            <a:scrgbClr r="0" g="0" b="0"/>
          </a:effectRef>
          <a:fontRef idx="minor"/>
        </p:style>
      </p:sp>
      <p:sp>
        <p:nvSpPr>
          <p:cNvPr id="358" name="CustomShape 4"/>
          <p:cNvSpPr/>
          <p:nvPr/>
        </p:nvSpPr>
        <p:spPr>
          <a:xfrm>
            <a:off x="5904360" y="5871960"/>
            <a:ext cx="2877480" cy="430200"/>
          </a:xfrm>
          <a:prstGeom prst="rect">
            <a:avLst/>
          </a:prstGeom>
          <a:noFill/>
          <a:ln w="9360">
            <a:solidFill>
              <a:srgbClr val="FF3333"/>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HP iLO の検査について</a:t>
            </a:r>
            <a:endParaRPr lang="en-US" sz="4400" b="0" strike="noStrike" spc="-1">
              <a:latin typeface="Arial"/>
            </a:endParaRPr>
          </a:p>
        </p:txBody>
      </p:sp>
      <p:sp>
        <p:nvSpPr>
          <p:cNvPr id="515" name="CustomShape 2"/>
          <p:cNvSpPr/>
          <p:nvPr/>
        </p:nvSpPr>
        <p:spPr>
          <a:xfrm>
            <a:off x="504360" y="1769040"/>
            <a:ext cx="9069480" cy="29664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HP Proliantサーバの場合、HP iLO 管理インタフェース経由でHW構成情報を採取します</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本作業は前述の Linux、Windows検査実行後に行います</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.\template\HP_iLO がシナリオ保存ディレクトリとなり、本ディレクトリ下のExcel シート、設定ファイルを編集します</a:t>
            </a:r>
            <a:r>
              <a:t/>
            </a:r>
            <a:br/>
            <a:r>
              <a:rPr lang="en-US" sz="1800" b="0" strike="noStrike" spc="-1">
                <a:solidFill>
                  <a:srgbClr val="000000"/>
                </a:solidFill>
                <a:latin typeface="Meiryo UI"/>
              </a:rPr>
              <a:t> </a:t>
            </a:r>
            <a:endParaRPr lang="en-US" sz="18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000000"/>
                </a:solidFill>
                <a:latin typeface="Meiryo UI"/>
                <a:ea typeface="Meiryo UI"/>
              </a:rPr>
              <a:t>HP </a:t>
            </a:r>
            <a:r>
              <a:rPr lang="en-US" sz="4400" b="0" strike="noStrike" spc="-1" dirty="0" err="1">
                <a:solidFill>
                  <a:srgbClr val="000000"/>
                </a:solidFill>
                <a:latin typeface="Meiryo UI"/>
                <a:ea typeface="Meiryo UI"/>
              </a:rPr>
              <a:t>iLO</a:t>
            </a:r>
            <a:r>
              <a:rPr lang="en-US" sz="4400" b="0" strike="noStrike" spc="-1" dirty="0">
                <a:solidFill>
                  <a:srgbClr val="000000"/>
                </a:solidFill>
                <a:latin typeface="Meiryo UI"/>
                <a:ea typeface="Meiryo UI"/>
              </a:rPr>
              <a:t> </a:t>
            </a:r>
            <a:r>
              <a:rPr lang="en-US" sz="4400" b="0" strike="noStrike" spc="-1" dirty="0" err="1" smtClean="0">
                <a:solidFill>
                  <a:srgbClr val="000000"/>
                </a:solidFill>
                <a:latin typeface="Meiryo UI"/>
                <a:ea typeface="Meiryo UI"/>
              </a:rPr>
              <a:t>検査</a:t>
            </a:r>
            <a:r>
              <a:rPr lang="ja-JP" altLang="en-US" sz="4400" b="0" strike="noStrike" spc="-1" dirty="0" smtClean="0">
                <a:solidFill>
                  <a:srgbClr val="000000"/>
                </a:solidFill>
                <a:latin typeface="Meiryo UI"/>
                <a:ea typeface="Meiryo UI"/>
              </a:rPr>
              <a:t>の事前準備</a:t>
            </a:r>
            <a:endParaRPr lang="en-US" sz="4400" b="0" strike="noStrike" spc="-1" dirty="0">
              <a:latin typeface="Arial"/>
            </a:endParaRPr>
          </a:p>
        </p:txBody>
      </p:sp>
      <p:sp>
        <p:nvSpPr>
          <p:cNvPr id="515" name="CustomShape 2"/>
          <p:cNvSpPr/>
          <p:nvPr/>
        </p:nvSpPr>
        <p:spPr>
          <a:xfrm>
            <a:off x="504360" y="1769039"/>
            <a:ext cx="9069480" cy="527874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000" b="0" strike="noStrike" spc="-1" dirty="0" smtClean="0">
                <a:solidFill>
                  <a:srgbClr val="000000"/>
                </a:solidFill>
                <a:latin typeface="Meiryo UI"/>
                <a:ea typeface="Meiryo UI"/>
              </a:rPr>
              <a:t>HPE</a:t>
            </a:r>
            <a:r>
              <a:rPr lang="ja-JP" altLang="en-US" sz="2000" b="0" strike="noStrike" spc="-1" dirty="0" smtClean="0">
                <a:solidFill>
                  <a:srgbClr val="000000"/>
                </a:solidFill>
                <a:latin typeface="Meiryo UI"/>
                <a:ea typeface="Meiryo UI"/>
              </a:rPr>
              <a:t>社製「</a:t>
            </a:r>
            <a:r>
              <a:rPr lang="en-US" sz="2000" b="0" strike="noStrike" spc="-1" dirty="0" smtClean="0">
                <a:solidFill>
                  <a:srgbClr val="000000"/>
                </a:solidFill>
                <a:latin typeface="Meiryo UI"/>
                <a:ea typeface="Meiryo UI"/>
              </a:rPr>
              <a:t>Scripting Tools for Windows PowerShell</a:t>
            </a:r>
            <a:r>
              <a:rPr lang="ja-JP" altLang="en-US" sz="2000" b="0" strike="noStrike" spc="-1" dirty="0" smtClean="0">
                <a:solidFill>
                  <a:srgbClr val="000000"/>
                </a:solidFill>
                <a:latin typeface="Meiryo UI"/>
                <a:ea typeface="Meiryo UI"/>
              </a:rPr>
              <a:t>」をインストールして、</a:t>
            </a:r>
            <a:r>
              <a:rPr lang="en-US" sz="2000" b="0" strike="noStrike" spc="-1" dirty="0" smtClean="0">
                <a:solidFill>
                  <a:srgbClr val="000000"/>
                </a:solidFill>
                <a:latin typeface="Meiryo UI"/>
                <a:ea typeface="Meiryo UI"/>
              </a:rPr>
              <a:t>PowerShell</a:t>
            </a:r>
            <a:r>
              <a:rPr lang="ja-JP" altLang="en-US" sz="2000" b="0" strike="noStrike" spc="-1" dirty="0" smtClean="0">
                <a:solidFill>
                  <a:srgbClr val="000000"/>
                </a:solidFill>
                <a:latin typeface="Meiryo UI"/>
                <a:ea typeface="Meiryo UI"/>
              </a:rPr>
              <a:t>経由で </a:t>
            </a:r>
            <a:r>
              <a:rPr lang="en-US" sz="2000" b="0" strike="noStrike" spc="-1" dirty="0" err="1" smtClean="0">
                <a:solidFill>
                  <a:srgbClr val="000000"/>
                </a:solidFill>
                <a:latin typeface="Meiryo UI"/>
                <a:ea typeface="Meiryo UI"/>
              </a:rPr>
              <a:t>iLO</a:t>
            </a:r>
            <a:r>
              <a:rPr lang="ja-JP" altLang="en-US" sz="2000" b="0" strike="noStrike" spc="-1" dirty="0" smtClean="0">
                <a:solidFill>
                  <a:srgbClr val="000000"/>
                </a:solidFill>
                <a:latin typeface="Meiryo UI"/>
                <a:ea typeface="Meiryo UI"/>
              </a:rPr>
              <a:t>の構成情報を収集します。</a:t>
            </a:r>
          </a:p>
          <a:p>
            <a:pPr marL="431640" indent="-321480">
              <a:lnSpc>
                <a:spcPct val="100000"/>
              </a:lnSpc>
              <a:buClr>
                <a:srgbClr val="000000"/>
              </a:buClr>
              <a:buFont typeface="Wingdings" charset="2"/>
              <a:buChar char=""/>
            </a:pPr>
            <a:r>
              <a:rPr lang="ja-JP" altLang="en-US" sz="2000" spc="-1" dirty="0" smtClean="0">
                <a:solidFill>
                  <a:srgbClr val="000000"/>
                </a:solidFill>
                <a:latin typeface="Meiryo UI"/>
                <a:ea typeface="Meiryo UI"/>
              </a:rPr>
              <a:t>以下</a:t>
            </a:r>
            <a:r>
              <a:rPr lang="en-US" altLang="ja-JP" sz="2000" spc="-1" dirty="0" smtClean="0">
                <a:solidFill>
                  <a:srgbClr val="000000"/>
                </a:solidFill>
                <a:latin typeface="Meiryo UI"/>
                <a:ea typeface="Meiryo UI"/>
              </a:rPr>
              <a:t>URL</a:t>
            </a:r>
            <a:r>
              <a:rPr lang="ja-JP" altLang="en-US" sz="2000" spc="-1" dirty="0" smtClean="0">
                <a:solidFill>
                  <a:srgbClr val="000000"/>
                </a:solidFill>
                <a:latin typeface="Meiryo UI"/>
                <a:ea typeface="Meiryo UI"/>
              </a:rPr>
              <a:t>からダウンロードして、インストールしてください。</a:t>
            </a:r>
            <a:r>
              <a:rPr lang="en-US" altLang="ja-JP" sz="2000" spc="-1" dirty="0" smtClean="0">
                <a:solidFill>
                  <a:srgbClr val="000000"/>
                </a:solidFill>
                <a:latin typeface="Meiryo UI"/>
                <a:ea typeface="Meiryo UI"/>
              </a:rPr>
              <a:t/>
            </a:r>
            <a:br>
              <a:rPr lang="en-US" altLang="ja-JP" sz="2000" spc="-1" dirty="0" smtClean="0">
                <a:solidFill>
                  <a:srgbClr val="000000"/>
                </a:solidFill>
                <a:latin typeface="Meiryo UI"/>
                <a:ea typeface="Meiryo UI"/>
              </a:rPr>
            </a:br>
            <a:r>
              <a:rPr lang="en-US" altLang="ja-JP" b="0" strike="noStrike" spc="-1" dirty="0" smtClean="0">
                <a:solidFill>
                  <a:srgbClr val="000000"/>
                </a:solidFill>
                <a:latin typeface="Meiryo UI"/>
                <a:ea typeface="Meiryo UI"/>
              </a:rPr>
              <a:t>https://www.hpe.com/us/en/product-catalog/detail/pip.5440657.html</a:t>
            </a:r>
            <a:endParaRPr lang="en-US" altLang="ja-JP" sz="2000" b="0" strike="noStrike" spc="-1" dirty="0" smtClean="0">
              <a:solidFill>
                <a:srgbClr val="000000"/>
              </a:solidFill>
              <a:latin typeface="Meiryo UI"/>
              <a:ea typeface="Meiryo UI"/>
            </a:endParaRPr>
          </a:p>
          <a:p>
            <a:pPr marL="431640" indent="-321480">
              <a:lnSpc>
                <a:spcPct val="100000"/>
              </a:lnSpc>
              <a:buClr>
                <a:srgbClr val="000000"/>
              </a:buClr>
              <a:buFont typeface="Wingdings" charset="2"/>
              <a:buChar char=""/>
            </a:pPr>
            <a:r>
              <a:rPr lang="en-US" altLang="ja-JP" sz="2000" b="0" strike="noStrike" spc="-1" dirty="0" smtClean="0">
                <a:solidFill>
                  <a:srgbClr val="000000"/>
                </a:solidFill>
                <a:latin typeface="Meiryo UI"/>
                <a:ea typeface="Meiryo UI"/>
              </a:rPr>
              <a:t>HPE</a:t>
            </a:r>
            <a:r>
              <a:rPr lang="ja-JP" altLang="en-US" sz="2000" b="0" strike="noStrike" spc="-1" dirty="0" smtClean="0">
                <a:solidFill>
                  <a:srgbClr val="000000"/>
                </a:solidFill>
                <a:latin typeface="Meiryo UI"/>
                <a:ea typeface="Meiryo UI"/>
              </a:rPr>
              <a:t>社ライブラリバージョンの注意点</a:t>
            </a:r>
          </a:p>
          <a:p>
            <a:pPr marL="888840" lvl="1" indent="-321480">
              <a:buClr>
                <a:srgbClr val="000000"/>
              </a:buClr>
              <a:buFont typeface="Wingdings" charset="2"/>
              <a:buChar char=""/>
            </a:pPr>
            <a:r>
              <a:rPr lang="ja-JP" altLang="en-US" sz="2000" b="0" strike="noStrike" spc="-1" dirty="0" smtClean="0">
                <a:solidFill>
                  <a:srgbClr val="000000"/>
                </a:solidFill>
                <a:latin typeface="Meiryo UI"/>
                <a:ea typeface="Meiryo UI"/>
              </a:rPr>
              <a:t>ライブラリ最新バージョンの </a:t>
            </a:r>
            <a:r>
              <a:rPr lang="en-US" altLang="ja-JP" sz="2000" b="0" strike="noStrike" spc="-1" dirty="0" smtClean="0">
                <a:solidFill>
                  <a:srgbClr val="000000"/>
                </a:solidFill>
                <a:latin typeface="Meiryo UI"/>
                <a:ea typeface="Meiryo UI"/>
              </a:rPr>
              <a:t>2.0 </a:t>
            </a:r>
            <a:r>
              <a:rPr lang="ja-JP" altLang="en-US" sz="2000" b="0" strike="noStrike" spc="-1" dirty="0" smtClean="0">
                <a:solidFill>
                  <a:srgbClr val="000000"/>
                </a:solidFill>
                <a:latin typeface="Meiryo UI"/>
                <a:ea typeface="Meiryo UI"/>
              </a:rPr>
              <a:t>では </a:t>
            </a:r>
            <a:r>
              <a:rPr lang="en-US" sz="2000" b="0" strike="noStrike" spc="-1" dirty="0" smtClean="0">
                <a:solidFill>
                  <a:srgbClr val="000000"/>
                </a:solidFill>
                <a:latin typeface="Meiryo UI"/>
                <a:ea typeface="Meiryo UI"/>
              </a:rPr>
              <a:t>API </a:t>
            </a:r>
            <a:r>
              <a:rPr lang="ja-JP" altLang="en-US" sz="2000" b="0" strike="noStrike" spc="-1" dirty="0" smtClean="0">
                <a:solidFill>
                  <a:srgbClr val="000000"/>
                </a:solidFill>
                <a:latin typeface="Meiryo UI"/>
                <a:ea typeface="Meiryo UI"/>
              </a:rPr>
              <a:t>の仕様変更により、動作しません。</a:t>
            </a:r>
          </a:p>
          <a:p>
            <a:pPr marL="1346040" lvl="2" indent="-321480">
              <a:buClr>
                <a:srgbClr val="000000"/>
              </a:buClr>
              <a:buFont typeface="Wingdings" charset="2"/>
              <a:buChar char=""/>
            </a:pPr>
            <a:r>
              <a:rPr lang="ja-JP" altLang="en-US" sz="2000" b="0" strike="noStrike" spc="-1" dirty="0" smtClean="0">
                <a:solidFill>
                  <a:srgbClr val="000000"/>
                </a:solidFill>
                <a:latin typeface="Meiryo UI"/>
                <a:ea typeface="Meiryo UI"/>
              </a:rPr>
              <a:t>以下の バージョン </a:t>
            </a:r>
            <a:r>
              <a:rPr lang="en-US" altLang="ja-JP" sz="2000" b="0" strike="noStrike" spc="-1" dirty="0" smtClean="0">
                <a:solidFill>
                  <a:srgbClr val="000000"/>
                </a:solidFill>
                <a:latin typeface="Meiryo UI"/>
                <a:ea typeface="Meiryo UI"/>
              </a:rPr>
              <a:t>1.4.0.2 </a:t>
            </a:r>
            <a:r>
              <a:rPr lang="ja-JP" altLang="en-US" sz="2000" b="0" strike="noStrike" spc="-1" dirty="0" smtClean="0">
                <a:solidFill>
                  <a:srgbClr val="000000"/>
                </a:solidFill>
                <a:latin typeface="Meiryo UI"/>
                <a:ea typeface="Meiryo UI"/>
              </a:rPr>
              <a:t>をインストールしてください。</a:t>
            </a:r>
          </a:p>
          <a:p>
            <a:pPr marL="1803240" lvl="3" indent="-321480">
              <a:buClr>
                <a:srgbClr val="000000"/>
              </a:buClr>
              <a:buFont typeface="Wingdings" charset="2"/>
              <a:buChar char=""/>
            </a:pPr>
            <a:r>
              <a:rPr lang="en-US" sz="2000" b="0" strike="noStrike" spc="-1" dirty="0" smtClean="0">
                <a:solidFill>
                  <a:srgbClr val="000000"/>
                </a:solidFill>
                <a:latin typeface="Meiryo UI"/>
                <a:ea typeface="Meiryo UI"/>
              </a:rPr>
              <a:t>Type:   Utility – Tools</a:t>
            </a:r>
          </a:p>
          <a:p>
            <a:pPr marL="1803240" lvl="3" indent="-321480">
              <a:buClr>
                <a:srgbClr val="000000"/>
              </a:buClr>
              <a:buFont typeface="Wingdings" charset="2"/>
              <a:buChar char=""/>
            </a:pPr>
            <a:r>
              <a:rPr lang="en-US" sz="2000" b="0" strike="noStrike" spc="-1" dirty="0" smtClean="0">
                <a:solidFill>
                  <a:srgbClr val="000000"/>
                </a:solidFill>
                <a:latin typeface="Meiryo UI"/>
                <a:ea typeface="Meiryo UI"/>
              </a:rPr>
              <a:t>Version:    1.4.0.2(7 Mar 2017)</a:t>
            </a:r>
          </a:p>
          <a:p>
            <a:pPr marL="1803240" lvl="3" indent="-321480">
              <a:buClr>
                <a:srgbClr val="000000"/>
              </a:buClr>
              <a:buFont typeface="Wingdings" charset="2"/>
              <a:buChar char=""/>
            </a:pPr>
            <a:r>
              <a:rPr lang="en-US" sz="2000" b="0" strike="noStrike" spc="-1" dirty="0" smtClean="0">
                <a:solidFill>
                  <a:srgbClr val="000000"/>
                </a:solidFill>
                <a:latin typeface="Meiryo UI"/>
                <a:ea typeface="Meiryo UI"/>
              </a:rPr>
              <a:t>Microsoft Windows 10 (64-bit)</a:t>
            </a:r>
          </a:p>
          <a:p>
            <a:pPr marL="1803240" lvl="3" indent="-321480">
              <a:buClr>
                <a:srgbClr val="000000"/>
              </a:buClr>
              <a:buFont typeface="Wingdings" charset="2"/>
              <a:buChar char=""/>
            </a:pPr>
            <a:r>
              <a:rPr lang="en-US" sz="2000" b="0" strike="noStrike" spc="-1" dirty="0" smtClean="0">
                <a:solidFill>
                  <a:srgbClr val="000000"/>
                </a:solidFill>
                <a:latin typeface="Meiryo UI"/>
                <a:ea typeface="Meiryo UI"/>
              </a:rPr>
              <a:t>File name:  HPiLOCmdlets-x64.exe (1.1 MB)</a:t>
            </a:r>
          </a:p>
          <a:p>
            <a:pPr marL="888840" lvl="1" indent="-321480">
              <a:buClr>
                <a:srgbClr val="000000"/>
              </a:buClr>
              <a:buFont typeface="Wingdings" charset="2"/>
              <a:buChar char=""/>
            </a:pPr>
            <a:r>
              <a:rPr lang="ja-JP" altLang="en-US" sz="2000" b="0" strike="noStrike" spc="-1" dirty="0" smtClean="0">
                <a:solidFill>
                  <a:srgbClr val="000000"/>
                </a:solidFill>
                <a:latin typeface="Meiryo UI"/>
                <a:ea typeface="Meiryo UI"/>
              </a:rPr>
              <a:t>複数のバージョンの上記ライブラリをインストールすると、インストールパスが正しく認識されない場合があります。その場合は以下の既定のインストールディレクトリをパスに追加してください。</a:t>
            </a:r>
            <a:r>
              <a:rPr lang="en-US" altLang="ja-JP" sz="2000" b="0" strike="noStrike" spc="-1" dirty="0" smtClean="0">
                <a:solidFill>
                  <a:srgbClr val="000000"/>
                </a:solidFill>
                <a:latin typeface="Meiryo UI"/>
                <a:ea typeface="Meiryo UI"/>
              </a:rPr>
              <a:t/>
            </a:r>
            <a:br>
              <a:rPr lang="en-US" altLang="ja-JP" sz="2000" b="0" strike="noStrike" spc="-1" dirty="0" smtClean="0">
                <a:solidFill>
                  <a:srgbClr val="000000"/>
                </a:solidFill>
                <a:latin typeface="Meiryo UI"/>
                <a:ea typeface="Meiryo UI"/>
              </a:rPr>
            </a:br>
            <a:r>
              <a:rPr lang="en-US" altLang="ja-JP" sz="1600" b="0" strike="noStrike" spc="-1" dirty="0" smtClean="0">
                <a:solidFill>
                  <a:srgbClr val="000000"/>
                </a:solidFill>
                <a:latin typeface="Meiryo UI"/>
                <a:ea typeface="Meiryo UI"/>
              </a:rPr>
              <a:t>$</a:t>
            </a:r>
            <a:r>
              <a:rPr lang="en-US" sz="1600" b="0" strike="noStrike" spc="-1" dirty="0" err="1" smtClean="0">
                <a:solidFill>
                  <a:srgbClr val="000000"/>
                </a:solidFill>
                <a:latin typeface="Meiryo UI"/>
                <a:ea typeface="Meiryo UI"/>
              </a:rPr>
              <a:t>Env:PSModulePath</a:t>
            </a:r>
            <a:r>
              <a:rPr lang="en-US" sz="1600" b="0" strike="noStrike" spc="-1" dirty="0" smtClean="0">
                <a:solidFill>
                  <a:srgbClr val="000000"/>
                </a:solidFill>
                <a:latin typeface="Meiryo UI"/>
                <a:ea typeface="Meiryo UI"/>
              </a:rPr>
              <a:t> = $</a:t>
            </a:r>
            <a:r>
              <a:rPr lang="en-US" sz="1600" b="0" strike="noStrike" spc="-1" dirty="0" err="1" smtClean="0">
                <a:solidFill>
                  <a:srgbClr val="000000"/>
                </a:solidFill>
                <a:latin typeface="Meiryo UI"/>
                <a:ea typeface="Meiryo UI"/>
              </a:rPr>
              <a:t>Env:PSModulePath</a:t>
            </a:r>
            <a:r>
              <a:rPr lang="en-US" sz="1600" b="0" strike="noStrike" spc="-1" dirty="0" smtClean="0">
                <a:solidFill>
                  <a:srgbClr val="000000"/>
                </a:solidFill>
                <a:latin typeface="Meiryo UI"/>
                <a:ea typeface="Meiryo UI"/>
              </a:rPr>
              <a:t> + ";C:\Program Files\Hewlett-Packard\PowerShell\Modules\</a:t>
            </a:r>
            <a:r>
              <a:rPr lang="en-US" sz="1600" b="0" strike="noStrike" spc="-1" dirty="0" err="1" smtClean="0">
                <a:solidFill>
                  <a:srgbClr val="000000"/>
                </a:solidFill>
                <a:latin typeface="Meiryo UI"/>
                <a:ea typeface="Meiryo UI"/>
              </a:rPr>
              <a:t>HPiLOCmdlets</a:t>
            </a:r>
            <a:r>
              <a:rPr lang="en-US" sz="1600" b="0" strike="noStrike" spc="-1" dirty="0" smtClean="0">
                <a:solidFill>
                  <a:srgbClr val="000000"/>
                </a:solidFill>
                <a:latin typeface="Meiryo UI"/>
                <a:ea typeface="Meiryo UI"/>
              </a:rPr>
              <a:t>"</a:t>
            </a:r>
            <a:endParaRPr lang="en-US" sz="2000" b="0" strike="noStrike" spc="-1" dirty="0" smtClean="0">
              <a:solidFill>
                <a:srgbClr val="000000"/>
              </a:solidFill>
              <a:latin typeface="Meiryo UI"/>
              <a:ea typeface="Meiryo UI"/>
            </a:endParaRPr>
          </a:p>
          <a:p>
            <a:pPr marL="110160">
              <a:lnSpc>
                <a:spcPct val="100000"/>
              </a:lnSpc>
              <a:buClr>
                <a:srgbClr val="000000"/>
              </a:buClr>
            </a:pPr>
            <a:endParaRPr lang="en-US" sz="1800" b="0" strike="noStrike" spc="-1" dirty="0">
              <a:latin typeface="Arial"/>
            </a:endParaRPr>
          </a:p>
        </p:txBody>
      </p:sp>
    </p:spTree>
    <p:extLst>
      <p:ext uri="{BB962C8B-B14F-4D97-AF65-F5344CB8AC3E}">
        <p14:creationId xmlns:p14="http://schemas.microsoft.com/office/powerpoint/2010/main" val="2348226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HP iLO 検査シート入力</a:t>
            </a:r>
            <a:endParaRPr lang="en-US" sz="4400" b="0" strike="noStrike" spc="-1">
              <a:latin typeface="Arial"/>
            </a:endParaRPr>
          </a:p>
        </p:txBody>
      </p:sp>
      <p:sp>
        <p:nvSpPr>
          <p:cNvPr id="517" name="CustomShape 2"/>
          <p:cNvSpPr/>
          <p:nvPr/>
        </p:nvSpPr>
        <p:spPr>
          <a:xfrm>
            <a:off x="504360" y="1769040"/>
            <a:ext cx="9069480" cy="132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プロジェクトディレクトリに移動し、「.\template\HP_iLO\iLOチェックシート.xlsx」を編集します</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はじめに「検査ドメイン」に”iLO”を入力してください</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各項目の入力手順はLinux 検査と同じとなります</a:t>
            </a:r>
            <a:r>
              <a:t/>
            </a:r>
            <a:br/>
            <a:r>
              <a:rPr lang="en-US" sz="2000" b="0" strike="noStrike" spc="-1">
                <a:solidFill>
                  <a:srgbClr val="000000"/>
                </a:solidFill>
                <a:latin typeface="Meiryo UI"/>
              </a:rPr>
              <a:t> </a:t>
            </a:r>
            <a:endParaRPr lang="en-US" sz="2000" b="0" strike="noStrike" spc="-1">
              <a:latin typeface="Arial"/>
            </a:endParaRPr>
          </a:p>
          <a:p>
            <a:pPr marL="109800">
              <a:lnSpc>
                <a:spcPct val="100000"/>
              </a:lnSpc>
            </a:pPr>
            <a:r>
              <a:rPr lang="en-US" sz="2000" b="0" strike="noStrike" spc="-1">
                <a:solidFill>
                  <a:srgbClr val="000000"/>
                </a:solidFill>
                <a:latin typeface="Meiryo UI"/>
                <a:ea typeface="Meiryo UI"/>
              </a:rPr>
              <a:t>(注意) 「対象サーバ」の入力は、Linux 検査と同じホスト名を入力してください</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HP iLO config.groovyの編集</a:t>
            </a:r>
            <a:endParaRPr lang="en-US" sz="4400" b="0" strike="noStrike" spc="-1">
              <a:latin typeface="Arial"/>
            </a:endParaRPr>
          </a:p>
        </p:txBody>
      </p:sp>
      <p:sp>
        <p:nvSpPr>
          <p:cNvPr id="519" name="CustomShape 2"/>
          <p:cNvSpPr/>
          <p:nvPr/>
        </p:nvSpPr>
        <p:spPr>
          <a:xfrm>
            <a:off x="504360" y="1682640"/>
            <a:ext cx="907056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notepad++などで「.\template\HP_iLO\config_ilo.groovy」 を開き、以下の行の接続アカウント情報を編集します</a:t>
            </a:r>
            <a:endParaRPr lang="en-US" sz="1800" b="0" strike="noStrike" spc="-1">
              <a:latin typeface="Arial"/>
            </a:endParaRPr>
          </a:p>
        </p:txBody>
      </p:sp>
      <p:sp>
        <p:nvSpPr>
          <p:cNvPr id="520" name="CustomShape 3"/>
          <p:cNvSpPr/>
          <p:nvPr/>
        </p:nvSpPr>
        <p:spPr>
          <a:xfrm>
            <a:off x="864360" y="2338200"/>
            <a:ext cx="7918560" cy="97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latin typeface="Meiryo UI"/>
                <a:ea typeface="Meiryo UI"/>
              </a:rPr>
              <a:t>// iLO 接続情報</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account.iLO.Test.user      = 'guest’</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account.iLO.Test.password  = 'guest000'</a:t>
            </a:r>
            <a:endParaRPr lang="en-US" sz="14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HP iLO 検査実行</a:t>
            </a:r>
            <a:endParaRPr lang="en-US" sz="4400" b="0" strike="noStrike" spc="-1">
              <a:latin typeface="Arial"/>
            </a:endParaRPr>
          </a:p>
        </p:txBody>
      </p:sp>
      <p:sp>
        <p:nvSpPr>
          <p:cNvPr id="522" name="CustomShape 2"/>
          <p:cNvSpPr/>
          <p:nvPr/>
        </p:nvSpPr>
        <p:spPr>
          <a:xfrm>
            <a:off x="504360" y="1768320"/>
            <a:ext cx="9360000" cy="1434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600" b="0" strike="noStrike" spc="-1" dirty="0">
                <a:solidFill>
                  <a:srgbClr val="000000"/>
                </a:solidFill>
                <a:latin typeface="Meiryo UI"/>
                <a:ea typeface="Meiryo UI"/>
              </a:rPr>
              <a:t>PowerShell </a:t>
            </a:r>
            <a:r>
              <a:rPr lang="en-US" sz="1600" b="0" strike="noStrike" spc="-1" dirty="0" err="1">
                <a:solidFill>
                  <a:srgbClr val="000000"/>
                </a:solidFill>
                <a:latin typeface="Meiryo UI"/>
                <a:ea typeface="Meiryo UI"/>
              </a:rPr>
              <a:t>を開いて、プロジェクトディレクトリに移動して</a:t>
            </a:r>
            <a:r>
              <a:rPr lang="en-US" sz="1600" b="0" strike="noStrike" spc="-1" dirty="0">
                <a:solidFill>
                  <a:srgbClr val="000000"/>
                </a:solidFill>
                <a:latin typeface="Meiryo UI"/>
                <a:ea typeface="Meiryo UI"/>
              </a:rPr>
              <a:t>、 </a:t>
            </a:r>
            <a:r>
              <a:rPr lang="en-US" sz="1600" b="0" strike="noStrike" spc="-1" dirty="0" err="1">
                <a:solidFill>
                  <a:srgbClr val="000000"/>
                </a:solidFill>
                <a:latin typeface="Meiryo UI"/>
                <a:ea typeface="Meiryo UI"/>
              </a:rPr>
              <a:t>getconfig</a:t>
            </a:r>
            <a:r>
              <a:rPr lang="en-US" sz="1600" b="0" strike="noStrike" spc="-1" dirty="0">
                <a:solidFill>
                  <a:srgbClr val="000000"/>
                </a:solidFill>
                <a:latin typeface="Meiryo UI"/>
                <a:ea typeface="Meiryo UI"/>
              </a:rPr>
              <a:t> </a:t>
            </a:r>
            <a:r>
              <a:rPr lang="en-US" sz="1600" b="0" strike="noStrike" spc="-1" dirty="0" err="1">
                <a:solidFill>
                  <a:srgbClr val="000000"/>
                </a:solidFill>
                <a:latin typeface="Meiryo UI"/>
                <a:ea typeface="Meiryo UI"/>
              </a:rPr>
              <a:t>を実行します</a:t>
            </a:r>
            <a:r>
              <a:rPr dirty="0"/>
              <a:t/>
            </a:r>
            <a:br>
              <a:rPr dirty="0"/>
            </a:br>
            <a:r>
              <a:rPr dirty="0"/>
              <a:t/>
            </a:r>
            <a:br>
              <a:rPr dirty="0"/>
            </a:br>
            <a:r>
              <a:rPr lang="en-US" sz="1600" b="0" strike="noStrike" spc="-1" dirty="0">
                <a:solidFill>
                  <a:srgbClr val="000000"/>
                </a:solidFill>
                <a:latin typeface="Meiryo UI"/>
                <a:ea typeface="Meiryo UI"/>
              </a:rPr>
              <a:t>-c </a:t>
            </a:r>
            <a:r>
              <a:rPr lang="en-US" sz="1600" b="0" strike="noStrike" spc="-1" dirty="0" err="1">
                <a:solidFill>
                  <a:srgbClr val="000000"/>
                </a:solidFill>
                <a:latin typeface="Meiryo UI"/>
                <a:ea typeface="Meiryo UI"/>
              </a:rPr>
              <a:t>オプションで、config</a:t>
            </a:r>
            <a:r>
              <a:rPr lang="en-US" sz="1600" b="0" strike="noStrike" spc="-1" dirty="0">
                <a:solidFill>
                  <a:srgbClr val="000000"/>
                </a:solidFill>
                <a:latin typeface="Meiryo UI"/>
                <a:ea typeface="Meiryo UI"/>
              </a:rPr>
              <a:t> </a:t>
            </a:r>
            <a:r>
              <a:rPr lang="en-US" sz="1600" b="0" strike="noStrike" spc="-1" dirty="0" err="1">
                <a:solidFill>
                  <a:srgbClr val="000000"/>
                </a:solidFill>
                <a:latin typeface="Meiryo UI"/>
                <a:ea typeface="Meiryo UI"/>
              </a:rPr>
              <a:t>ファイルを指定します</a:t>
            </a:r>
            <a:r>
              <a:rPr dirty="0"/>
              <a:t/>
            </a:r>
            <a:br>
              <a:rPr dirty="0"/>
            </a:br>
            <a:r>
              <a:rPr lang="en-US" dirty="0" smtClean="0"/>
              <a:t>&gt; </a:t>
            </a:r>
            <a:r>
              <a:rPr lang="en-US" altLang="ja-JP" b="0" strike="noStrike" spc="-1" dirty="0" err="1" smtClean="0">
                <a:solidFill>
                  <a:srgbClr val="000000"/>
                </a:solidFill>
                <a:latin typeface="Meiryo UI"/>
                <a:ea typeface="Meiryo UI"/>
              </a:rPr>
              <a:t>getconfig</a:t>
            </a:r>
            <a:r>
              <a:rPr lang="en-US" altLang="ja-JP" b="0" strike="noStrike" spc="-1" dirty="0" smtClean="0">
                <a:solidFill>
                  <a:srgbClr val="000000"/>
                </a:solidFill>
                <a:latin typeface="Meiryo UI"/>
                <a:ea typeface="Meiryo UI"/>
              </a:rPr>
              <a:t> –c .\template\</a:t>
            </a:r>
            <a:r>
              <a:rPr lang="en-US" altLang="ja-JP" b="0" strike="noStrike" spc="-1" dirty="0" err="1" smtClean="0">
                <a:solidFill>
                  <a:srgbClr val="000000"/>
                </a:solidFill>
                <a:latin typeface="Meiryo UI"/>
                <a:ea typeface="Meiryo UI"/>
              </a:rPr>
              <a:t>HP_iLO</a:t>
            </a:r>
            <a:r>
              <a:rPr lang="en-US" altLang="ja-JP" b="0" strike="noStrike" spc="-1" dirty="0" smtClean="0">
                <a:solidFill>
                  <a:srgbClr val="000000"/>
                </a:solidFill>
                <a:latin typeface="Meiryo UI"/>
                <a:ea typeface="Meiryo UI"/>
              </a:rPr>
              <a:t>\</a:t>
            </a:r>
            <a:r>
              <a:rPr lang="en-US" altLang="ja-JP" b="0" strike="noStrike" spc="-1" dirty="0" err="1" smtClean="0">
                <a:solidFill>
                  <a:srgbClr val="000000"/>
                </a:solidFill>
                <a:latin typeface="Meiryo UI"/>
                <a:ea typeface="Meiryo UI"/>
              </a:rPr>
              <a:t>config_ilo.groovy</a:t>
            </a:r>
            <a:r>
              <a:rPr lang="en-US" altLang="ja-JP" b="0" strike="noStrike" spc="-1" dirty="0" smtClean="0">
                <a:solidFill>
                  <a:srgbClr val="000000"/>
                </a:solidFill>
                <a:latin typeface="Meiryo UI"/>
                <a:ea typeface="Meiryo UI"/>
              </a:rPr>
              <a:t/>
            </a:r>
            <a:br>
              <a:rPr lang="en-US" altLang="ja-JP" b="0" strike="noStrike" spc="-1" dirty="0" smtClean="0">
                <a:solidFill>
                  <a:srgbClr val="000000"/>
                </a:solidFill>
                <a:latin typeface="Meiryo UI"/>
                <a:ea typeface="Meiryo UI"/>
              </a:rPr>
            </a:br>
            <a:r>
              <a:rPr lang="en-US" dirty="0" smtClean="0"/>
              <a:t/>
            </a:r>
            <a:br>
              <a:rPr lang="en-US" dirty="0" smtClean="0"/>
            </a:b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予行演習モードで実行する場合、</a:t>
            </a:r>
            <a:r>
              <a:rPr lang="en-US"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sz="1600" b="0" strike="noStrike" spc="-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d </a:t>
            </a:r>
            <a:r>
              <a:rPr lang="en-US" sz="1600" b="0" strike="noStrike" spc="-1"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オプション</a:t>
            </a:r>
            <a:r>
              <a:rPr lang="ja-JP" altLang="en-US"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を付加</a:t>
            </a:r>
            <a:r>
              <a:rPr lang="en-US" sz="1600" b="0" strike="noStrike" spc="-1"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します</a:t>
            </a:r>
            <a:r>
              <a:rPr dirty="0">
                <a:latin typeface="Meiryo UI" panose="020B0604030504040204" pitchFamily="50" charset="-128"/>
                <a:ea typeface="Meiryo UI" panose="020B0604030504040204" pitchFamily="50" charset="-128"/>
                <a:cs typeface="Meiryo UI" panose="020B0604030504040204" pitchFamily="50" charset="-128"/>
              </a:rPr>
              <a:t/>
            </a:r>
            <a:br>
              <a:rPr dirty="0">
                <a:latin typeface="Meiryo UI" panose="020B0604030504040204" pitchFamily="50" charset="-128"/>
                <a:ea typeface="Meiryo UI" panose="020B0604030504040204" pitchFamily="50" charset="-128"/>
                <a:cs typeface="Meiryo UI" panose="020B0604030504040204" pitchFamily="50" charset="-128"/>
              </a:rPr>
            </a:br>
            <a:r>
              <a:rPr lang="en-US" dirty="0" smtClean="0"/>
              <a:t>&gt; </a:t>
            </a:r>
            <a:r>
              <a:rPr lang="en-US" sz="1600" b="0" strike="noStrike" spc="-1" dirty="0" err="1" smtClean="0">
                <a:solidFill>
                  <a:srgbClr val="000000"/>
                </a:solidFill>
                <a:latin typeface="Meiryo UI"/>
                <a:ea typeface="Meiryo UI"/>
              </a:rPr>
              <a:t>getconfig</a:t>
            </a:r>
            <a:r>
              <a:rPr lang="en-US" sz="1600" b="0" strike="noStrike" spc="-1" dirty="0" smtClean="0">
                <a:solidFill>
                  <a:srgbClr val="000000"/>
                </a:solidFill>
                <a:latin typeface="Meiryo UI"/>
                <a:ea typeface="Meiryo UI"/>
              </a:rPr>
              <a:t> </a:t>
            </a:r>
            <a:r>
              <a:rPr lang="en-US" sz="1600" b="0" strike="noStrike" spc="-1" dirty="0">
                <a:solidFill>
                  <a:srgbClr val="000000"/>
                </a:solidFill>
                <a:latin typeface="Meiryo UI"/>
                <a:ea typeface="Meiryo UI"/>
              </a:rPr>
              <a:t>-c .\template\</a:t>
            </a:r>
            <a:r>
              <a:rPr lang="en-US" sz="1600" b="0" strike="noStrike" spc="-1" dirty="0" err="1">
                <a:solidFill>
                  <a:srgbClr val="000000"/>
                </a:solidFill>
                <a:latin typeface="Meiryo UI"/>
                <a:ea typeface="Meiryo UI"/>
              </a:rPr>
              <a:t>HP_iLO</a:t>
            </a:r>
            <a:r>
              <a:rPr lang="en-US" sz="1600" b="0" strike="noStrike" spc="-1" dirty="0">
                <a:solidFill>
                  <a:srgbClr val="000000"/>
                </a:solidFill>
                <a:latin typeface="Meiryo UI"/>
                <a:ea typeface="Meiryo UI"/>
              </a:rPr>
              <a:t>\</a:t>
            </a:r>
            <a:r>
              <a:rPr lang="en-US" sz="1600" b="0" strike="noStrike" spc="-1" dirty="0" err="1">
                <a:solidFill>
                  <a:srgbClr val="000000"/>
                </a:solidFill>
                <a:latin typeface="Meiryo UI"/>
                <a:ea typeface="Meiryo UI"/>
              </a:rPr>
              <a:t>config_ilo.groovy</a:t>
            </a:r>
            <a:r>
              <a:rPr lang="en-US" sz="1600" b="0" strike="noStrike" spc="-1" dirty="0">
                <a:solidFill>
                  <a:srgbClr val="000000"/>
                </a:solidFill>
                <a:latin typeface="Meiryo UI"/>
                <a:ea typeface="Meiryo UI"/>
              </a:rPr>
              <a:t> -d</a:t>
            </a:r>
            <a:r>
              <a:rPr dirty="0"/>
              <a:t/>
            </a:r>
            <a:br>
              <a:rPr dirty="0"/>
            </a:br>
            <a:r>
              <a:rPr dirty="0"/>
              <a:t/>
            </a:r>
            <a:br>
              <a:rPr dirty="0"/>
            </a:br>
            <a:r>
              <a:rPr lang="en-US" sz="1600" b="0" strike="noStrike" spc="-1" dirty="0">
                <a:solidFill>
                  <a:srgbClr val="000000"/>
                </a:solidFill>
                <a:latin typeface="Meiryo UI"/>
              </a:rPr>
              <a:t> </a:t>
            </a:r>
            <a:endParaRPr lang="en-US" sz="1600" b="0" strike="noStrike" spc="-1" dirty="0">
              <a:latin typeface="Arial"/>
            </a:endParaRPr>
          </a:p>
        </p:txBody>
      </p:sp>
      <p:pic>
        <p:nvPicPr>
          <p:cNvPr id="523" name="図 306"/>
          <p:cNvPicPr/>
          <p:nvPr/>
        </p:nvPicPr>
        <p:blipFill>
          <a:blip r:embed="rId2"/>
          <a:stretch/>
        </p:blipFill>
        <p:spPr>
          <a:xfrm>
            <a:off x="864360" y="5224002"/>
            <a:ext cx="7688880" cy="1152000"/>
          </a:xfrm>
          <a:prstGeom prst="rect">
            <a:avLst/>
          </a:prstGeom>
          <a:ln>
            <a:noFill/>
          </a:ln>
        </p:spPr>
      </p:pic>
      <p:sp>
        <p:nvSpPr>
          <p:cNvPr id="524" name="CustomShape 3"/>
          <p:cNvSpPr/>
          <p:nvPr/>
        </p:nvSpPr>
        <p:spPr>
          <a:xfrm>
            <a:off x="504360" y="3910341"/>
            <a:ext cx="936000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600" b="0" strike="noStrike" spc="-1" dirty="0" err="1">
                <a:solidFill>
                  <a:srgbClr val="000000"/>
                </a:solidFill>
                <a:latin typeface="Meiryo UI"/>
                <a:ea typeface="Meiryo UI"/>
              </a:rPr>
              <a:t>実行後、プロジェクトディレクトリ下の</a:t>
            </a:r>
            <a:r>
              <a:rPr lang="en-US" sz="1600" b="0" strike="noStrike" spc="-1" dirty="0">
                <a:solidFill>
                  <a:srgbClr val="000000"/>
                </a:solidFill>
                <a:latin typeface="Meiryo UI"/>
                <a:ea typeface="Meiryo UI"/>
              </a:rPr>
              <a:t> build </a:t>
            </a:r>
            <a:r>
              <a:rPr lang="en-US" sz="1600" b="0" strike="noStrike" spc="-1" dirty="0" err="1">
                <a:solidFill>
                  <a:srgbClr val="000000"/>
                </a:solidFill>
                <a:latin typeface="Meiryo UI"/>
                <a:ea typeface="Meiryo UI"/>
              </a:rPr>
              <a:t>の下に生成されたExcel検査結果を確認します</a:t>
            </a:r>
            <a:endParaRPr lang="en-US" sz="1600" b="0" strike="noStrike" spc="-1" dirty="0">
              <a:latin typeface="Arial"/>
            </a:endParaRPr>
          </a:p>
          <a:p>
            <a:pPr marL="431640" indent="-322920">
              <a:lnSpc>
                <a:spcPct val="100000"/>
              </a:lnSpc>
              <a:buClr>
                <a:srgbClr val="000000"/>
              </a:buClr>
              <a:buFont typeface="Wingdings" charset="2"/>
              <a:buChar char=""/>
            </a:pPr>
            <a:r>
              <a:rPr lang="en-US" sz="1600" b="0" strike="noStrike" spc="-1" dirty="0" err="1">
                <a:solidFill>
                  <a:srgbClr val="000000"/>
                </a:solidFill>
                <a:latin typeface="Meiryo UI"/>
                <a:ea typeface="Meiryo UI"/>
              </a:rPr>
              <a:t>Excel検査結果の確認ができたら”getconfig</a:t>
            </a:r>
            <a:r>
              <a:rPr lang="en-US" sz="1600" b="0" strike="noStrike" spc="-1" dirty="0">
                <a:solidFill>
                  <a:srgbClr val="000000"/>
                </a:solidFill>
                <a:latin typeface="Meiryo UI"/>
                <a:ea typeface="Meiryo UI"/>
              </a:rPr>
              <a:t> -u </a:t>
            </a:r>
            <a:r>
              <a:rPr lang="en-US" sz="1600" b="0" strike="noStrike" spc="-1" dirty="0" err="1">
                <a:solidFill>
                  <a:srgbClr val="000000"/>
                </a:solidFill>
                <a:latin typeface="Meiryo UI"/>
                <a:ea typeface="Meiryo UI"/>
              </a:rPr>
              <a:t>local”でローカルデータベースに検査結果を登録します</a:t>
            </a:r>
            <a:r>
              <a:rPr dirty="0"/>
              <a:t/>
            </a:r>
            <a:br>
              <a:rPr dirty="0"/>
            </a:br>
            <a:r>
              <a:rPr dirty="0"/>
              <a:t/>
            </a:r>
            <a:br>
              <a:rPr dirty="0"/>
            </a:br>
            <a:r>
              <a:rPr lang="en-US" sz="1600" b="0" strike="noStrike" spc="-1" dirty="0" err="1">
                <a:solidFill>
                  <a:srgbClr val="000000"/>
                </a:solidFill>
                <a:latin typeface="Meiryo UI"/>
                <a:ea typeface="Meiryo UI"/>
              </a:rPr>
              <a:t>getconfig</a:t>
            </a:r>
            <a:r>
              <a:rPr lang="en-US" sz="1600" b="0" strike="noStrike" spc="-1" dirty="0">
                <a:solidFill>
                  <a:srgbClr val="000000"/>
                </a:solidFill>
                <a:latin typeface="Meiryo UI"/>
                <a:ea typeface="Meiryo UI"/>
              </a:rPr>
              <a:t> -c .\template\</a:t>
            </a:r>
            <a:r>
              <a:rPr lang="en-US" sz="1600" b="0" strike="noStrike" spc="-1" dirty="0" err="1">
                <a:solidFill>
                  <a:srgbClr val="000000"/>
                </a:solidFill>
                <a:latin typeface="Meiryo UI"/>
                <a:ea typeface="Meiryo UI"/>
              </a:rPr>
              <a:t>HP_iLO</a:t>
            </a:r>
            <a:r>
              <a:rPr lang="en-US" sz="1600" b="0" strike="noStrike" spc="-1" dirty="0">
                <a:solidFill>
                  <a:srgbClr val="000000"/>
                </a:solidFill>
                <a:latin typeface="Meiryo UI"/>
                <a:ea typeface="Meiryo UI"/>
              </a:rPr>
              <a:t>\</a:t>
            </a:r>
            <a:r>
              <a:rPr lang="en-US" sz="1600" b="0" strike="noStrike" spc="-1" dirty="0" err="1">
                <a:solidFill>
                  <a:srgbClr val="000000"/>
                </a:solidFill>
                <a:latin typeface="Meiryo UI"/>
                <a:ea typeface="Meiryo UI"/>
              </a:rPr>
              <a:t>config_ilo.groovy</a:t>
            </a:r>
            <a:r>
              <a:rPr lang="en-US" sz="1600" b="0" strike="noStrike" spc="-1" dirty="0">
                <a:solidFill>
                  <a:srgbClr val="000000"/>
                </a:solidFill>
                <a:latin typeface="Meiryo UI"/>
                <a:ea typeface="Meiryo UI"/>
              </a:rPr>
              <a:t> -u local</a:t>
            </a:r>
            <a:endParaRPr lang="en-US" sz="1600" b="0" strike="noStrike" spc="-1" dirty="0">
              <a:latin typeface="Arial"/>
            </a:endParaRPr>
          </a:p>
          <a:p>
            <a:pPr marL="109080">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TextShape 1"/>
          <p:cNvSpPr txBox="1"/>
          <p:nvPr/>
        </p:nvSpPr>
        <p:spPr>
          <a:xfrm>
            <a:off x="504360" y="1914120"/>
            <a:ext cx="9071280" cy="1631880"/>
          </a:xfrm>
          <a:prstGeom prst="rect">
            <a:avLst/>
          </a:prstGeom>
          <a:noFill/>
          <a:ln>
            <a:noFill/>
          </a:ln>
        </p:spPr>
        <p:txBody>
          <a:bodyPr lIns="0" tIns="0" rIns="0" bIns="0"/>
          <a:lstStyle/>
          <a:p>
            <a:pPr marL="228600" indent="-228240">
              <a:lnSpc>
                <a:spcPct val="90000"/>
              </a:lnSpc>
              <a:spcBef>
                <a:spcPts val="1001"/>
              </a:spcBef>
              <a:buClr>
                <a:srgbClr val="000000"/>
              </a:buClr>
              <a:buFont typeface="Wingdings" charset="2"/>
              <a:buChar char=""/>
            </a:pPr>
            <a:r>
              <a:rPr lang="ja-JP" sz="2000" b="0" strike="noStrike" spc="-1">
                <a:solidFill>
                  <a:srgbClr val="000000"/>
                </a:solidFill>
                <a:latin typeface="Meiryo UI"/>
                <a:ea typeface="Meiryo UI"/>
              </a:rPr>
              <a:t>事前に、Linux、Windows の検査シナリオを実行し、getconfig -u localで実行結果をローカル保存した場合、「検査レポート」シートに保存した実行結果のマージをします</a:t>
            </a:r>
            <a:endParaRPr lang="ja-JP" sz="2000" b="0" strike="noStrike" spc="-1">
              <a:solidFill>
                <a:srgbClr val="000000"/>
              </a:solidFill>
              <a:latin typeface="Arial"/>
            </a:endParaRPr>
          </a:p>
          <a:p>
            <a:pPr marL="228600" indent="-228240">
              <a:lnSpc>
                <a:spcPct val="90000"/>
              </a:lnSpc>
              <a:spcBef>
                <a:spcPts val="1001"/>
              </a:spcBef>
              <a:buClr>
                <a:srgbClr val="000000"/>
              </a:buClr>
              <a:buFont typeface="Wingdings" charset="2"/>
              <a:buChar char=""/>
            </a:pPr>
            <a:r>
              <a:rPr lang="ja-JP" sz="2000" b="0" strike="noStrike" spc="-1">
                <a:solidFill>
                  <a:srgbClr val="000000"/>
                </a:solidFill>
                <a:latin typeface="Meiryo UI"/>
                <a:ea typeface="Meiryo UI"/>
              </a:rPr>
              <a:t> 以下例では、検査対象「ostrich」のOS検査結果とHW検査結果をマージした結果となります</a:t>
            </a:r>
            <a:endParaRPr lang="ja-JP" sz="2000" b="0" strike="noStrike" spc="-1">
              <a:solidFill>
                <a:srgbClr val="000000"/>
              </a:solidFill>
              <a:latin typeface="Arial"/>
            </a:endParaRPr>
          </a:p>
        </p:txBody>
      </p:sp>
      <p:sp>
        <p:nvSpPr>
          <p:cNvPr id="526" name="TextShape 2"/>
          <p:cNvSpPr txBox="1"/>
          <p:nvPr/>
        </p:nvSpPr>
        <p:spPr>
          <a:xfrm>
            <a:off x="504360" y="301680"/>
            <a:ext cx="9071280" cy="1261440"/>
          </a:xfrm>
          <a:prstGeom prst="rect">
            <a:avLst/>
          </a:prstGeom>
          <a:noFill/>
          <a:ln>
            <a:noFill/>
          </a:ln>
        </p:spPr>
        <p:txBody>
          <a:bodyPr lIns="0" tIns="0" rIns="0" bIns="0" anchor="ctr"/>
          <a:lstStyle/>
          <a:p>
            <a:pPr algn="ctr">
              <a:lnSpc>
                <a:spcPct val="90000"/>
              </a:lnSpc>
            </a:pPr>
            <a:r>
              <a:rPr lang="ja-JP" sz="3600" b="0" strike="noStrike" spc="-1">
                <a:solidFill>
                  <a:srgbClr val="000000"/>
                </a:solidFill>
                <a:latin typeface="Meiryo UI"/>
                <a:ea typeface="Meiryo UI"/>
              </a:rPr>
              <a:t>OS検査結果とHW検査結果のマージについて</a:t>
            </a:r>
            <a:endParaRPr lang="ja-JP" sz="3600" b="0" strike="noStrike" spc="-1">
              <a:solidFill>
                <a:srgbClr val="000000"/>
              </a:solidFill>
              <a:latin typeface="Arial"/>
            </a:endParaRPr>
          </a:p>
        </p:txBody>
      </p:sp>
      <p:pic>
        <p:nvPicPr>
          <p:cNvPr id="527" name="画像1"/>
          <p:cNvPicPr/>
          <p:nvPr/>
        </p:nvPicPr>
        <p:blipFill>
          <a:blip r:embed="rId2"/>
          <a:stretch/>
        </p:blipFill>
        <p:spPr>
          <a:xfrm>
            <a:off x="144000" y="3546360"/>
            <a:ext cx="9581760" cy="1476000"/>
          </a:xfrm>
          <a:prstGeom prst="rect">
            <a:avLst/>
          </a:prstGeom>
          <a:ln>
            <a:noFill/>
          </a:ln>
        </p:spPr>
      </p:pic>
      <p:sp>
        <p:nvSpPr>
          <p:cNvPr id="528" name="CustomShape 3"/>
          <p:cNvSpPr/>
          <p:nvPr/>
        </p:nvSpPr>
        <p:spPr>
          <a:xfrm>
            <a:off x="2241720" y="5286600"/>
            <a:ext cx="4376520" cy="36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529" name="CustomShape 4"/>
          <p:cNvSpPr/>
          <p:nvPr/>
        </p:nvSpPr>
        <p:spPr>
          <a:xfrm>
            <a:off x="6690600" y="5286600"/>
            <a:ext cx="789120" cy="36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530" name="CustomShape 5"/>
          <p:cNvSpPr/>
          <p:nvPr/>
        </p:nvSpPr>
        <p:spPr>
          <a:xfrm>
            <a:off x="3762000" y="5430240"/>
            <a:ext cx="1414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Meiryo UI"/>
                <a:ea typeface="Meiryo UI"/>
              </a:rPr>
              <a:t>OS検査結果</a:t>
            </a:r>
            <a:endParaRPr lang="en-US" sz="1800" b="0" strike="noStrike" spc="-1">
              <a:latin typeface="Arial"/>
            </a:endParaRPr>
          </a:p>
        </p:txBody>
      </p:sp>
      <p:sp>
        <p:nvSpPr>
          <p:cNvPr id="531" name="CustomShape 6"/>
          <p:cNvSpPr/>
          <p:nvPr/>
        </p:nvSpPr>
        <p:spPr>
          <a:xfrm>
            <a:off x="6372720" y="5430240"/>
            <a:ext cx="14932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Meiryo UI"/>
                <a:ea typeface="Meiryo UI"/>
              </a:rPr>
              <a:t>HW検査結果</a:t>
            </a:r>
            <a:endParaRPr lang="en-US" sz="1800" b="0" strike="noStrike" spc="-1">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504360" y="301680"/>
            <a:ext cx="9069480" cy="5847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富士通Primergyの検査</a:t>
            </a:r>
            <a:endParaRPr lang="en-US" sz="4400" b="0" strike="noStrike" spc="-1">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富士通Primergyの検査について</a:t>
            </a:r>
            <a:endParaRPr lang="en-US" sz="4400" b="0" strike="noStrike" spc="-1">
              <a:latin typeface="Arial"/>
            </a:endParaRPr>
          </a:p>
        </p:txBody>
      </p:sp>
      <p:sp>
        <p:nvSpPr>
          <p:cNvPr id="534" name="CustomShape 2"/>
          <p:cNvSpPr/>
          <p:nvPr/>
        </p:nvSpPr>
        <p:spPr>
          <a:xfrm>
            <a:off x="504360" y="1769040"/>
            <a:ext cx="9069480" cy="4818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富士通Primergyサーバの場合、HW設定の収集用にiRMC管理インタフェース経由で情報採取を行います</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前ページの OS 情報の検査実行後、 HW 構成情報の検査を行います</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.\template\FJ_Primergy 下がシナリオ保存ディレクトリで、本ディレクトリ下のExcel シート、設定ファイルを編集して検査を実行します</a:t>
            </a:r>
            <a:endParaRPr lang="en-US" sz="20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000" b="0" strike="noStrike" spc="-1">
                <a:solidFill>
                  <a:srgbClr val="000000"/>
                </a:solidFill>
                <a:latin typeface="Meiryo UI"/>
                <a:ea typeface="Meiryo UI"/>
              </a:rPr>
              <a:t>富士通 Primergy 検査シート入力</a:t>
            </a:r>
            <a:endParaRPr lang="en-US" sz="4000" b="0" strike="noStrike" spc="-1">
              <a:latin typeface="Arial"/>
            </a:endParaRPr>
          </a:p>
        </p:txBody>
      </p:sp>
      <p:sp>
        <p:nvSpPr>
          <p:cNvPr id="536" name="CustomShape 2"/>
          <p:cNvSpPr/>
          <p:nvPr/>
        </p:nvSpPr>
        <p:spPr>
          <a:xfrm>
            <a:off x="504360" y="1769040"/>
            <a:ext cx="9069480" cy="132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プロジェクトディレクトリに移動し、「.\template\FJ_Primergy\PRIMERGYチェックシート.xlsx」を編集します</a:t>
            </a:r>
            <a:r>
              <a:t/>
            </a:r>
            <a:br/>
            <a:r>
              <a:rPr lang="en-US" sz="2000" b="0" strike="noStrike" spc="-1">
                <a:solidFill>
                  <a:srgbClr val="000000"/>
                </a:solidFill>
                <a:latin typeface="Meiryo UI"/>
              </a:rPr>
              <a:t> </a:t>
            </a:r>
            <a:endParaRPr lang="en-US" sz="2000" b="0" strike="noStrike" spc="-1">
              <a:latin typeface="Arial"/>
            </a:endParaRPr>
          </a:p>
          <a:p>
            <a:pPr marL="109800">
              <a:lnSpc>
                <a:spcPct val="100000"/>
              </a:lnSpc>
            </a:pPr>
            <a:r>
              <a:rPr lang="en-US" sz="2000" b="0" strike="noStrike" spc="-1">
                <a:solidFill>
                  <a:srgbClr val="000000"/>
                </a:solidFill>
                <a:latin typeface="Meiryo UI"/>
                <a:ea typeface="Meiryo UI"/>
              </a:rPr>
              <a:t>(注意) 「対象サーバ」の入力は、OS検査と同じホスト名を入力してください</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000" b="0" strike="noStrike" spc="-1">
                <a:solidFill>
                  <a:srgbClr val="000000"/>
                </a:solidFill>
                <a:latin typeface="Meiryo UI"/>
                <a:ea typeface="Meiryo UI"/>
              </a:rPr>
              <a:t>富士通 Primergy config.groovyの編集</a:t>
            </a:r>
            <a:endParaRPr lang="en-US" sz="4000" b="0" strike="noStrike" spc="-1">
              <a:latin typeface="Arial"/>
            </a:endParaRPr>
          </a:p>
        </p:txBody>
      </p:sp>
      <p:sp>
        <p:nvSpPr>
          <p:cNvPr id="538" name="CustomShape 2"/>
          <p:cNvSpPr/>
          <p:nvPr/>
        </p:nvSpPr>
        <p:spPr>
          <a:xfrm>
            <a:off x="504360" y="1682640"/>
            <a:ext cx="907056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notepad++などで「.\template\FJ_Primergy\config_primergy.groovy」 を開き、以下の行の接続アカウント情報を編集します</a:t>
            </a:r>
            <a:endParaRPr lang="en-US" sz="1800" b="0" strike="noStrike" spc="-1">
              <a:latin typeface="Arial"/>
            </a:endParaRPr>
          </a:p>
        </p:txBody>
      </p:sp>
      <p:sp>
        <p:nvSpPr>
          <p:cNvPr id="539" name="CustomShape 3"/>
          <p:cNvSpPr/>
          <p:nvPr/>
        </p:nvSpPr>
        <p:spPr>
          <a:xfrm>
            <a:off x="864360" y="2338200"/>
            <a:ext cx="7918560" cy="97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latin typeface="Meiryo UI"/>
                <a:ea typeface="Meiryo UI"/>
              </a:rPr>
              <a:t>// Primergy 接続情報</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account.Primergy.Test.user      = 'guest’</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account.Primergy.Test.password  = 'guest000'</a:t>
            </a:r>
            <a:endParaRPr lang="en-US" sz="1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事前準備２</a:t>
            </a:r>
            <a:endParaRPr lang="en-US" sz="4400" b="0" strike="noStrike" spc="-1">
              <a:latin typeface="Arial"/>
            </a:endParaRPr>
          </a:p>
        </p:txBody>
      </p:sp>
      <p:sp>
        <p:nvSpPr>
          <p:cNvPr id="360" name="CustomShape 2"/>
          <p:cNvSpPr/>
          <p:nvPr/>
        </p:nvSpPr>
        <p:spPr>
          <a:xfrm>
            <a:off x="504360" y="1625040"/>
            <a:ext cx="9069480" cy="442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400" b="0" strike="noStrike" spc="-1">
                <a:solidFill>
                  <a:srgbClr val="000000"/>
                </a:solidFill>
                <a:latin typeface="Meiryo UI"/>
                <a:ea typeface="Meiryo UI"/>
              </a:rPr>
              <a:t>SSL証明書のインストール(社外 SSL Webアクセスの制限がある場合)</a:t>
            </a:r>
            <a:endParaRPr lang="en-US" sz="2400" b="0" strike="noStrike" spc="-1">
              <a:latin typeface="Arial"/>
            </a:endParaRPr>
          </a:p>
          <a:p>
            <a:pPr marL="864360" lvl="1" indent="-321480">
              <a:lnSpc>
                <a:spcPct val="100000"/>
              </a:lnSpc>
              <a:buClr>
                <a:srgbClr val="000000"/>
              </a:buClr>
              <a:buFont typeface="Symbol"/>
              <a:buChar char=""/>
            </a:pPr>
            <a:r>
              <a:rPr lang="en-US" sz="2200" b="0" strike="noStrike" spc="-1">
                <a:solidFill>
                  <a:srgbClr val="000000"/>
                </a:solidFill>
                <a:latin typeface="Meiryo UI"/>
                <a:ea typeface="Meiryo UI"/>
              </a:rPr>
              <a:t> (社内利用既定を参照してください)</a:t>
            </a:r>
            <a:endParaRPr lang="en-US" sz="2200" b="0" strike="noStrike" spc="-1">
              <a:latin typeface="Arial"/>
            </a:endParaRPr>
          </a:p>
          <a:p>
            <a:pPr marL="431640" indent="-321480">
              <a:lnSpc>
                <a:spcPct val="100000"/>
              </a:lnSpc>
              <a:buClr>
                <a:srgbClr val="000000"/>
              </a:buClr>
              <a:buFont typeface="Wingdings" charset="2"/>
              <a:buChar char=""/>
            </a:pPr>
            <a:r>
              <a:rPr lang="en-US" sz="2400" b="0" strike="noStrike" spc="-1">
                <a:solidFill>
                  <a:srgbClr val="000000"/>
                </a:solidFill>
                <a:latin typeface="Meiryo UI"/>
                <a:ea typeface="Meiryo UI"/>
              </a:rPr>
              <a:t>PowerShellのインストール</a:t>
            </a:r>
            <a:endParaRPr lang="en-US" sz="2400" b="0" strike="noStrike" spc="-1">
              <a:latin typeface="Arial"/>
            </a:endParaRPr>
          </a:p>
          <a:p>
            <a:pPr marL="864360" lvl="1" indent="-321480">
              <a:lnSpc>
                <a:spcPct val="100000"/>
              </a:lnSpc>
              <a:buClr>
                <a:srgbClr val="000000"/>
              </a:buClr>
              <a:buFont typeface="Symbol"/>
              <a:buChar char=""/>
            </a:pPr>
            <a:r>
              <a:rPr lang="en-US" sz="2200" b="0" strike="noStrike" spc="-1">
                <a:solidFill>
                  <a:srgbClr val="000000"/>
                </a:solidFill>
                <a:latin typeface="Meiryo UI"/>
                <a:ea typeface="Meiryo UI"/>
              </a:rPr>
              <a:t>OSが以下のバージョンの場合、PowerShellの追加インストールが必要となります</a:t>
            </a:r>
            <a:endParaRPr lang="en-US" sz="2200" b="0" strike="noStrike" spc="-1">
              <a:latin typeface="Arial"/>
            </a:endParaRPr>
          </a:p>
          <a:p>
            <a:pPr marL="1296000" lvl="2" indent="-286200">
              <a:lnSpc>
                <a:spcPct val="100000"/>
              </a:lnSpc>
              <a:buClr>
                <a:srgbClr val="000000"/>
              </a:buClr>
              <a:buFont typeface="Wingdings" charset="2"/>
              <a:buChar char=""/>
            </a:pPr>
            <a:r>
              <a:rPr lang="en-US" sz="1800" b="0" strike="noStrike" spc="-1">
                <a:solidFill>
                  <a:srgbClr val="000000"/>
                </a:solidFill>
                <a:latin typeface="Meiryo UI"/>
                <a:ea typeface="Meiryo UI"/>
              </a:rPr>
              <a:t>Windows 7、Windows Server 2008 R2、Windows Server 2012</a:t>
            </a:r>
            <a:endParaRPr lang="en-US" sz="1800" b="0" strike="noStrike" spc="-1">
              <a:latin typeface="Arial"/>
            </a:endParaRPr>
          </a:p>
          <a:p>
            <a:pPr marL="864360" lvl="1" indent="-321480">
              <a:lnSpc>
                <a:spcPct val="100000"/>
              </a:lnSpc>
              <a:buClr>
                <a:srgbClr val="000000"/>
              </a:buClr>
              <a:buFont typeface="Symbol"/>
              <a:buChar char=""/>
            </a:pPr>
            <a:r>
              <a:rPr lang="en-US" sz="2200" b="0" strike="noStrike" spc="-1">
                <a:solidFill>
                  <a:srgbClr val="000000"/>
                </a:solidFill>
                <a:latin typeface="Meiryo UI"/>
                <a:ea typeface="Meiryo UI"/>
              </a:rPr>
              <a:t>以下サイトからインストールしてください</a:t>
            </a:r>
            <a:endParaRPr lang="en-US" sz="2200" b="0" strike="noStrike" spc="-1">
              <a:latin typeface="Arial"/>
            </a:endParaRPr>
          </a:p>
          <a:p>
            <a:pPr marL="1296000" lvl="2" indent="-286200">
              <a:lnSpc>
                <a:spcPct val="100000"/>
              </a:lnSpc>
              <a:buClr>
                <a:srgbClr val="000000"/>
              </a:buClr>
              <a:buFont typeface="Wingdings" charset="2"/>
              <a:buChar char=""/>
            </a:pPr>
            <a:r>
              <a:rPr lang="en-US" sz="1800" b="0" strike="noStrike" spc="-1">
                <a:solidFill>
                  <a:srgbClr val="000000"/>
                </a:solidFill>
                <a:latin typeface="Meiryo UI"/>
                <a:ea typeface="Meiryo UI"/>
              </a:rPr>
              <a:t>Microsoft .NET Framework 4.5のインストール</a:t>
            </a:r>
            <a:endParaRPr lang="en-US" sz="1800" b="0" strike="noStrike" spc="-1">
              <a:latin typeface="Arial"/>
            </a:endParaRPr>
          </a:p>
          <a:p>
            <a:pPr marL="1728000" lvl="3" indent="-213480">
              <a:lnSpc>
                <a:spcPct val="100000"/>
              </a:lnSpc>
              <a:buClr>
                <a:srgbClr val="000000"/>
              </a:buClr>
              <a:buFont typeface="Symbol"/>
              <a:buChar char=""/>
            </a:pPr>
            <a:r>
              <a:rPr lang="en-US" sz="1500" b="0" u="sng" strike="noStrike" spc="-1">
                <a:solidFill>
                  <a:srgbClr val="0000FF"/>
                </a:solidFill>
                <a:uFill>
                  <a:solidFill>
                    <a:srgbClr val="FFFFFF"/>
                  </a:solidFill>
                </a:uFill>
                <a:latin typeface="Meiryo UI"/>
                <a:ea typeface="Meiryo UI"/>
                <a:hlinkClick r:id="rId2"/>
              </a:rPr>
              <a:t>http://www.microsoft.com/en-us/download/details.aspx?id=30653</a:t>
            </a:r>
            <a:endParaRPr lang="en-US" sz="1500" b="0" strike="noStrike" spc="-1">
              <a:latin typeface="Arial"/>
            </a:endParaRPr>
          </a:p>
          <a:p>
            <a:pPr marL="1296000" lvl="2" indent="-286200">
              <a:lnSpc>
                <a:spcPct val="100000"/>
              </a:lnSpc>
              <a:buClr>
                <a:srgbClr val="000000"/>
              </a:buClr>
              <a:buFont typeface="Wingdings" charset="2"/>
              <a:buChar char=""/>
            </a:pPr>
            <a:r>
              <a:rPr lang="en-US" sz="1800" b="0" strike="noStrike" spc="-1">
                <a:solidFill>
                  <a:srgbClr val="000000"/>
                </a:solidFill>
                <a:latin typeface="Meiryo UI"/>
                <a:ea typeface="Meiryo UI"/>
              </a:rPr>
              <a:t>Windows Management Framework 5.0 (WFM 5.0) のインストール</a:t>
            </a:r>
            <a:endParaRPr lang="en-US" sz="1800" b="0" strike="noStrike" spc="-1">
              <a:latin typeface="Arial"/>
            </a:endParaRPr>
          </a:p>
          <a:p>
            <a:pPr marL="1728000" lvl="3" indent="-213480">
              <a:lnSpc>
                <a:spcPct val="100000"/>
              </a:lnSpc>
              <a:buClr>
                <a:srgbClr val="000000"/>
              </a:buClr>
              <a:buFont typeface="Symbol"/>
              <a:buChar char=""/>
            </a:pPr>
            <a:r>
              <a:rPr lang="en-US" sz="1500" b="0" u="sng" strike="noStrike" spc="-1">
                <a:solidFill>
                  <a:srgbClr val="0000FF"/>
                </a:solidFill>
                <a:uFill>
                  <a:solidFill>
                    <a:srgbClr val="FFFFFF"/>
                  </a:solidFill>
                </a:uFill>
                <a:latin typeface="Meiryo UI"/>
                <a:ea typeface="Meiryo UI"/>
                <a:hlinkClick r:id="rId3"/>
              </a:rPr>
              <a:t>https://www.microsoft.com/en-us/download/details.aspx?id=50395</a:t>
            </a:r>
            <a:endParaRPr lang="en-US" sz="1500" b="0" strike="noStrike" spc="-1">
              <a:latin typeface="Arial"/>
            </a:endParaRPr>
          </a:p>
          <a:p>
            <a:pPr marL="1728000" lvl="3" indent="-213480">
              <a:lnSpc>
                <a:spcPct val="100000"/>
              </a:lnSpc>
              <a:buClr>
                <a:srgbClr val="000000"/>
              </a:buClr>
              <a:buFont typeface="Symbol"/>
              <a:buChar char=""/>
            </a:pPr>
            <a:r>
              <a:rPr lang="en-US" sz="1500" b="0" strike="noStrike" spc="-1">
                <a:solidFill>
                  <a:srgbClr val="000000"/>
                </a:solidFill>
                <a:latin typeface="Meiryo UI"/>
                <a:ea typeface="Meiryo UI"/>
              </a:rPr>
              <a:t> </a:t>
            </a:r>
            <a:endParaRPr lang="en-US" sz="1500" b="0" strike="noStrike" spc="-1">
              <a:latin typeface="Arial"/>
            </a:endParaRPr>
          </a:p>
          <a:p>
            <a:pPr>
              <a:lnSpc>
                <a:spcPct val="100000"/>
              </a:lnSpc>
            </a:pPr>
            <a:endParaRPr lang="en-US" sz="1500" b="0" strike="noStrike" spc="-1">
              <a:latin typeface="Arial"/>
            </a:endParaRPr>
          </a:p>
          <a:p>
            <a:pPr>
              <a:lnSpc>
                <a:spcPct val="100000"/>
              </a:lnSpc>
            </a:pPr>
            <a:endParaRPr lang="en-US" sz="1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富士通 Primergy 検査実行</a:t>
            </a:r>
            <a:endParaRPr lang="en-US" sz="4400" b="0" strike="noStrike" spc="-1">
              <a:latin typeface="Arial"/>
            </a:endParaRPr>
          </a:p>
        </p:txBody>
      </p:sp>
      <p:sp>
        <p:nvSpPr>
          <p:cNvPr id="541" name="CustomShape 2"/>
          <p:cNvSpPr/>
          <p:nvPr/>
        </p:nvSpPr>
        <p:spPr>
          <a:xfrm>
            <a:off x="504360" y="1768320"/>
            <a:ext cx="9360000" cy="1965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600" b="0" strike="noStrike" spc="-1" dirty="0">
                <a:solidFill>
                  <a:srgbClr val="000000"/>
                </a:solidFill>
                <a:latin typeface="Meiryo UI"/>
                <a:ea typeface="Meiryo UI"/>
              </a:rPr>
              <a:t>PowerShell </a:t>
            </a:r>
            <a:r>
              <a:rPr lang="en-US" sz="1600" b="0" strike="noStrike" spc="-1" dirty="0" err="1">
                <a:solidFill>
                  <a:srgbClr val="000000"/>
                </a:solidFill>
                <a:latin typeface="Meiryo UI"/>
                <a:ea typeface="Meiryo UI"/>
              </a:rPr>
              <a:t>を開いて、プロジェクトディレクトリに移動して</a:t>
            </a:r>
            <a:r>
              <a:rPr lang="en-US" sz="1600" b="0" strike="noStrike" spc="-1" dirty="0">
                <a:solidFill>
                  <a:srgbClr val="000000"/>
                </a:solidFill>
                <a:latin typeface="Meiryo UI"/>
                <a:ea typeface="Meiryo UI"/>
              </a:rPr>
              <a:t>、 </a:t>
            </a:r>
            <a:r>
              <a:rPr lang="en-US" sz="1600" b="0" strike="noStrike" spc="-1" dirty="0" err="1">
                <a:solidFill>
                  <a:srgbClr val="000000"/>
                </a:solidFill>
                <a:latin typeface="Meiryo UI"/>
                <a:ea typeface="Meiryo UI"/>
              </a:rPr>
              <a:t>getconfig</a:t>
            </a:r>
            <a:r>
              <a:rPr lang="en-US" sz="1600" b="0" strike="noStrike" spc="-1" dirty="0">
                <a:solidFill>
                  <a:srgbClr val="000000"/>
                </a:solidFill>
                <a:latin typeface="Meiryo UI"/>
                <a:ea typeface="Meiryo UI"/>
              </a:rPr>
              <a:t> </a:t>
            </a:r>
            <a:r>
              <a:rPr lang="en-US" sz="1600" b="0" strike="noStrike" spc="-1" dirty="0" err="1">
                <a:solidFill>
                  <a:srgbClr val="000000"/>
                </a:solidFill>
                <a:latin typeface="Meiryo UI"/>
                <a:ea typeface="Meiryo UI"/>
              </a:rPr>
              <a:t>を実行します</a:t>
            </a:r>
            <a:r>
              <a:rPr dirty="0"/>
              <a:t/>
            </a:r>
            <a:br>
              <a:rPr dirty="0"/>
            </a:br>
            <a:r>
              <a:rPr lang="en-US" dirty="0" smtClean="0"/>
              <a:t/>
            </a:r>
            <a:br>
              <a:rPr lang="en-US" dirty="0" smtClean="0"/>
            </a:br>
            <a:r>
              <a:rPr lang="en-US" sz="1600" b="0" strike="noStrike" spc="-1" dirty="0" smtClean="0">
                <a:solidFill>
                  <a:srgbClr val="000000"/>
                </a:solidFill>
                <a:latin typeface="Meiryo UI"/>
                <a:ea typeface="Meiryo UI"/>
              </a:rPr>
              <a:t>-</a:t>
            </a:r>
            <a:r>
              <a:rPr lang="en-US" sz="1600" b="0" strike="noStrike" spc="-1" dirty="0">
                <a:solidFill>
                  <a:srgbClr val="000000"/>
                </a:solidFill>
                <a:latin typeface="Meiryo UI"/>
                <a:ea typeface="Meiryo UI"/>
              </a:rPr>
              <a:t>c </a:t>
            </a:r>
            <a:r>
              <a:rPr lang="en-US" sz="1600" b="0" strike="noStrike" spc="-1" dirty="0" err="1">
                <a:solidFill>
                  <a:srgbClr val="000000"/>
                </a:solidFill>
                <a:latin typeface="Meiryo UI"/>
                <a:ea typeface="Meiryo UI"/>
              </a:rPr>
              <a:t>オプションで、config</a:t>
            </a:r>
            <a:r>
              <a:rPr lang="en-US" sz="1600" b="0" strike="noStrike" spc="-1" dirty="0">
                <a:solidFill>
                  <a:srgbClr val="000000"/>
                </a:solidFill>
                <a:latin typeface="Meiryo UI"/>
                <a:ea typeface="Meiryo UI"/>
              </a:rPr>
              <a:t> </a:t>
            </a:r>
            <a:r>
              <a:rPr lang="en-US" sz="1600" b="0" strike="noStrike" spc="-1" dirty="0" err="1">
                <a:solidFill>
                  <a:srgbClr val="000000"/>
                </a:solidFill>
                <a:latin typeface="Meiryo UI"/>
                <a:ea typeface="Meiryo UI"/>
              </a:rPr>
              <a:t>ファイルを指定します</a:t>
            </a:r>
            <a:r>
              <a:rPr dirty="0"/>
              <a:t/>
            </a:r>
            <a:br>
              <a:rPr dirty="0"/>
            </a:br>
            <a:r>
              <a:rPr lang="en-US" sz="1600" dirty="0" smtClean="0">
                <a:latin typeface="Meiryo UI" panose="020B0604030504040204" pitchFamily="50" charset="-128"/>
                <a:ea typeface="Meiryo UI" panose="020B0604030504040204" pitchFamily="50" charset="-128"/>
                <a:cs typeface="Meiryo UI" panose="020B0604030504040204" pitchFamily="50" charset="-128"/>
              </a:rPr>
              <a:t>&gt; </a:t>
            </a:r>
            <a:r>
              <a:rPr lang="en-US" sz="1600" b="0" strike="noStrike" spc="-1"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getconfig</a:t>
            </a:r>
            <a:r>
              <a:rPr lang="en-US"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sz="1600" b="0" strike="noStrike" spc="-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 .\</a:t>
            </a:r>
            <a:r>
              <a:rPr lang="en-US"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template\</a:t>
            </a:r>
            <a:r>
              <a:rPr lang="en-US" sz="1600" b="0" strike="noStrike" spc="-1"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FJ_Primergy</a:t>
            </a:r>
            <a:r>
              <a:rPr lang="en-US"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sz="1600" b="0" strike="noStrike" spc="-1"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config_primergy.groovy</a:t>
            </a:r>
            <a:r>
              <a:rPr lang="en-US"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en-US"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予行演習モードで実行する場合、</a:t>
            </a:r>
            <a:r>
              <a:rPr lang="en-US" altLang="ja-JP"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-d </a:t>
            </a:r>
            <a:r>
              <a:rPr lang="ja-JP" altLang="en-US"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オプションを付加します</a:t>
            </a:r>
            <a:r>
              <a:rPr lang="en-US"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en-US"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&gt; </a:t>
            </a:r>
            <a:r>
              <a:rPr lang="en-US" altLang="ja-JP" sz="1600" b="0" strike="noStrike" spc="-1"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getconfig</a:t>
            </a:r>
            <a:r>
              <a:rPr lang="en-US" altLang="ja-JP"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-c .\template\</a:t>
            </a:r>
            <a:r>
              <a:rPr lang="en-US" altLang="ja-JP" sz="1600" b="0" strike="noStrike" spc="-1"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FJ_Primergy</a:t>
            </a:r>
            <a:r>
              <a:rPr lang="en-US" altLang="ja-JP"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b="0" strike="noStrike" spc="-1"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config_primergy.groovy</a:t>
            </a:r>
            <a:r>
              <a:rPr lang="en-US" altLang="ja-JP" sz="1600" b="0" strike="noStrike" spc="-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-d</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br>
            <a:r>
              <a:rPr sz="1600" dirty="0">
                <a:latin typeface="Meiryo UI" panose="020B0604030504040204" pitchFamily="50" charset="-128"/>
                <a:ea typeface="Meiryo UI" panose="020B0604030504040204" pitchFamily="50" charset="-128"/>
                <a:cs typeface="Meiryo UI" panose="020B0604030504040204" pitchFamily="50" charset="-128"/>
              </a:rPr>
              <a:t/>
            </a:r>
            <a:br>
              <a:rPr sz="1600" dirty="0">
                <a:latin typeface="Meiryo UI" panose="020B0604030504040204" pitchFamily="50" charset="-128"/>
                <a:ea typeface="Meiryo UI" panose="020B0604030504040204" pitchFamily="50" charset="-128"/>
                <a:cs typeface="Meiryo UI" panose="020B0604030504040204" pitchFamily="50" charset="-128"/>
              </a:rPr>
            </a:br>
            <a:r>
              <a:rPr dirty="0"/>
              <a:t/>
            </a:r>
            <a:br>
              <a:rPr dirty="0"/>
            </a:br>
            <a:r>
              <a:rPr lang="en-US" sz="1600" b="0" strike="noStrike" spc="-1" dirty="0">
                <a:solidFill>
                  <a:srgbClr val="000000"/>
                </a:solidFill>
                <a:latin typeface="Meiryo UI"/>
              </a:rPr>
              <a:t> </a:t>
            </a:r>
            <a:endParaRPr lang="en-US" sz="1600" b="0" strike="noStrike" spc="-1" dirty="0">
              <a:latin typeface="Arial"/>
            </a:endParaRPr>
          </a:p>
        </p:txBody>
      </p:sp>
      <p:pic>
        <p:nvPicPr>
          <p:cNvPr id="542" name="図 306"/>
          <p:cNvPicPr/>
          <p:nvPr/>
        </p:nvPicPr>
        <p:blipFill>
          <a:blip r:embed="rId2"/>
          <a:stretch/>
        </p:blipFill>
        <p:spPr>
          <a:xfrm>
            <a:off x="864360" y="5201760"/>
            <a:ext cx="7688880" cy="1152000"/>
          </a:xfrm>
          <a:prstGeom prst="rect">
            <a:avLst/>
          </a:prstGeom>
          <a:ln>
            <a:noFill/>
          </a:ln>
        </p:spPr>
      </p:pic>
      <p:sp>
        <p:nvSpPr>
          <p:cNvPr id="543" name="CustomShape 3"/>
          <p:cNvSpPr/>
          <p:nvPr/>
        </p:nvSpPr>
        <p:spPr>
          <a:xfrm>
            <a:off x="504360" y="3962010"/>
            <a:ext cx="936000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600" b="0" strike="noStrike" spc="-1" dirty="0" err="1">
                <a:solidFill>
                  <a:srgbClr val="000000"/>
                </a:solidFill>
                <a:latin typeface="Meiryo UI"/>
                <a:ea typeface="Meiryo UI"/>
              </a:rPr>
              <a:t>実行後、プロジェクトディレクトリ下の</a:t>
            </a:r>
            <a:r>
              <a:rPr lang="en-US" sz="1600" b="0" strike="noStrike" spc="-1" dirty="0">
                <a:solidFill>
                  <a:srgbClr val="000000"/>
                </a:solidFill>
                <a:latin typeface="Meiryo UI"/>
                <a:ea typeface="Meiryo UI"/>
              </a:rPr>
              <a:t> build </a:t>
            </a:r>
            <a:r>
              <a:rPr lang="en-US" sz="1600" b="0" strike="noStrike" spc="-1" dirty="0" err="1">
                <a:solidFill>
                  <a:srgbClr val="000000"/>
                </a:solidFill>
                <a:latin typeface="Meiryo UI"/>
                <a:ea typeface="Meiryo UI"/>
              </a:rPr>
              <a:t>の下に生成されたExcel検査結果を開いて結果を確認します</a:t>
            </a:r>
            <a:endParaRPr lang="en-US" sz="1600" b="0" strike="noStrike" spc="-1" dirty="0">
              <a:latin typeface="Arial"/>
            </a:endParaRPr>
          </a:p>
          <a:p>
            <a:pPr marL="431640" indent="-322920">
              <a:lnSpc>
                <a:spcPct val="100000"/>
              </a:lnSpc>
              <a:buClr>
                <a:srgbClr val="000000"/>
              </a:buClr>
              <a:buFont typeface="Wingdings" charset="2"/>
              <a:buChar char=""/>
            </a:pPr>
            <a:r>
              <a:rPr lang="en-US" sz="1600" b="0" strike="noStrike" spc="-1" dirty="0" err="1">
                <a:solidFill>
                  <a:srgbClr val="000000"/>
                </a:solidFill>
                <a:latin typeface="Meiryo UI"/>
                <a:ea typeface="Meiryo UI"/>
              </a:rPr>
              <a:t>Excel検査結果の確認ができたら”getconfig</a:t>
            </a:r>
            <a:r>
              <a:rPr lang="en-US" sz="1600" b="0" strike="noStrike" spc="-1" dirty="0">
                <a:solidFill>
                  <a:srgbClr val="000000"/>
                </a:solidFill>
                <a:latin typeface="Meiryo UI"/>
                <a:ea typeface="Meiryo UI"/>
              </a:rPr>
              <a:t> -u </a:t>
            </a:r>
            <a:r>
              <a:rPr lang="en-US" sz="1600" b="0" strike="noStrike" spc="-1" dirty="0" err="1">
                <a:solidFill>
                  <a:srgbClr val="000000"/>
                </a:solidFill>
                <a:latin typeface="Meiryo UI"/>
                <a:ea typeface="Meiryo UI"/>
              </a:rPr>
              <a:t>local”でローカルデータベースに検査結果を登録します</a:t>
            </a:r>
            <a:r>
              <a:rPr dirty="0"/>
              <a:t/>
            </a:r>
            <a:br>
              <a:rPr dirty="0"/>
            </a:br>
            <a:r>
              <a:rPr dirty="0"/>
              <a:t/>
            </a:r>
            <a:br>
              <a:rPr dirty="0"/>
            </a:br>
            <a:r>
              <a:rPr lang="en-US" sz="1600" b="0" strike="noStrike" spc="-1" dirty="0" err="1">
                <a:solidFill>
                  <a:srgbClr val="000000"/>
                </a:solidFill>
                <a:latin typeface="Meiryo UI"/>
                <a:ea typeface="Meiryo UI"/>
              </a:rPr>
              <a:t>getconfig</a:t>
            </a:r>
            <a:r>
              <a:rPr lang="en-US" sz="1600" b="0" strike="noStrike" spc="-1" dirty="0">
                <a:solidFill>
                  <a:srgbClr val="000000"/>
                </a:solidFill>
                <a:latin typeface="Meiryo UI"/>
                <a:ea typeface="Meiryo UI"/>
              </a:rPr>
              <a:t> -c .\template\</a:t>
            </a:r>
            <a:r>
              <a:rPr lang="en-US" sz="1600" b="0" strike="noStrike" spc="-1" dirty="0" err="1">
                <a:solidFill>
                  <a:srgbClr val="000000"/>
                </a:solidFill>
                <a:latin typeface="Meiryo UI"/>
                <a:ea typeface="Meiryo UI"/>
              </a:rPr>
              <a:t>FJ_Primergy</a:t>
            </a:r>
            <a:r>
              <a:rPr lang="en-US" sz="1600" b="0" strike="noStrike" spc="-1" dirty="0">
                <a:solidFill>
                  <a:srgbClr val="000000"/>
                </a:solidFill>
                <a:latin typeface="Meiryo UI"/>
                <a:ea typeface="Meiryo UI"/>
              </a:rPr>
              <a:t>\</a:t>
            </a:r>
            <a:r>
              <a:rPr lang="en-US" sz="1600" b="0" strike="noStrike" spc="-1" dirty="0" err="1">
                <a:solidFill>
                  <a:srgbClr val="000000"/>
                </a:solidFill>
                <a:latin typeface="Meiryo UI"/>
                <a:ea typeface="Meiryo UI"/>
              </a:rPr>
              <a:t>config_primergy.groovy</a:t>
            </a:r>
            <a:r>
              <a:rPr lang="en-US" sz="1600" b="0" strike="noStrike" spc="-1" dirty="0">
                <a:solidFill>
                  <a:srgbClr val="000000"/>
                </a:solidFill>
                <a:latin typeface="Meiryo UI"/>
                <a:ea typeface="Meiryo UI"/>
              </a:rPr>
              <a:t> -u local</a:t>
            </a:r>
            <a:endParaRPr lang="en-US" sz="1600" b="0" strike="noStrike" spc="-1" dirty="0">
              <a:latin typeface="Arial"/>
            </a:endParaRPr>
          </a:p>
          <a:p>
            <a:pPr>
              <a:lnSpc>
                <a:spcPct val="100000"/>
              </a:lnSpc>
            </a:pPr>
            <a:endParaRPr lang="en-US" sz="1600" b="0" strike="noStrike" spc="-1" dirty="0">
              <a:latin typeface="Arial"/>
            </a:endParaRPr>
          </a:p>
          <a:p>
            <a:pPr marL="109080">
              <a:lnSpc>
                <a:spcPct val="100000"/>
              </a:lnSpc>
            </a:pPr>
            <a:endParaRPr lang="en-US" sz="1600" b="0" strike="noStrike" spc="-1" dirty="0">
              <a:latin typeface="Arial"/>
            </a:endParaRPr>
          </a:p>
          <a:p>
            <a:pPr>
              <a:lnSpc>
                <a:spcPct val="100000"/>
              </a:lnSpc>
            </a:pPr>
            <a:endParaRPr lang="en-US" sz="16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CustomShape 1"/>
          <p:cNvSpPr/>
          <p:nvPr/>
        </p:nvSpPr>
        <p:spPr>
          <a:xfrm>
            <a:off x="504360" y="301680"/>
            <a:ext cx="9069480" cy="5847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SPARC Solarisの検査</a:t>
            </a:r>
            <a:endParaRPr lang="en-US" sz="44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SPARC Solaris検査シート入力</a:t>
            </a:r>
            <a:endParaRPr lang="en-US" sz="4400" b="0" strike="noStrike" spc="-1">
              <a:latin typeface="Arial"/>
            </a:endParaRPr>
          </a:p>
        </p:txBody>
      </p:sp>
      <p:sp>
        <p:nvSpPr>
          <p:cNvPr id="546" name="CustomShape 2"/>
          <p:cNvSpPr/>
          <p:nvPr/>
        </p:nvSpPr>
        <p:spPr>
          <a:xfrm>
            <a:off x="504360" y="1769040"/>
            <a:ext cx="9069480" cy="3876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SPARC Solaris用の検査シナリオは、「.\template\Solaris」の下に保存しており、以下2つの検査シートがあります</a:t>
            </a:r>
            <a:endParaRPr lang="en-US" sz="2000" b="0" strike="noStrike" spc="-1">
              <a:latin typeface="Arial"/>
            </a:endParaRPr>
          </a:p>
          <a:p>
            <a:pPr marL="888840" lvl="1" indent="-321480">
              <a:lnSpc>
                <a:spcPct val="100000"/>
              </a:lnSpc>
              <a:buClr>
                <a:srgbClr val="000000"/>
              </a:buClr>
              <a:buFont typeface="Wingdings" charset="2"/>
              <a:buChar char=""/>
            </a:pPr>
            <a:r>
              <a:rPr lang="en-US" sz="2000" b="0" strike="noStrike" spc="-1">
                <a:solidFill>
                  <a:srgbClr val="000000"/>
                </a:solidFill>
                <a:latin typeface="Meiryo UI"/>
                <a:ea typeface="Meiryo UI"/>
              </a:rPr>
              <a:t>template/Solaris/Solarisチェックシート.xlsx	OS検査用</a:t>
            </a:r>
            <a:endParaRPr lang="en-US" sz="2000" b="0" strike="noStrike" spc="-1">
              <a:latin typeface="Arial"/>
            </a:endParaRPr>
          </a:p>
          <a:p>
            <a:pPr marL="888840" lvl="1" indent="-321480">
              <a:lnSpc>
                <a:spcPct val="100000"/>
              </a:lnSpc>
              <a:buClr>
                <a:srgbClr val="000000"/>
              </a:buClr>
              <a:buFont typeface="Wingdings" charset="2"/>
              <a:buChar char=""/>
            </a:pPr>
            <a:r>
              <a:rPr lang="en-US" sz="2000" b="0" strike="noStrike" spc="-1">
                <a:solidFill>
                  <a:srgbClr val="000000"/>
                </a:solidFill>
                <a:latin typeface="Meiryo UI"/>
                <a:ea typeface="Meiryo UI"/>
              </a:rPr>
              <a:t>template/Solaris/XSCFチェックシート.xlsx	HW検査用</a:t>
            </a:r>
            <a:r>
              <a:t/>
            </a:r>
            <a:br/>
            <a:r>
              <a:rPr lang="en-US" sz="2000" b="0" strike="noStrike" spc="-1">
                <a:solidFill>
                  <a:srgbClr val="000000"/>
                </a:solidFill>
                <a:latin typeface="Meiryo UI"/>
              </a:rPr>
              <a:t> </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初めに、「.\template\Solaris\Solarisチェックシート.xlsx」を編集します</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シート「検査対象」を選択し、検査対象サーバの情報を入力します</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「検査ドメイン」に”Solaris”を入力してください</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各項目の入力手順はLinux検査と同じとなります</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config.groovyの編集</a:t>
            </a:r>
            <a:endParaRPr lang="en-US" sz="4400" b="0" strike="noStrike" spc="-1">
              <a:latin typeface="Arial"/>
            </a:endParaRPr>
          </a:p>
        </p:txBody>
      </p:sp>
      <p:sp>
        <p:nvSpPr>
          <p:cNvPr id="548" name="CustomShape 2"/>
          <p:cNvSpPr/>
          <p:nvPr/>
        </p:nvSpPr>
        <p:spPr>
          <a:xfrm>
            <a:off x="504360" y="1682640"/>
            <a:ext cx="907056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notepad++などで「.\template\Solaris\config_solaris.groovy」 を開き、以下の行の接続アカウント情報を編集します</a:t>
            </a:r>
            <a:endParaRPr lang="en-US" sz="1800" b="0" strike="noStrike" spc="-1">
              <a:latin typeface="Arial"/>
            </a:endParaRPr>
          </a:p>
        </p:txBody>
      </p:sp>
      <p:sp>
        <p:nvSpPr>
          <p:cNvPr id="549" name="CustomShape 3"/>
          <p:cNvSpPr/>
          <p:nvPr/>
        </p:nvSpPr>
        <p:spPr>
          <a:xfrm>
            <a:off x="864360" y="2703600"/>
            <a:ext cx="7918560" cy="97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latin typeface="Meiryo UI"/>
                <a:ea typeface="Meiryo UI"/>
              </a:rPr>
              <a:t>// Solaris 接続情報</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account.Solaris.Test.user      = 'guest‘</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account.Solaris.Test.password  = 'guest000'</a:t>
            </a:r>
            <a:endParaRPr lang="en-US" sz="14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SPARC Solaris検査実行1</a:t>
            </a:r>
            <a:endParaRPr lang="en-US" sz="4400" b="0" strike="noStrike" spc="-1">
              <a:latin typeface="Arial"/>
            </a:endParaRPr>
          </a:p>
        </p:txBody>
      </p:sp>
      <p:sp>
        <p:nvSpPr>
          <p:cNvPr id="551" name="CustomShape 2"/>
          <p:cNvSpPr/>
          <p:nvPr/>
        </p:nvSpPr>
        <p:spPr>
          <a:xfrm>
            <a:off x="504360" y="1482570"/>
            <a:ext cx="907056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600" b="0" strike="noStrike" spc="-1" dirty="0" err="1">
                <a:solidFill>
                  <a:srgbClr val="000000"/>
                </a:solidFill>
                <a:latin typeface="Meiryo UI"/>
                <a:ea typeface="Meiryo UI"/>
              </a:rPr>
              <a:t>PowerShellを開いて、プロジェクトディレクトリに移動して、getconfig</a:t>
            </a:r>
            <a:r>
              <a:rPr lang="en-US" sz="1600" b="0" strike="noStrike" spc="-1" dirty="0">
                <a:solidFill>
                  <a:srgbClr val="000000"/>
                </a:solidFill>
                <a:latin typeface="Meiryo UI"/>
                <a:ea typeface="Meiryo UI"/>
              </a:rPr>
              <a:t> </a:t>
            </a:r>
            <a:r>
              <a:rPr lang="en-US" sz="1600" b="0" strike="noStrike" spc="-1" dirty="0" err="1">
                <a:solidFill>
                  <a:srgbClr val="000000"/>
                </a:solidFill>
                <a:latin typeface="Meiryo UI"/>
                <a:ea typeface="Meiryo UI"/>
              </a:rPr>
              <a:t>を実行します</a:t>
            </a:r>
            <a:r>
              <a:rPr sz="1600" dirty="0"/>
              <a:t/>
            </a:r>
            <a:br>
              <a:rPr sz="1600" dirty="0"/>
            </a:br>
            <a:r>
              <a:rPr lang="en-US" sz="1600" dirty="0" smtClean="0"/>
              <a:t/>
            </a:r>
            <a:br>
              <a:rPr lang="en-US" sz="1600" dirty="0" smtClean="0"/>
            </a:br>
            <a:r>
              <a:rPr lang="en-US" sz="1600" b="0" strike="noStrike" spc="-1" dirty="0" smtClean="0">
                <a:solidFill>
                  <a:srgbClr val="000000"/>
                </a:solidFill>
                <a:latin typeface="Meiryo UI"/>
                <a:ea typeface="Meiryo UI"/>
              </a:rPr>
              <a:t> </a:t>
            </a:r>
            <a:r>
              <a:rPr lang="en-US" sz="1600" b="0" strike="noStrike" spc="-1" dirty="0">
                <a:solidFill>
                  <a:srgbClr val="000000"/>
                </a:solidFill>
                <a:latin typeface="Meiryo UI"/>
                <a:ea typeface="Meiryo UI"/>
              </a:rPr>
              <a:t>-c </a:t>
            </a:r>
            <a:r>
              <a:rPr lang="en-US" sz="1600" b="0" strike="noStrike" spc="-1" dirty="0" err="1">
                <a:solidFill>
                  <a:srgbClr val="000000"/>
                </a:solidFill>
                <a:latin typeface="Meiryo UI"/>
                <a:ea typeface="Meiryo UI"/>
              </a:rPr>
              <a:t>オプションで、config</a:t>
            </a:r>
            <a:r>
              <a:rPr lang="en-US" sz="1600" b="0" strike="noStrike" spc="-1" dirty="0">
                <a:solidFill>
                  <a:srgbClr val="000000"/>
                </a:solidFill>
                <a:latin typeface="Meiryo UI"/>
                <a:ea typeface="Meiryo UI"/>
              </a:rPr>
              <a:t> </a:t>
            </a:r>
            <a:r>
              <a:rPr lang="en-US" sz="1600" b="0" strike="noStrike" spc="-1" dirty="0" err="1" smtClean="0">
                <a:solidFill>
                  <a:srgbClr val="000000"/>
                </a:solidFill>
                <a:latin typeface="Meiryo UI"/>
                <a:ea typeface="Meiryo UI"/>
              </a:rPr>
              <a:t>ファイルを指定します</a:t>
            </a:r>
            <a:r>
              <a:rPr sz="1600" dirty="0"/>
              <a:t/>
            </a:r>
            <a:br>
              <a:rPr sz="1600" dirty="0"/>
            </a:br>
            <a:r>
              <a:rPr sz="1600" dirty="0"/>
              <a:t/>
            </a:r>
            <a:br>
              <a:rPr sz="1600" dirty="0"/>
            </a:br>
            <a:r>
              <a:rPr lang="en-US" sz="1600" dirty="0" smtClean="0"/>
              <a:t>&gt; </a:t>
            </a:r>
            <a:r>
              <a:rPr lang="en-US" sz="1600" b="0" strike="noStrike" spc="-1" dirty="0" err="1" smtClean="0">
                <a:solidFill>
                  <a:srgbClr val="000000"/>
                </a:solidFill>
                <a:latin typeface="Meiryo UI"/>
                <a:ea typeface="Meiryo UI"/>
              </a:rPr>
              <a:t>getconfig</a:t>
            </a:r>
            <a:r>
              <a:rPr lang="en-US" sz="1600" b="0" strike="noStrike" spc="-1" dirty="0" smtClean="0">
                <a:solidFill>
                  <a:srgbClr val="000000"/>
                </a:solidFill>
                <a:latin typeface="Meiryo UI"/>
                <a:ea typeface="Meiryo UI"/>
              </a:rPr>
              <a:t> </a:t>
            </a:r>
            <a:r>
              <a:rPr lang="en-US" sz="1600" b="0" strike="noStrike" spc="-1" dirty="0">
                <a:solidFill>
                  <a:srgbClr val="000000"/>
                </a:solidFill>
                <a:latin typeface="Meiryo UI"/>
                <a:ea typeface="Meiryo UI"/>
              </a:rPr>
              <a:t>-c .\</a:t>
            </a:r>
            <a:r>
              <a:rPr lang="en-US" sz="1600" b="0" strike="noStrike" spc="-1" dirty="0" smtClean="0">
                <a:solidFill>
                  <a:srgbClr val="000000"/>
                </a:solidFill>
                <a:latin typeface="Meiryo UI"/>
                <a:ea typeface="Meiryo UI"/>
              </a:rPr>
              <a:t>template\Solaris\</a:t>
            </a:r>
            <a:r>
              <a:rPr lang="en-US" sz="1600" b="0" strike="noStrike" spc="-1" dirty="0" err="1" smtClean="0">
                <a:solidFill>
                  <a:srgbClr val="000000"/>
                </a:solidFill>
                <a:latin typeface="Meiryo UI"/>
                <a:ea typeface="Meiryo UI"/>
              </a:rPr>
              <a:t>config_solaris.groovy</a:t>
            </a:r>
            <a:r>
              <a:rPr lang="en-US" sz="1600" b="0" strike="noStrike" spc="-1" dirty="0" smtClean="0">
                <a:solidFill>
                  <a:srgbClr val="000000"/>
                </a:solidFill>
                <a:latin typeface="Meiryo UI"/>
                <a:ea typeface="Meiryo UI"/>
              </a:rPr>
              <a:t/>
            </a:r>
            <a:br>
              <a:rPr lang="en-US" sz="1600" b="0" strike="noStrike" spc="-1" dirty="0" smtClean="0">
                <a:solidFill>
                  <a:srgbClr val="000000"/>
                </a:solidFill>
                <a:latin typeface="Meiryo UI"/>
                <a:ea typeface="Meiryo UI"/>
              </a:rPr>
            </a:br>
            <a:r>
              <a:rPr lang="en-US" sz="1600" b="0" strike="noStrike" spc="-1" dirty="0" smtClean="0">
                <a:solidFill>
                  <a:srgbClr val="000000"/>
                </a:solidFill>
                <a:latin typeface="Meiryo UI"/>
                <a:ea typeface="Meiryo UI"/>
              </a:rPr>
              <a:t/>
            </a:r>
            <a:br>
              <a:rPr lang="en-US" sz="1600" b="0" strike="noStrike" spc="-1" dirty="0" smtClean="0">
                <a:solidFill>
                  <a:srgbClr val="000000"/>
                </a:solidFill>
                <a:latin typeface="Meiryo UI"/>
                <a:ea typeface="Meiryo UI"/>
              </a:rPr>
            </a:br>
            <a:r>
              <a:rPr lang="ja-JP" altLang="en-US" sz="1600" b="0" strike="noStrike" spc="-1" dirty="0" smtClean="0">
                <a:solidFill>
                  <a:srgbClr val="000000"/>
                </a:solidFill>
                <a:latin typeface="Meiryo UI"/>
                <a:ea typeface="Meiryo UI"/>
              </a:rPr>
              <a:t>予行演習モードで実行する場合、</a:t>
            </a:r>
            <a:r>
              <a:rPr lang="en-US" altLang="ja-JP" sz="1600" b="0" strike="noStrike" spc="-1" dirty="0" smtClean="0">
                <a:solidFill>
                  <a:srgbClr val="000000"/>
                </a:solidFill>
                <a:latin typeface="Meiryo UI"/>
                <a:ea typeface="Meiryo UI"/>
              </a:rPr>
              <a:t>-d </a:t>
            </a:r>
            <a:r>
              <a:rPr lang="ja-JP" altLang="en-US" sz="1600" b="0" strike="noStrike" spc="-1" dirty="0" smtClean="0">
                <a:solidFill>
                  <a:srgbClr val="000000"/>
                </a:solidFill>
                <a:latin typeface="Meiryo UI"/>
                <a:ea typeface="Meiryo UI"/>
              </a:rPr>
              <a:t>オプションを付加します</a:t>
            </a:r>
            <a:r>
              <a:rPr lang="en-US" sz="1600" b="0" strike="noStrike" spc="-1" dirty="0" smtClean="0">
                <a:solidFill>
                  <a:srgbClr val="000000"/>
                </a:solidFill>
                <a:latin typeface="Meiryo UI"/>
                <a:ea typeface="Meiryo UI"/>
              </a:rPr>
              <a:t/>
            </a:r>
            <a:br>
              <a:rPr lang="en-US" sz="1600" b="0" strike="noStrike" spc="-1" dirty="0" smtClean="0">
                <a:solidFill>
                  <a:srgbClr val="000000"/>
                </a:solidFill>
                <a:latin typeface="Meiryo UI"/>
                <a:ea typeface="Meiryo UI"/>
              </a:rPr>
            </a:br>
            <a:r>
              <a:rPr lang="en-US" sz="1600" b="0" strike="noStrike" spc="-1" dirty="0" smtClean="0">
                <a:solidFill>
                  <a:srgbClr val="000000"/>
                </a:solidFill>
                <a:latin typeface="Meiryo UI"/>
                <a:ea typeface="Meiryo UI"/>
              </a:rPr>
              <a:t/>
            </a:r>
            <a:br>
              <a:rPr lang="en-US" sz="1600" b="0" strike="noStrike" spc="-1" dirty="0" smtClean="0">
                <a:solidFill>
                  <a:srgbClr val="000000"/>
                </a:solidFill>
                <a:latin typeface="Meiryo UI"/>
                <a:ea typeface="Meiryo UI"/>
              </a:rPr>
            </a:br>
            <a:r>
              <a:rPr lang="en-US" altLang="ja-JP" sz="1600" dirty="0" smtClean="0"/>
              <a:t>&gt; </a:t>
            </a:r>
            <a:r>
              <a:rPr lang="en-US" altLang="ja-JP" sz="1600" spc="-1" dirty="0" err="1">
                <a:solidFill>
                  <a:srgbClr val="000000"/>
                </a:solidFill>
                <a:latin typeface="Meiryo UI"/>
                <a:ea typeface="Meiryo UI"/>
              </a:rPr>
              <a:t>getconfig</a:t>
            </a:r>
            <a:r>
              <a:rPr lang="en-US" altLang="ja-JP" sz="1600" spc="-1" dirty="0">
                <a:solidFill>
                  <a:srgbClr val="000000"/>
                </a:solidFill>
                <a:latin typeface="Meiryo UI"/>
                <a:ea typeface="Meiryo UI"/>
              </a:rPr>
              <a:t> -c .\template\Solaris\</a:t>
            </a:r>
            <a:r>
              <a:rPr lang="en-US" altLang="ja-JP" sz="1600" spc="-1" dirty="0" err="1">
                <a:solidFill>
                  <a:srgbClr val="000000"/>
                </a:solidFill>
                <a:latin typeface="Meiryo UI"/>
                <a:ea typeface="Meiryo UI"/>
              </a:rPr>
              <a:t>config_solaris.groovy</a:t>
            </a:r>
            <a:r>
              <a:rPr lang="en-US" altLang="ja-JP" sz="1600" spc="-1" dirty="0">
                <a:solidFill>
                  <a:srgbClr val="000000"/>
                </a:solidFill>
                <a:latin typeface="Meiryo UI"/>
                <a:ea typeface="Meiryo UI"/>
              </a:rPr>
              <a:t> –d</a:t>
            </a:r>
            <a:br>
              <a:rPr lang="en-US" altLang="ja-JP" sz="1600" spc="-1" dirty="0">
                <a:solidFill>
                  <a:srgbClr val="000000"/>
                </a:solidFill>
                <a:latin typeface="Meiryo UI"/>
                <a:ea typeface="Meiryo UI"/>
              </a:rPr>
            </a:br>
            <a:endParaRPr lang="en-US" sz="1600" b="0" strike="noStrike" spc="-1" dirty="0">
              <a:latin typeface="Arial"/>
            </a:endParaRPr>
          </a:p>
        </p:txBody>
      </p:sp>
      <p:pic>
        <p:nvPicPr>
          <p:cNvPr id="552" name="図 1"/>
          <p:cNvPicPr/>
          <p:nvPr/>
        </p:nvPicPr>
        <p:blipFill>
          <a:blip r:embed="rId2"/>
          <a:stretch/>
        </p:blipFill>
        <p:spPr>
          <a:xfrm>
            <a:off x="916200" y="3812370"/>
            <a:ext cx="8247600" cy="3475800"/>
          </a:xfrm>
          <a:prstGeom prst="rect">
            <a:avLst/>
          </a:prstGeom>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SPARC Solaris検査実行2</a:t>
            </a:r>
            <a:endParaRPr lang="en-US" sz="4400" b="0" strike="noStrike" spc="-1">
              <a:latin typeface="Arial"/>
            </a:endParaRPr>
          </a:p>
        </p:txBody>
      </p:sp>
      <p:sp>
        <p:nvSpPr>
          <p:cNvPr id="554" name="CustomShape 2"/>
          <p:cNvSpPr/>
          <p:nvPr/>
        </p:nvSpPr>
        <p:spPr>
          <a:xfrm>
            <a:off x="504360" y="4648680"/>
            <a:ext cx="9070560" cy="60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Excel検査結果の確認ができたら”getconfig -u local”でローカルデータベースに検査結果を登録します</a:t>
            </a:r>
            <a:r>
              <a:t/>
            </a:r>
            <a:br/>
            <a:r>
              <a:t/>
            </a:r>
            <a:br/>
            <a:r>
              <a:rPr lang="en-US" sz="1800" b="0" strike="noStrike" spc="-1">
                <a:solidFill>
                  <a:srgbClr val="000000"/>
                </a:solidFill>
                <a:latin typeface="Meiryo UI"/>
                <a:ea typeface="Meiryo UI"/>
              </a:rPr>
              <a:t>getconfig -c .\template\Solaris\config_solaris.groovy -u local</a:t>
            </a:r>
            <a:endParaRPr lang="en-US" sz="1800" b="0" strike="noStrike" spc="-1">
              <a:latin typeface="Arial"/>
            </a:endParaRPr>
          </a:p>
        </p:txBody>
      </p:sp>
      <p:pic>
        <p:nvPicPr>
          <p:cNvPr id="555" name="図 306"/>
          <p:cNvPicPr/>
          <p:nvPr/>
        </p:nvPicPr>
        <p:blipFill>
          <a:blip r:embed="rId2"/>
          <a:stretch/>
        </p:blipFill>
        <p:spPr>
          <a:xfrm>
            <a:off x="864360" y="6027480"/>
            <a:ext cx="7450560" cy="1152000"/>
          </a:xfrm>
          <a:prstGeom prst="rect">
            <a:avLst/>
          </a:prstGeom>
          <a:ln>
            <a:noFill/>
          </a:ln>
        </p:spPr>
      </p:pic>
      <p:sp>
        <p:nvSpPr>
          <p:cNvPr id="556" name="CustomShape 3"/>
          <p:cNvSpPr/>
          <p:nvPr/>
        </p:nvSpPr>
        <p:spPr>
          <a:xfrm>
            <a:off x="504360" y="1656000"/>
            <a:ext cx="907056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実行後、プロジェクトディレクトリ下のbuildの下に生成されたExcel検査結果を開いて結果を確認します</a:t>
            </a:r>
            <a:endParaRPr lang="en-US" sz="1800" b="0" strike="noStrike" spc="-1">
              <a:latin typeface="Arial"/>
            </a:endParaRPr>
          </a:p>
        </p:txBody>
      </p:sp>
      <p:pic>
        <p:nvPicPr>
          <p:cNvPr id="557" name="図 308"/>
          <p:cNvPicPr/>
          <p:nvPr/>
        </p:nvPicPr>
        <p:blipFill>
          <a:blip r:embed="rId3"/>
          <a:stretch/>
        </p:blipFill>
        <p:spPr>
          <a:xfrm>
            <a:off x="822240" y="2304360"/>
            <a:ext cx="6016320" cy="2157840"/>
          </a:xfrm>
          <a:prstGeom prst="rect">
            <a:avLst/>
          </a:prstGeom>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SPARC XSCF検査シート入力</a:t>
            </a:r>
            <a:endParaRPr lang="en-US" sz="4400" b="0" strike="noStrike" spc="-1">
              <a:latin typeface="Arial"/>
            </a:endParaRPr>
          </a:p>
        </p:txBody>
      </p:sp>
      <p:sp>
        <p:nvSpPr>
          <p:cNvPr id="559" name="CustomShape 2"/>
          <p:cNvSpPr/>
          <p:nvPr/>
        </p:nvSpPr>
        <p:spPr>
          <a:xfrm>
            <a:off x="504360" y="1769040"/>
            <a:ext cx="9069480" cy="132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プロジェクトディレクトリに移動し、「.\template\Solaris\XSCFチェックシート.xlsx」を編集します</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シート「検査対象」の入力列に 検査対象のSPARC XSCFインターフェースの情報を入力します</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はじめに「検査ドメイン」に”XSCF”を入力してください</a:t>
            </a:r>
            <a:endParaRPr lang="en-US" sz="2000" b="0" strike="noStrike" spc="-1">
              <a:latin typeface="Arial"/>
            </a:endParaRPr>
          </a:p>
          <a:p>
            <a:pPr marL="431640" indent="-321480">
              <a:lnSpc>
                <a:spcPct val="100000"/>
              </a:lnSpc>
              <a:buClr>
                <a:srgbClr val="000000"/>
              </a:buClr>
              <a:buFont typeface="Wingdings" charset="2"/>
              <a:buChar char=""/>
            </a:pPr>
            <a:r>
              <a:rPr lang="en-US" sz="2000" b="0" strike="noStrike" spc="-1">
                <a:solidFill>
                  <a:srgbClr val="000000"/>
                </a:solidFill>
                <a:latin typeface="Meiryo UI"/>
                <a:ea typeface="Meiryo UI"/>
              </a:rPr>
              <a:t>各項目の入力手順はSPARC Solaris 検査と同じとなります</a:t>
            </a:r>
            <a:r>
              <a:t/>
            </a:r>
            <a:br/>
            <a:r>
              <a:rPr lang="en-US" sz="2000" b="0" strike="noStrike" spc="-1">
                <a:solidFill>
                  <a:srgbClr val="000000"/>
                </a:solidFill>
                <a:latin typeface="Meiryo UI"/>
              </a:rPr>
              <a:t> </a:t>
            </a:r>
            <a:endParaRPr lang="en-US" sz="2000" b="0" strike="noStrike" spc="-1">
              <a:latin typeface="Arial"/>
            </a:endParaRPr>
          </a:p>
          <a:p>
            <a:pPr marL="109800">
              <a:lnSpc>
                <a:spcPct val="100000"/>
              </a:lnSpc>
            </a:pPr>
            <a:r>
              <a:rPr lang="en-US" sz="2000" b="0" strike="noStrike" spc="-1">
                <a:solidFill>
                  <a:srgbClr val="000000"/>
                </a:solidFill>
                <a:latin typeface="Meiryo UI"/>
                <a:ea typeface="Meiryo UI"/>
              </a:rPr>
              <a:t>(注意) 「対象サーバ」の入力は、前頁のSPARC Solaris 検査と同じホスト名を入力してください</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SPARC XSCF config.groovyの編集</a:t>
            </a:r>
            <a:endParaRPr lang="en-US" sz="4400" b="0" strike="noStrike" spc="-1">
              <a:latin typeface="Arial"/>
            </a:endParaRPr>
          </a:p>
        </p:txBody>
      </p:sp>
      <p:sp>
        <p:nvSpPr>
          <p:cNvPr id="561" name="CustomShape 2"/>
          <p:cNvSpPr/>
          <p:nvPr/>
        </p:nvSpPr>
        <p:spPr>
          <a:xfrm>
            <a:off x="504360" y="1682640"/>
            <a:ext cx="907056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notepad++などで「.\template\Solaris\xscf_config.groovy」 を開き、以下の行の接続アカウント情報を編集します</a:t>
            </a:r>
            <a:endParaRPr lang="en-US" sz="1800" b="0" strike="noStrike" spc="-1">
              <a:latin typeface="Arial"/>
            </a:endParaRPr>
          </a:p>
        </p:txBody>
      </p:sp>
      <p:sp>
        <p:nvSpPr>
          <p:cNvPr id="562" name="CustomShape 3"/>
          <p:cNvSpPr/>
          <p:nvPr/>
        </p:nvSpPr>
        <p:spPr>
          <a:xfrm>
            <a:off x="864360" y="2338200"/>
            <a:ext cx="7918560" cy="97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latin typeface="Meiryo UI"/>
                <a:ea typeface="Meiryo UI"/>
              </a:rPr>
              <a:t>// XSCF 接続情報</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account.XSCF.Test.user      = 'guest‘</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account.XSCF.Test.password  = 'guest000'</a:t>
            </a:r>
            <a:endParaRPr lang="en-US" sz="14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SPARC XSCF検査実行</a:t>
            </a:r>
            <a:endParaRPr lang="en-US" sz="4400" b="0" strike="noStrike" spc="-1">
              <a:latin typeface="Arial"/>
            </a:endParaRPr>
          </a:p>
        </p:txBody>
      </p:sp>
      <p:sp>
        <p:nvSpPr>
          <p:cNvPr id="564" name="CustomShape 2"/>
          <p:cNvSpPr/>
          <p:nvPr/>
        </p:nvSpPr>
        <p:spPr>
          <a:xfrm>
            <a:off x="504360" y="1449660"/>
            <a:ext cx="936000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buClr>
                <a:srgbClr val="000000"/>
              </a:buClr>
              <a:buFont typeface="Wingdings" charset="2"/>
              <a:buChar char=""/>
            </a:pPr>
            <a:r>
              <a:rPr lang="en-US" sz="1600" b="0" strike="noStrike" spc="-1" dirty="0" err="1">
                <a:solidFill>
                  <a:srgbClr val="000000"/>
                </a:solidFill>
                <a:latin typeface="Meiryo UI"/>
                <a:ea typeface="Meiryo UI"/>
              </a:rPr>
              <a:t>PowerShellを開いて、プロジェクトディレクトリに移動して、getconfig</a:t>
            </a:r>
            <a:r>
              <a:rPr lang="en-US" sz="1600" b="0" strike="noStrike" spc="-1" dirty="0">
                <a:solidFill>
                  <a:srgbClr val="000000"/>
                </a:solidFill>
                <a:latin typeface="Meiryo UI"/>
                <a:ea typeface="Meiryo UI"/>
              </a:rPr>
              <a:t> </a:t>
            </a:r>
            <a:r>
              <a:rPr lang="en-US" sz="1600" b="0" strike="noStrike" spc="-1" dirty="0" err="1">
                <a:solidFill>
                  <a:srgbClr val="000000"/>
                </a:solidFill>
                <a:latin typeface="Meiryo UI"/>
                <a:ea typeface="Meiryo UI"/>
              </a:rPr>
              <a:t>を実行します</a:t>
            </a:r>
            <a:r>
              <a:rPr dirty="0"/>
              <a:t/>
            </a:r>
            <a:br>
              <a:rPr dirty="0"/>
            </a:br>
            <a:r>
              <a:rPr lang="en-US" sz="1600" b="0" strike="noStrike" spc="-1" dirty="0">
                <a:solidFill>
                  <a:srgbClr val="000000"/>
                </a:solidFill>
                <a:latin typeface="Meiryo UI"/>
                <a:ea typeface="Meiryo UI"/>
              </a:rPr>
              <a:t> -c </a:t>
            </a:r>
            <a:r>
              <a:rPr lang="en-US" sz="1600" b="0" strike="noStrike" spc="-1" dirty="0" err="1">
                <a:solidFill>
                  <a:srgbClr val="000000"/>
                </a:solidFill>
                <a:latin typeface="Meiryo UI"/>
                <a:ea typeface="Meiryo UI"/>
              </a:rPr>
              <a:t>オプションで、config</a:t>
            </a:r>
            <a:r>
              <a:rPr lang="en-US" sz="1600" b="0" strike="noStrike" spc="-1" dirty="0">
                <a:solidFill>
                  <a:srgbClr val="000000"/>
                </a:solidFill>
                <a:latin typeface="Meiryo UI"/>
                <a:ea typeface="Meiryo UI"/>
              </a:rPr>
              <a:t> </a:t>
            </a:r>
            <a:r>
              <a:rPr lang="en-US" sz="1600" b="0" strike="noStrike" spc="-1" dirty="0" err="1" smtClean="0">
                <a:solidFill>
                  <a:srgbClr val="000000"/>
                </a:solidFill>
                <a:latin typeface="Meiryo UI"/>
                <a:ea typeface="Meiryo UI"/>
              </a:rPr>
              <a:t>ファイルを指定します</a:t>
            </a:r>
            <a:r>
              <a:rPr lang="en-US" sz="1600" b="0" strike="noStrike" spc="-1" dirty="0" smtClean="0">
                <a:solidFill>
                  <a:srgbClr val="000000"/>
                </a:solidFill>
                <a:latin typeface="Meiryo UI"/>
                <a:ea typeface="Meiryo UI"/>
              </a:rPr>
              <a:t/>
            </a:r>
            <a:br>
              <a:rPr lang="en-US" sz="1600" b="0" strike="noStrike" spc="-1" dirty="0" smtClean="0">
                <a:solidFill>
                  <a:srgbClr val="000000"/>
                </a:solidFill>
                <a:latin typeface="Meiryo UI"/>
                <a:ea typeface="Meiryo UI"/>
              </a:rPr>
            </a:br>
            <a:r>
              <a:rPr dirty="0"/>
              <a:t/>
            </a:r>
            <a:br>
              <a:rPr dirty="0"/>
            </a:br>
            <a:r>
              <a:rPr lang="en-US" sz="1600" b="0" strike="noStrike" spc="-1" dirty="0" err="1">
                <a:solidFill>
                  <a:srgbClr val="000000"/>
                </a:solidFill>
                <a:latin typeface="Meiryo UI"/>
                <a:ea typeface="Meiryo UI"/>
              </a:rPr>
              <a:t>getconfig</a:t>
            </a:r>
            <a:r>
              <a:rPr lang="en-US" sz="1600" b="0" strike="noStrike" spc="-1" dirty="0">
                <a:solidFill>
                  <a:srgbClr val="000000"/>
                </a:solidFill>
                <a:latin typeface="Meiryo UI"/>
                <a:ea typeface="Meiryo UI"/>
              </a:rPr>
              <a:t> -c .\</a:t>
            </a:r>
            <a:r>
              <a:rPr lang="en-US" sz="1600" b="0" strike="noStrike" spc="-1" dirty="0" smtClean="0">
                <a:solidFill>
                  <a:srgbClr val="000000"/>
                </a:solidFill>
                <a:latin typeface="Meiryo UI"/>
                <a:ea typeface="Meiryo UI"/>
              </a:rPr>
              <a:t>template\Solaris\</a:t>
            </a:r>
            <a:r>
              <a:rPr lang="en-US" sz="1600" b="0" strike="noStrike" spc="-1" dirty="0" err="1" smtClean="0">
                <a:solidFill>
                  <a:srgbClr val="000000"/>
                </a:solidFill>
                <a:latin typeface="Meiryo UI"/>
                <a:ea typeface="Meiryo UI"/>
              </a:rPr>
              <a:t>config_xscf.groovy</a:t>
            </a:r>
            <a:r>
              <a:rPr lang="en-US" sz="1600" b="0" strike="noStrike" spc="-1" dirty="0" smtClean="0">
                <a:solidFill>
                  <a:srgbClr val="000000"/>
                </a:solidFill>
                <a:latin typeface="Meiryo UI"/>
                <a:ea typeface="Meiryo UI"/>
              </a:rPr>
              <a:t/>
            </a:r>
            <a:br>
              <a:rPr lang="en-US" sz="1600" b="0" strike="noStrike" spc="-1" dirty="0" smtClean="0">
                <a:solidFill>
                  <a:srgbClr val="000000"/>
                </a:solidFill>
                <a:latin typeface="Meiryo UI"/>
                <a:ea typeface="Meiryo UI"/>
              </a:rPr>
            </a:br>
            <a:r>
              <a:rPr lang="ja-JP" altLang="en-US" sz="1600" b="0" strike="noStrike" spc="-1" dirty="0" smtClean="0">
                <a:solidFill>
                  <a:srgbClr val="000000"/>
                </a:solidFill>
                <a:latin typeface="Meiryo UI"/>
                <a:ea typeface="Meiryo UI"/>
              </a:rPr>
              <a:t>予行演習モードで実行する場合は</a:t>
            </a:r>
            <a:r>
              <a:rPr lang="en-US" altLang="ja-JP" sz="1600" b="0" strike="noStrike" spc="-1" dirty="0" smtClean="0">
                <a:solidFill>
                  <a:srgbClr val="000000"/>
                </a:solidFill>
                <a:latin typeface="Meiryo UI"/>
                <a:ea typeface="Meiryo UI"/>
              </a:rPr>
              <a:t>-d</a:t>
            </a:r>
            <a:r>
              <a:rPr lang="ja-JP" altLang="en-US" sz="1600" b="0" strike="noStrike" spc="-1" dirty="0" smtClean="0">
                <a:solidFill>
                  <a:srgbClr val="000000"/>
                </a:solidFill>
                <a:latin typeface="Meiryo UI"/>
                <a:ea typeface="Meiryo UI"/>
              </a:rPr>
              <a:t>オプションを付加します</a:t>
            </a:r>
            <a:r>
              <a:rPr lang="en-US" sz="1600" b="0" strike="noStrike" spc="-1" dirty="0" smtClean="0">
                <a:solidFill>
                  <a:srgbClr val="000000"/>
                </a:solidFill>
                <a:latin typeface="Meiryo UI"/>
                <a:ea typeface="Meiryo UI"/>
              </a:rPr>
              <a:t/>
            </a:r>
            <a:br>
              <a:rPr lang="en-US" sz="1600" b="0" strike="noStrike" spc="-1" dirty="0" smtClean="0">
                <a:solidFill>
                  <a:srgbClr val="000000"/>
                </a:solidFill>
                <a:latin typeface="Meiryo UI"/>
                <a:ea typeface="Meiryo UI"/>
              </a:rPr>
            </a:br>
            <a:r>
              <a:rPr lang="en-US" altLang="ja-JP" sz="1600" b="0" strike="noStrike" spc="-1" dirty="0" err="1" smtClean="0">
                <a:solidFill>
                  <a:srgbClr val="000000"/>
                </a:solidFill>
                <a:latin typeface="Meiryo UI"/>
                <a:ea typeface="Meiryo UI"/>
              </a:rPr>
              <a:t>getconfig</a:t>
            </a:r>
            <a:r>
              <a:rPr lang="en-US" altLang="ja-JP" sz="1600" b="0" strike="noStrike" spc="-1" dirty="0" smtClean="0">
                <a:solidFill>
                  <a:srgbClr val="000000"/>
                </a:solidFill>
                <a:latin typeface="Meiryo UI"/>
                <a:ea typeface="Meiryo UI"/>
              </a:rPr>
              <a:t> -c .\template\Solaris\</a:t>
            </a:r>
            <a:r>
              <a:rPr lang="en-US" altLang="ja-JP" sz="1600" b="0" strike="noStrike" spc="-1" dirty="0" err="1" smtClean="0">
                <a:solidFill>
                  <a:srgbClr val="000000"/>
                </a:solidFill>
                <a:latin typeface="Meiryo UI"/>
                <a:ea typeface="Meiryo UI"/>
              </a:rPr>
              <a:t>config_xscf.groovy</a:t>
            </a:r>
            <a:r>
              <a:rPr lang="en-US" altLang="ja-JP" sz="1600" b="0" strike="noStrike" spc="-1" dirty="0" smtClean="0">
                <a:solidFill>
                  <a:srgbClr val="000000"/>
                </a:solidFill>
                <a:latin typeface="Meiryo UI"/>
                <a:ea typeface="Meiryo UI"/>
              </a:rPr>
              <a:t> -d</a:t>
            </a:r>
            <a:endParaRPr lang="en-US" altLang="ja-JP" sz="1600" spc="-1" dirty="0"/>
          </a:p>
          <a:p>
            <a:pPr marL="431640" indent="-322920">
              <a:lnSpc>
                <a:spcPct val="100000"/>
              </a:lnSpc>
              <a:buClr>
                <a:srgbClr val="000000"/>
              </a:buClr>
              <a:buFont typeface="Wingdings" charset="2"/>
              <a:buChar char=""/>
            </a:pPr>
            <a:endParaRPr lang="en-US" sz="1600" b="0" strike="noStrike" spc="-1" dirty="0">
              <a:latin typeface="Arial"/>
            </a:endParaRPr>
          </a:p>
        </p:txBody>
      </p:sp>
      <p:sp>
        <p:nvSpPr>
          <p:cNvPr id="565" name="CustomShape 3"/>
          <p:cNvSpPr/>
          <p:nvPr/>
        </p:nvSpPr>
        <p:spPr>
          <a:xfrm>
            <a:off x="504360" y="5644440"/>
            <a:ext cx="9360000" cy="60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600" b="0" strike="noStrike" spc="-1">
                <a:solidFill>
                  <a:srgbClr val="000000"/>
                </a:solidFill>
                <a:latin typeface="Meiryo UI"/>
                <a:ea typeface="Meiryo UI"/>
              </a:rPr>
              <a:t>Excel検査結果の確認ができたら”getconfig -u local”でローカルデータベースに検査結果を登録します</a:t>
            </a:r>
            <a:r>
              <a:t/>
            </a:r>
            <a:br/>
            <a:r>
              <a:rPr lang="en-US" sz="1600" b="0" strike="noStrike" spc="-1">
                <a:solidFill>
                  <a:srgbClr val="000000"/>
                </a:solidFill>
                <a:latin typeface="Meiryo UI"/>
                <a:ea typeface="Meiryo UI"/>
              </a:rPr>
              <a:t>getconfig -c .\template\Solaris\config_xscf.groovy -u local</a:t>
            </a:r>
            <a:endParaRPr lang="en-US" sz="1600" b="0" strike="noStrike" spc="-1">
              <a:latin typeface="Arial"/>
            </a:endParaRPr>
          </a:p>
        </p:txBody>
      </p:sp>
      <p:pic>
        <p:nvPicPr>
          <p:cNvPr id="566" name="図 306"/>
          <p:cNvPicPr/>
          <p:nvPr/>
        </p:nvPicPr>
        <p:blipFill>
          <a:blip r:embed="rId2"/>
          <a:stretch/>
        </p:blipFill>
        <p:spPr>
          <a:xfrm>
            <a:off x="864360" y="6314400"/>
            <a:ext cx="7688880" cy="1152000"/>
          </a:xfrm>
          <a:prstGeom prst="rect">
            <a:avLst/>
          </a:prstGeom>
          <a:ln>
            <a:noFill/>
          </a:ln>
        </p:spPr>
      </p:pic>
      <p:sp>
        <p:nvSpPr>
          <p:cNvPr id="567" name="CustomShape 4"/>
          <p:cNvSpPr/>
          <p:nvPr/>
        </p:nvSpPr>
        <p:spPr>
          <a:xfrm>
            <a:off x="504360" y="3019680"/>
            <a:ext cx="936000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600" b="0" strike="noStrike" spc="-1" dirty="0" err="1">
                <a:solidFill>
                  <a:srgbClr val="000000"/>
                </a:solidFill>
                <a:latin typeface="Meiryo UI"/>
                <a:ea typeface="Meiryo UI"/>
              </a:rPr>
              <a:t>実行後、プロジェクトディレクトリ下のbuildの下に生成されたExcel検査結果を開いて結果を確認します</a:t>
            </a:r>
            <a:endParaRPr lang="en-US" sz="1600" b="0" strike="noStrike" spc="-1" dirty="0">
              <a:latin typeface="Arial"/>
            </a:endParaRPr>
          </a:p>
        </p:txBody>
      </p:sp>
      <p:pic>
        <p:nvPicPr>
          <p:cNvPr id="568" name="図 308"/>
          <p:cNvPicPr/>
          <p:nvPr/>
        </p:nvPicPr>
        <p:blipFill>
          <a:blip r:embed="rId3"/>
          <a:stretch/>
        </p:blipFill>
        <p:spPr>
          <a:xfrm>
            <a:off x="822240" y="3422160"/>
            <a:ext cx="6208560" cy="2157840"/>
          </a:xfrm>
          <a:prstGeom prst="rect">
            <a:avLst/>
          </a:prstGeom>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CustomShape 1"/>
          <p:cNvSpPr/>
          <p:nvPr/>
        </p:nvSpPr>
        <p:spPr>
          <a:xfrm>
            <a:off x="504360" y="301680"/>
            <a:ext cx="9069480" cy="5847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VMサーバの検査</a:t>
            </a:r>
            <a:endParaRPr lang="en-US" sz="4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事前準備３</a:t>
            </a:r>
            <a:endParaRPr lang="en-US" sz="4400" b="0" strike="noStrike" spc="-1">
              <a:latin typeface="Arial"/>
            </a:endParaRPr>
          </a:p>
        </p:txBody>
      </p:sp>
      <p:sp>
        <p:nvSpPr>
          <p:cNvPr id="362" name="CustomShape 2"/>
          <p:cNvSpPr/>
          <p:nvPr/>
        </p:nvSpPr>
        <p:spPr>
          <a:xfrm>
            <a:off x="504360" y="1625040"/>
            <a:ext cx="9069480" cy="1469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200" b="0" strike="noStrike" spc="-1" dirty="0" err="1">
                <a:solidFill>
                  <a:srgbClr val="000000"/>
                </a:solidFill>
                <a:latin typeface="Meiryo UI"/>
                <a:ea typeface="Meiryo UI"/>
              </a:rPr>
              <a:t>PowerShell実行権限の変更</a:t>
            </a:r>
            <a:endParaRPr lang="en-US" sz="2200" b="0" strike="noStrike" spc="-1" dirty="0">
              <a:latin typeface="Arial"/>
            </a:endParaRPr>
          </a:p>
          <a:p>
            <a:pPr marL="864360" lvl="1" indent="-321480">
              <a:lnSpc>
                <a:spcPct val="100000"/>
              </a:lnSpc>
              <a:buClr>
                <a:srgbClr val="000000"/>
              </a:buClr>
              <a:buFont typeface="Symbol"/>
              <a:buChar char=""/>
            </a:pPr>
            <a:r>
              <a:rPr lang="en-US" sz="2000" b="0" strike="noStrike" spc="-1" dirty="0">
                <a:solidFill>
                  <a:srgbClr val="000000"/>
                </a:solidFill>
                <a:latin typeface="Meiryo UI"/>
                <a:ea typeface="Meiryo UI"/>
              </a:rPr>
              <a:t>PowerShell </a:t>
            </a:r>
            <a:r>
              <a:rPr lang="en-US" sz="2000" b="0" strike="noStrike" spc="-1" dirty="0" err="1">
                <a:solidFill>
                  <a:srgbClr val="000000"/>
                </a:solidFill>
                <a:latin typeface="Meiryo UI"/>
                <a:ea typeface="Meiryo UI"/>
              </a:rPr>
              <a:t>スクリプトの実行許可設定をします</a:t>
            </a:r>
            <a:endParaRPr lang="en-US" sz="2000" b="0" strike="noStrike" spc="-1" dirty="0">
              <a:latin typeface="Arial"/>
            </a:endParaRPr>
          </a:p>
          <a:p>
            <a:pPr marL="864360" lvl="1" indent="-321480">
              <a:lnSpc>
                <a:spcPct val="100000"/>
              </a:lnSpc>
              <a:buClr>
                <a:srgbClr val="000000"/>
              </a:buClr>
              <a:buFont typeface="Symbol"/>
              <a:buChar char=""/>
            </a:pPr>
            <a:r>
              <a:rPr lang="en-US" sz="2000" b="0" strike="noStrike" spc="-1" dirty="0" err="1">
                <a:solidFill>
                  <a:srgbClr val="000000"/>
                </a:solidFill>
                <a:latin typeface="Meiryo UI"/>
                <a:ea typeface="Meiryo UI"/>
              </a:rPr>
              <a:t>管理者ユーザでPowerShellを起動し、以下コマンドを実行して、現在の設定を確認します</a:t>
            </a:r>
            <a:endParaRPr lang="en-US" sz="2000" b="0" strike="noStrike" spc="-1" dirty="0">
              <a:latin typeface="Arial"/>
            </a:endParaRPr>
          </a:p>
          <a:p>
            <a:pPr marL="1296000" lvl="2" indent="-286200">
              <a:lnSpc>
                <a:spcPct val="100000"/>
              </a:lnSpc>
              <a:buClr>
                <a:srgbClr val="000000"/>
              </a:buClr>
              <a:buFont typeface="Wingdings" charset="2"/>
              <a:buChar char=""/>
            </a:pPr>
            <a:r>
              <a:rPr lang="en-US" sz="1600" b="0" u="sng" strike="noStrike" spc="-1" dirty="0">
                <a:solidFill>
                  <a:srgbClr val="000000"/>
                </a:solidFill>
                <a:uFill>
                  <a:solidFill>
                    <a:srgbClr val="FFFFFF"/>
                  </a:solidFill>
                </a:uFill>
                <a:latin typeface="Meiryo UI"/>
                <a:ea typeface="Meiryo UI"/>
              </a:rPr>
              <a:t>Get-</a:t>
            </a:r>
            <a:r>
              <a:rPr lang="en-US" sz="1600" b="0" u="sng" strike="noStrike" spc="-1" dirty="0" err="1">
                <a:solidFill>
                  <a:srgbClr val="000000"/>
                </a:solidFill>
                <a:uFill>
                  <a:solidFill>
                    <a:srgbClr val="FFFFFF"/>
                  </a:solidFill>
                </a:uFill>
                <a:latin typeface="Meiryo UI"/>
                <a:ea typeface="Meiryo UI"/>
              </a:rPr>
              <a:t>ExecutionPolicy</a:t>
            </a:r>
            <a:endParaRPr lang="en-US" sz="1600" b="0" strike="noStrike" spc="-1" dirty="0">
              <a:latin typeface="Arial"/>
            </a:endParaRPr>
          </a:p>
          <a:p>
            <a:pPr>
              <a:lnSpc>
                <a:spcPct val="100000"/>
              </a:lnSpc>
            </a:pPr>
            <a:endParaRPr lang="en-US" sz="1600" b="0" strike="noStrike" spc="-1" dirty="0">
              <a:latin typeface="Arial"/>
            </a:endParaRPr>
          </a:p>
        </p:txBody>
      </p:sp>
      <p:pic>
        <p:nvPicPr>
          <p:cNvPr id="363" name="図 195"/>
          <p:cNvPicPr/>
          <p:nvPr/>
        </p:nvPicPr>
        <p:blipFill>
          <a:blip r:embed="rId2"/>
          <a:stretch/>
        </p:blipFill>
        <p:spPr>
          <a:xfrm>
            <a:off x="1347480" y="3220560"/>
            <a:ext cx="7398720" cy="1169280"/>
          </a:xfrm>
          <a:prstGeom prst="rect">
            <a:avLst/>
          </a:prstGeom>
          <a:ln>
            <a:noFill/>
          </a:ln>
        </p:spPr>
      </p:pic>
      <p:sp>
        <p:nvSpPr>
          <p:cNvPr id="364" name="CustomShape 3"/>
          <p:cNvSpPr/>
          <p:nvPr/>
        </p:nvSpPr>
        <p:spPr>
          <a:xfrm>
            <a:off x="504360" y="4535640"/>
            <a:ext cx="9069480" cy="933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360" lvl="1" indent="-321480">
              <a:lnSpc>
                <a:spcPct val="100000"/>
              </a:lnSpc>
              <a:buClr>
                <a:srgbClr val="000000"/>
              </a:buClr>
              <a:buFont typeface="Symbol"/>
              <a:buChar char=""/>
            </a:pPr>
            <a:r>
              <a:rPr lang="en-US" sz="1800" b="0" strike="noStrike" spc="-1">
                <a:solidFill>
                  <a:srgbClr val="000000"/>
                </a:solidFill>
                <a:latin typeface="Meiryo UI"/>
                <a:ea typeface="Meiryo UI"/>
              </a:rPr>
              <a:t>上記確認結果が、Restricted、AllSignedの場合は、以下コマンドで RemoteSigned に 設定変更してください。確認メッセージは全て既定値を指定してください</a:t>
            </a:r>
            <a:endParaRPr lang="en-US" sz="1800" b="0" strike="noStrike" spc="-1">
              <a:latin typeface="Arial"/>
            </a:endParaRPr>
          </a:p>
          <a:p>
            <a:pPr marL="1296000" lvl="2" indent="-286200">
              <a:lnSpc>
                <a:spcPct val="100000"/>
              </a:lnSpc>
              <a:buClr>
                <a:srgbClr val="000000"/>
              </a:buClr>
              <a:buFont typeface="Wingdings" charset="2"/>
              <a:buChar char=""/>
            </a:pPr>
            <a:r>
              <a:rPr lang="en-US" sz="1600" b="0" u="sng" strike="noStrike" spc="-1">
                <a:solidFill>
                  <a:srgbClr val="000000"/>
                </a:solidFill>
                <a:uFill>
                  <a:solidFill>
                    <a:srgbClr val="FFFFFF"/>
                  </a:solidFill>
                </a:uFill>
                <a:latin typeface="Meiryo UI"/>
                <a:ea typeface="Meiryo UI"/>
              </a:rPr>
              <a:t>Set-ExecutionPolicy RemoteSigned</a:t>
            </a:r>
            <a:endParaRPr lang="en-US" sz="1600" b="0" strike="noStrike" spc="-1">
              <a:latin typeface="Arial"/>
            </a:endParaRPr>
          </a:p>
        </p:txBody>
      </p:sp>
      <p:pic>
        <p:nvPicPr>
          <p:cNvPr id="365" name="図 197"/>
          <p:cNvPicPr/>
          <p:nvPr/>
        </p:nvPicPr>
        <p:blipFill>
          <a:blip r:embed="rId3"/>
          <a:stretch/>
        </p:blipFill>
        <p:spPr>
          <a:xfrm>
            <a:off x="1354320" y="5471640"/>
            <a:ext cx="7427160" cy="1978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VMサーバの検査について</a:t>
            </a:r>
            <a:endParaRPr lang="en-US" sz="4400" b="0" strike="noStrike" spc="-1">
              <a:latin typeface="Arial"/>
            </a:endParaRPr>
          </a:p>
        </p:txBody>
      </p:sp>
      <p:sp>
        <p:nvSpPr>
          <p:cNvPr id="571" name="CustomShape 2"/>
          <p:cNvSpPr/>
          <p:nvPr/>
        </p:nvSpPr>
        <p:spPr>
          <a:xfrm>
            <a:off x="504360" y="1769040"/>
            <a:ext cx="9069480" cy="4818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VMサーバ検査は、前述のLinux、Windows 検査シナリオを使用し、基本的な手順は同様となります</a:t>
            </a: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ここでは、VMサーバ固有の設定を以下に記します</a:t>
            </a: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「サーバチェックシート.xlsx」の「エイリアス名」</a:t>
            </a:r>
            <a:endParaRPr lang="en-US" sz="1800" b="0" strike="noStrike" spc="-1">
              <a:latin typeface="Arial"/>
            </a:endParaRPr>
          </a:p>
          <a:p>
            <a:pPr marL="888840" lvl="1" indent="-321480">
              <a:lnSpc>
                <a:spcPct val="100000"/>
              </a:lnSpc>
              <a:buClr>
                <a:srgbClr val="000000"/>
              </a:buClr>
              <a:buFont typeface="Wingdings" charset="2"/>
              <a:buChar char=""/>
            </a:pPr>
            <a:r>
              <a:rPr lang="en-US" sz="1800" b="0" strike="noStrike" spc="-1">
                <a:solidFill>
                  <a:srgbClr val="000000"/>
                </a:solidFill>
                <a:latin typeface="Meiryo UI"/>
                <a:ea typeface="Meiryo UI"/>
              </a:rPr>
              <a:t>vCenter で定義したマシン名を入力します</a:t>
            </a:r>
            <a:endParaRPr lang="en-US" sz="1800" b="0" strike="noStrike" spc="-1">
              <a:latin typeface="Arial"/>
            </a:endParaRPr>
          </a:p>
          <a:p>
            <a:pPr marL="888840" lvl="1" indent="-321480">
              <a:lnSpc>
                <a:spcPct val="100000"/>
              </a:lnSpc>
              <a:buClr>
                <a:srgbClr val="000000"/>
              </a:buClr>
              <a:buFont typeface="Wingdings" charset="2"/>
              <a:buChar char=""/>
            </a:pPr>
            <a:r>
              <a:rPr lang="en-US" sz="1800" b="0" strike="noStrike" spc="-1">
                <a:solidFill>
                  <a:srgbClr val="000000"/>
                </a:solidFill>
                <a:latin typeface="Meiryo UI"/>
                <a:ea typeface="Meiryo UI"/>
              </a:rPr>
              <a:t>本値が未記入の場合は、オンプレミスサーバとみなし、VM構成情報の収集は実行しません</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VM検査エラー発生時の対処</a:t>
            </a:r>
            <a:endParaRPr lang="en-US" sz="4400" b="0" strike="noStrike" spc="-1">
              <a:latin typeface="Arial"/>
            </a:endParaRPr>
          </a:p>
        </p:txBody>
      </p:sp>
      <p:sp>
        <p:nvSpPr>
          <p:cNvPr id="573" name="CustomShape 2"/>
          <p:cNvSpPr/>
          <p:nvPr/>
        </p:nvSpPr>
        <p:spPr>
          <a:xfrm>
            <a:off x="504360" y="1768320"/>
            <a:ext cx="9070560" cy="677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2000" b="0" strike="noStrike" spc="-1">
                <a:solidFill>
                  <a:srgbClr val="000000"/>
                </a:solidFill>
                <a:latin typeface="Meiryo UI"/>
                <a:ea typeface="Meiryo UI"/>
              </a:rPr>
              <a:t>getconfig 実行中にエラーメッセージが発生した場合、config\config.groovy のdebugパラメータをtrueに変更して、原因調査を行います</a:t>
            </a:r>
            <a:endParaRPr lang="en-US" sz="2000" b="0" strike="noStrike" spc="-1">
              <a:latin typeface="Arial"/>
            </a:endParaRPr>
          </a:p>
        </p:txBody>
      </p:sp>
      <p:sp>
        <p:nvSpPr>
          <p:cNvPr id="574" name="CustomShape 3"/>
          <p:cNvSpPr/>
          <p:nvPr/>
        </p:nvSpPr>
        <p:spPr>
          <a:xfrm>
            <a:off x="792000" y="2592000"/>
            <a:ext cx="5614920" cy="646560"/>
          </a:xfrm>
          <a:prstGeom prst="rect">
            <a:avLst/>
          </a:prstGeom>
          <a:noFill/>
          <a:ln w="36360">
            <a:solidFill>
              <a:srgbClr val="B2B2B2"/>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0" strike="noStrike" spc="-1">
                <a:solidFill>
                  <a:srgbClr val="000000"/>
                </a:solidFill>
                <a:latin typeface="Meiryo UI"/>
                <a:ea typeface="Meiryo UI"/>
              </a:rPr>
              <a:t>// コマンド採取のデバッグモード</a:t>
            </a:r>
            <a:endParaRPr lang="en-US" sz="1500" b="0" strike="noStrike" spc="-1">
              <a:latin typeface="Arial"/>
            </a:endParaRPr>
          </a:p>
          <a:p>
            <a:pPr>
              <a:lnSpc>
                <a:spcPct val="100000"/>
              </a:lnSpc>
            </a:pPr>
            <a:r>
              <a:rPr lang="en-US" sz="1500" b="0" strike="noStrike" spc="-1">
                <a:solidFill>
                  <a:srgbClr val="000000"/>
                </a:solidFill>
                <a:latin typeface="Meiryo UI"/>
                <a:ea typeface="Meiryo UI"/>
              </a:rPr>
              <a:t>test.vCenter.debug   = true</a:t>
            </a:r>
            <a:endParaRPr lang="en-US" sz="1500" b="0" strike="noStrike" spc="-1">
              <a:latin typeface="Arial"/>
            </a:endParaRPr>
          </a:p>
        </p:txBody>
      </p:sp>
      <p:sp>
        <p:nvSpPr>
          <p:cNvPr id="575" name="CustomShape 4"/>
          <p:cNvSpPr/>
          <p:nvPr/>
        </p:nvSpPr>
        <p:spPr>
          <a:xfrm>
            <a:off x="504360" y="3384000"/>
            <a:ext cx="9070560" cy="677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600" b="0" strike="noStrike" spc="-1">
                <a:solidFill>
                  <a:srgbClr val="000000"/>
                </a:solidFill>
                <a:latin typeface="Meiryo UI"/>
                <a:ea typeface="Meiryo UI"/>
              </a:rPr>
              <a:t>変更後、再度、getconfig を実行し、実行中の以下の[command]メッセージを確認します</a:t>
            </a:r>
            <a:endParaRPr lang="en-US" sz="1600" b="0" strike="noStrike" spc="-1">
              <a:latin typeface="Arial"/>
            </a:endParaRPr>
          </a:p>
          <a:p>
            <a:pPr marL="431640" indent="-322920">
              <a:lnSpc>
                <a:spcPct val="100000"/>
              </a:lnSpc>
              <a:buClr>
                <a:srgbClr val="000000"/>
              </a:buClr>
              <a:buFont typeface="Wingdings" charset="2"/>
              <a:buChar char=""/>
            </a:pPr>
            <a:r>
              <a:rPr lang="en-US" sz="1600" b="0" strike="noStrike" spc="-1">
                <a:solidFill>
                  <a:srgbClr val="000000"/>
                </a:solidFill>
                <a:latin typeface="Meiryo UI"/>
                <a:ea typeface="Meiryo UI"/>
              </a:rPr>
              <a:t>PowerShellから[command]下のコマンドを実行して、コマンド単体の原因調査を行います</a:t>
            </a:r>
            <a:endParaRPr lang="en-US" sz="1600" b="0" strike="noStrike" spc="-1">
              <a:latin typeface="Arial"/>
            </a:endParaRPr>
          </a:p>
        </p:txBody>
      </p:sp>
      <p:sp>
        <p:nvSpPr>
          <p:cNvPr id="576" name="CustomShape 5"/>
          <p:cNvSpPr/>
          <p:nvPr/>
        </p:nvSpPr>
        <p:spPr>
          <a:xfrm>
            <a:off x="792000" y="4175640"/>
            <a:ext cx="7846920" cy="2346480"/>
          </a:xfrm>
          <a:prstGeom prst="rect">
            <a:avLst/>
          </a:prstGeom>
          <a:noFill/>
          <a:ln w="36360">
            <a:solidFill>
              <a:srgbClr val="B2B2B2"/>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latin typeface="Meiryo UI"/>
                <a:ea typeface="Meiryo UI"/>
              </a:rPr>
              <a:t>[command]</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powershell -NonInteractive ./build/log/Linux/ostrich/vCenter/get_vCenter_spec.ps1</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-log_dir './build/log/Linux/ostrich/vCenter'</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-server 'ostrich' -vm 'ostrich'</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-user 'xxxxxxx' -password 'xxxxxxxx'</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-vcenter 'xxx.xxx.xxx.xxx'</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000000"/>
                </a:solidFill>
                <a:latin typeface="Meiryo UI"/>
                <a:ea typeface="Meiryo UI"/>
              </a:rPr>
              <a:t>[output]</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000000"/>
                </a:solidFill>
                <a:latin typeface="Meiryo UI"/>
                <a:ea typeface="Meiryo UI"/>
              </a:rPr>
              <a:t>04:58:05 ERROR j.c.t.I.a.InfraTestSpec - [PowershellTest] Powershell script faild.</a:t>
            </a:r>
            <a:endParaRPr lang="en-US" sz="1400" b="0" strike="noStrike" spc="-1">
              <a:latin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504360" y="301680"/>
            <a:ext cx="9069480" cy="5847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他の検査シナリオの実行</a:t>
            </a:r>
            <a:endParaRPr lang="en-US" sz="4400" b="0" strike="noStrike" spc="-1">
              <a:latin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他の検査シナリオの実行1</a:t>
            </a:r>
            <a:endParaRPr lang="en-US" sz="4400" b="0" strike="noStrike" spc="-1">
              <a:latin typeface="Arial"/>
            </a:endParaRPr>
          </a:p>
        </p:txBody>
      </p:sp>
      <p:sp>
        <p:nvSpPr>
          <p:cNvPr id="579" name="CustomShape 2"/>
          <p:cNvSpPr/>
          <p:nvPr/>
        </p:nvSpPr>
        <p:spPr>
          <a:xfrm>
            <a:off x="504360" y="5107320"/>
            <a:ext cx="907056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Configファイル”.\template\Zabbix\config_zabbix.groovy” を編集します</a:t>
            </a:r>
            <a:endParaRPr lang="en-US" sz="1800" b="0" strike="noStrike" spc="-1">
              <a:latin typeface="Arial"/>
            </a:endParaRPr>
          </a:p>
        </p:txBody>
      </p:sp>
      <p:sp>
        <p:nvSpPr>
          <p:cNvPr id="580" name="CustomShape 3"/>
          <p:cNvSpPr/>
          <p:nvPr/>
        </p:nvSpPr>
        <p:spPr>
          <a:xfrm>
            <a:off x="541800" y="1800360"/>
            <a:ext cx="9070560" cy="60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template 下の検査シートと設定ファイルを編集します</a:t>
            </a:r>
            <a:endParaRPr lang="en-US" sz="1800" b="0" strike="noStrike" spc="-1">
              <a:latin typeface="Arial"/>
            </a:endParaRPr>
          </a:p>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プロジェクトディレクトリ下に展開された検査シート(ここでは、.\template\Zabbix\Zabbix監視設定チェックシート.xlsx)を開きます</a:t>
            </a:r>
            <a:endParaRPr lang="en-US" sz="1800" b="0" strike="noStrike" spc="-1">
              <a:latin typeface="Arial"/>
            </a:endParaRPr>
          </a:p>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編集手順については、同ディレクトリ下にある各検査シナリオのReadme.mdを参照してください</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581" name="図 1"/>
          <p:cNvPicPr/>
          <p:nvPr/>
        </p:nvPicPr>
        <p:blipFill>
          <a:blip r:embed="rId2"/>
          <a:stretch/>
        </p:blipFill>
        <p:spPr>
          <a:xfrm>
            <a:off x="1007640" y="3065760"/>
            <a:ext cx="5479560" cy="1968840"/>
          </a:xfrm>
          <a:prstGeom prst="rect">
            <a:avLst/>
          </a:prstGeom>
          <a:ln>
            <a:noFill/>
          </a:ln>
        </p:spPr>
      </p:pic>
      <p:sp>
        <p:nvSpPr>
          <p:cNvPr id="582" name="CustomShape 4"/>
          <p:cNvSpPr/>
          <p:nvPr/>
        </p:nvSpPr>
        <p:spPr>
          <a:xfrm>
            <a:off x="1042560" y="5694840"/>
            <a:ext cx="8317440" cy="954000"/>
          </a:xfrm>
          <a:prstGeom prst="rect">
            <a:avLst/>
          </a:prstGeom>
          <a:solidFill>
            <a:schemeClr val="bg1"/>
          </a:solidFill>
          <a:ln w="9360">
            <a:solidFill>
              <a:srgbClr val="000000"/>
            </a:solidFill>
            <a:round/>
          </a:ln>
          <a:effectLst>
            <a:outerShdw blurRad="40005" dist="19685" dir="5400000" algn="tr">
              <a:schemeClr val="tx1">
                <a:alpha val="38000"/>
              </a:schemeClr>
            </a:outerShdw>
          </a:effectLst>
        </p:spPr>
        <p:style>
          <a:lnRef idx="0">
            <a:scrgbClr r="0" g="0" b="0"/>
          </a:lnRef>
          <a:fillRef idx="0">
            <a:scrgbClr r="0" g="0" b="0"/>
          </a:fillRef>
          <a:effectRef idx="0">
            <a:scrgbClr r="0" g="0" b="0"/>
          </a:effectRef>
          <a:fontRef idx="minor"/>
        </p:style>
        <p:txBody>
          <a:bodyPr/>
          <a:lstStyle/>
          <a:p>
            <a:pPr>
              <a:lnSpc>
                <a:spcPct val="100000"/>
              </a:lnSpc>
            </a:pPr>
            <a:r>
              <a:rPr lang="en-US" sz="1400" b="0" strike="noStrike" spc="-1">
                <a:solidFill>
                  <a:srgbClr val="000000"/>
                </a:solidFill>
                <a:latin typeface="Meiryo UI"/>
                <a:ea typeface="Meiryo UI"/>
              </a:rPr>
              <a:t>// Zabbix接続情報</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account.Zabbix.Test.server   = '192.168.0.20'</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account.Zabbix.Test.user     = 'Admin'</a:t>
            </a:r>
            <a:endParaRPr lang="en-US" sz="1400" b="0" strike="noStrike" spc="-1">
              <a:latin typeface="Arial"/>
            </a:endParaRPr>
          </a:p>
          <a:p>
            <a:pPr>
              <a:lnSpc>
                <a:spcPct val="100000"/>
              </a:lnSpc>
            </a:pPr>
            <a:r>
              <a:rPr lang="en-US" sz="1400" b="0" strike="noStrike" spc="-1">
                <a:solidFill>
                  <a:srgbClr val="000000"/>
                </a:solidFill>
                <a:latin typeface="Meiryo UI"/>
                <a:ea typeface="Meiryo UI"/>
              </a:rPr>
              <a:t>account.Zabbix.Test.password = 'zabbix'</a:t>
            </a:r>
            <a:endParaRPr lang="en-US" sz="1400" b="0" strike="noStrike" spc="-1">
              <a:latin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他の検査シナリオの実行2</a:t>
            </a:r>
            <a:endParaRPr lang="en-US" sz="4400" b="0" strike="noStrike" spc="-1">
              <a:latin typeface="Arial"/>
            </a:endParaRPr>
          </a:p>
        </p:txBody>
      </p:sp>
      <p:sp>
        <p:nvSpPr>
          <p:cNvPr id="584" name="CustomShape 2"/>
          <p:cNvSpPr/>
          <p:nvPr/>
        </p:nvSpPr>
        <p:spPr>
          <a:xfrm>
            <a:off x="504360" y="1656000"/>
            <a:ext cx="907056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800" b="0" strike="noStrike" spc="-1">
                <a:solidFill>
                  <a:srgbClr val="000000"/>
                </a:solidFill>
                <a:latin typeface="Meiryo UI"/>
                <a:ea typeface="Meiryo UI"/>
              </a:rPr>
              <a:t>-c オプションで設定ファイルを指定して、検査を実行します</a:t>
            </a:r>
            <a:endParaRPr lang="en-US" sz="1800" b="0" strike="noStrike" spc="-1">
              <a:latin typeface="Arial"/>
            </a:endParaRPr>
          </a:p>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getconfig -c .\template\Zabbix\config_zabbix.groovy -d</a:t>
            </a:r>
            <a:endParaRPr lang="en-US" sz="1800" b="0" strike="noStrike" spc="-1">
              <a:latin typeface="Arial"/>
            </a:endParaRPr>
          </a:p>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実行後、プロジェクトディレクトリ下のbuildの下に生成されたExcel検査結果を開いて結果を確認します</a:t>
            </a:r>
            <a:endParaRPr lang="en-US" sz="1800" b="0" strike="noStrike" spc="-1">
              <a:latin typeface="Arial"/>
            </a:endParaRPr>
          </a:p>
        </p:txBody>
      </p:sp>
      <p:pic>
        <p:nvPicPr>
          <p:cNvPr id="585" name="図 1"/>
          <p:cNvPicPr/>
          <p:nvPr/>
        </p:nvPicPr>
        <p:blipFill>
          <a:blip r:embed="rId2"/>
          <a:stretch/>
        </p:blipFill>
        <p:spPr>
          <a:xfrm>
            <a:off x="974880" y="2916000"/>
            <a:ext cx="8421480" cy="3672000"/>
          </a:xfrm>
          <a:prstGeom prst="rect">
            <a:avLst/>
          </a:prstGeom>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CustomShape 1"/>
          <p:cNvSpPr/>
          <p:nvPr/>
        </p:nvSpPr>
        <p:spPr>
          <a:xfrm>
            <a:off x="504360" y="301680"/>
            <a:ext cx="9069480" cy="5847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ドライラン予行演習モード</a:t>
            </a:r>
            <a:endParaRPr lang="en-US" sz="4400" b="0" strike="noStrike" spc="-1">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ドライランモードについて</a:t>
            </a:r>
            <a:endParaRPr lang="en-US" sz="4400" b="0" strike="noStrike" spc="-1">
              <a:latin typeface="Arial"/>
            </a:endParaRPr>
          </a:p>
        </p:txBody>
      </p:sp>
      <p:sp>
        <p:nvSpPr>
          <p:cNvPr id="588" name="CustomShape 2"/>
          <p:cNvSpPr/>
          <p:nvPr/>
        </p:nvSpPr>
        <p:spPr>
          <a:xfrm>
            <a:off x="504360" y="1769040"/>
            <a:ext cx="9069480" cy="3666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getconfig実行オプションで、 “-d” オプションを追加します</a:t>
            </a: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本モードは検査対象へのアクセスをせずに、保存済みの収集ログから再検査を行います</a:t>
            </a: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一部の検査対象を絞り込んで検査結果を作成したい場合などに使用します</a:t>
            </a:r>
            <a:endParaRPr lang="en-US" sz="1800" b="0" strike="noStrike" spc="-1">
              <a:latin typeface="Arial"/>
            </a:endParaRPr>
          </a:p>
          <a:p>
            <a:pPr>
              <a:lnSpc>
                <a:spcPct val="100000"/>
              </a:lnSpc>
            </a:pPr>
            <a:endParaRPr lang="en-US" sz="1800" b="0" strike="noStrike" spc="-1">
              <a:latin typeface="Arial"/>
            </a:endParaRPr>
          </a:p>
          <a:p>
            <a:pPr marL="431640" indent="-321480">
              <a:lnSpc>
                <a:spcPct val="100000"/>
              </a:lnSpc>
              <a:buClr>
                <a:srgbClr val="000000"/>
              </a:buClr>
              <a:buFont typeface="Wingdings" charset="2"/>
              <a:buChar char=""/>
            </a:pPr>
            <a:r>
              <a:rPr lang="en-US" sz="1800" b="0" strike="noStrike" spc="-1">
                <a:solidFill>
                  <a:srgbClr val="000000"/>
                </a:solidFill>
                <a:latin typeface="Meiryo UI"/>
                <a:ea typeface="Meiryo UI"/>
              </a:rPr>
              <a:t>ドライランモードの準備</a:t>
            </a:r>
            <a:endParaRPr lang="en-US" sz="1800" b="0" strike="noStrike" spc="-1">
              <a:latin typeface="Arial"/>
            </a:endParaRPr>
          </a:p>
          <a:p>
            <a:pPr marL="888840" lvl="1" indent="-321480">
              <a:lnSpc>
                <a:spcPct val="100000"/>
              </a:lnSpc>
              <a:buClr>
                <a:srgbClr val="000000"/>
              </a:buClr>
              <a:buFont typeface="Wingdings" charset="2"/>
              <a:buChar char=""/>
            </a:pPr>
            <a:r>
              <a:rPr lang="en-US" sz="1800" b="0" strike="noStrike" spc="-1">
                <a:solidFill>
                  <a:srgbClr val="000000"/>
                </a:solidFill>
                <a:latin typeface="Meiryo UI"/>
                <a:ea typeface="Meiryo UI"/>
              </a:rPr>
              <a:t>はじめに全検査対象の検査を実行します</a:t>
            </a:r>
            <a:endParaRPr lang="en-US" sz="1800" b="0" strike="noStrike" spc="-1">
              <a:latin typeface="Arial"/>
            </a:endParaRPr>
          </a:p>
          <a:p>
            <a:pPr marL="888840" lvl="1" indent="-321480">
              <a:lnSpc>
                <a:spcPct val="100000"/>
              </a:lnSpc>
              <a:buClr>
                <a:srgbClr val="000000"/>
              </a:buClr>
              <a:buFont typeface="Wingdings" charset="2"/>
              <a:buChar char=""/>
            </a:pPr>
            <a:r>
              <a:rPr lang="en-US" sz="1800" b="0" strike="noStrike" spc="-1">
                <a:solidFill>
                  <a:srgbClr val="000000"/>
                </a:solidFill>
                <a:latin typeface="Meiryo UI"/>
                <a:ea typeface="Meiryo UI"/>
              </a:rPr>
              <a:t>「getconfig –u local」コマンドで検査ログをローカルディスクに保存します</a:t>
            </a:r>
            <a:endParaRPr lang="en-US" sz="1800" b="0" strike="noStrike" spc="-1">
              <a:latin typeface="Arial"/>
            </a:endParaRPr>
          </a:p>
          <a:p>
            <a:pPr marL="567000">
              <a:lnSpc>
                <a:spcPct val="100000"/>
              </a:lnSpc>
            </a:pPr>
            <a:endParaRPr lang="en-US" sz="1800" b="0" strike="noStrike" spc="-1">
              <a:latin typeface="Arial"/>
            </a:endParaRPr>
          </a:p>
          <a:p>
            <a:pPr marL="567000">
              <a:lnSpc>
                <a:spcPct val="100000"/>
              </a:lnSpc>
            </a:pPr>
            <a:r>
              <a:rPr lang="en-US" sz="1800" b="0" strike="noStrike" spc="-1">
                <a:solidFill>
                  <a:srgbClr val="000000"/>
                </a:solidFill>
                <a:latin typeface="Meiryo UI"/>
                <a:ea typeface="Meiryo UI"/>
              </a:rPr>
              <a:t>以上でドライランモードでの実行が可能となります</a:t>
            </a:r>
            <a:endParaRPr lang="en-US" sz="1800" b="0" strike="noStrike" spc="-1">
              <a:latin typeface="Arial"/>
            </a:endParaRPr>
          </a:p>
          <a:p>
            <a:pPr marL="567000">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CustomShape 1"/>
          <p:cNvSpPr/>
          <p:nvPr/>
        </p:nvSpPr>
        <p:spPr>
          <a:xfrm>
            <a:off x="504360" y="301680"/>
            <a:ext cx="907056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ドライランモードの実行</a:t>
            </a:r>
            <a:endParaRPr lang="en-US" sz="4400" b="0" strike="noStrike" spc="-1">
              <a:latin typeface="Arial"/>
            </a:endParaRPr>
          </a:p>
        </p:txBody>
      </p:sp>
      <p:sp>
        <p:nvSpPr>
          <p:cNvPr id="590" name="CustomShape 2"/>
          <p:cNvSpPr/>
          <p:nvPr/>
        </p:nvSpPr>
        <p:spPr>
          <a:xfrm>
            <a:off x="541800" y="1800360"/>
            <a:ext cx="9070560" cy="60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getconfig で検査を実行したら getconfig -u local でローカルディレクトリに検査結果をコピーします</a:t>
            </a:r>
            <a:endParaRPr lang="en-US" sz="1800" b="0" strike="noStrike" spc="-1">
              <a:latin typeface="Arial"/>
            </a:endParaRPr>
          </a:p>
        </p:txBody>
      </p:sp>
      <p:sp>
        <p:nvSpPr>
          <p:cNvPr id="591" name="CustomShape 3"/>
          <p:cNvSpPr/>
          <p:nvPr/>
        </p:nvSpPr>
        <p:spPr>
          <a:xfrm>
            <a:off x="541800" y="3960000"/>
            <a:ext cx="907056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getconfig -d オプションで、予行演習モードで実行します</a:t>
            </a:r>
            <a:endParaRPr lang="en-US" sz="1800" b="0" strike="noStrike" spc="-1">
              <a:latin typeface="Arial"/>
            </a:endParaRPr>
          </a:p>
          <a:p>
            <a:pPr marL="431640" indent="-322920">
              <a:lnSpc>
                <a:spcPct val="100000"/>
              </a:lnSpc>
              <a:buClr>
                <a:srgbClr val="000000"/>
              </a:buClr>
              <a:buFont typeface="Wingdings" charset="2"/>
              <a:buChar char=""/>
            </a:pPr>
            <a:r>
              <a:rPr lang="en-US" sz="1800" b="0" strike="noStrike" spc="-1">
                <a:solidFill>
                  <a:srgbClr val="000000"/>
                </a:solidFill>
                <a:latin typeface="Meiryo UI"/>
                <a:ea typeface="Meiryo UI"/>
              </a:rPr>
              <a:t>検査対象へのアクセスをせずに再検査を行います</a:t>
            </a:r>
            <a:endParaRPr lang="en-US" sz="1800" b="0" strike="noStrike" spc="-1">
              <a:latin typeface="Arial"/>
            </a:endParaRPr>
          </a:p>
        </p:txBody>
      </p:sp>
      <p:pic>
        <p:nvPicPr>
          <p:cNvPr id="592" name="図 332"/>
          <p:cNvPicPr/>
          <p:nvPr/>
        </p:nvPicPr>
        <p:blipFill>
          <a:blip r:embed="rId2"/>
          <a:stretch/>
        </p:blipFill>
        <p:spPr>
          <a:xfrm>
            <a:off x="936000" y="2453040"/>
            <a:ext cx="7277400" cy="1074240"/>
          </a:xfrm>
          <a:prstGeom prst="rect">
            <a:avLst/>
          </a:prstGeom>
          <a:ln>
            <a:noFill/>
          </a:ln>
        </p:spPr>
      </p:pic>
      <p:pic>
        <p:nvPicPr>
          <p:cNvPr id="593" name="図 336"/>
          <p:cNvPicPr/>
          <p:nvPr/>
        </p:nvPicPr>
        <p:blipFill>
          <a:blip r:embed="rId3"/>
          <a:stretch/>
        </p:blipFill>
        <p:spPr>
          <a:xfrm>
            <a:off x="939240" y="4788000"/>
            <a:ext cx="6979680" cy="23605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事前準備4</a:t>
            </a:r>
            <a:endParaRPr lang="en-US" sz="4400" b="0" strike="noStrike" spc="-1">
              <a:latin typeface="Arial"/>
            </a:endParaRPr>
          </a:p>
        </p:txBody>
      </p:sp>
      <p:sp>
        <p:nvSpPr>
          <p:cNvPr id="367" name="CustomShape 2"/>
          <p:cNvSpPr/>
          <p:nvPr/>
        </p:nvSpPr>
        <p:spPr>
          <a:xfrm>
            <a:off x="504360" y="1625040"/>
            <a:ext cx="9069480" cy="1469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000" b="0" strike="noStrike" spc="-1" dirty="0" err="1">
                <a:solidFill>
                  <a:srgbClr val="000000"/>
                </a:solidFill>
                <a:latin typeface="Meiryo UI"/>
                <a:ea typeface="Meiryo UI"/>
              </a:rPr>
              <a:t>パブリックからプライベートネットワークの切り替え</a:t>
            </a:r>
            <a:endParaRPr lang="en-US" sz="2000" b="0" strike="noStrike" spc="-1" dirty="0">
              <a:latin typeface="Arial"/>
            </a:endParaRPr>
          </a:p>
          <a:p>
            <a:pPr marL="431640" lvl="1" indent="-215640">
              <a:lnSpc>
                <a:spcPct val="100000"/>
              </a:lnSpc>
              <a:buClr>
                <a:srgbClr val="000000"/>
              </a:buClr>
              <a:buFont typeface="Wingdings" charset="2"/>
              <a:buChar char=""/>
            </a:pPr>
            <a:r>
              <a:rPr lang="en-US" sz="2000" b="0" strike="noStrike" spc="-1" dirty="0" err="1">
                <a:solidFill>
                  <a:srgbClr val="000000"/>
                </a:solidFill>
                <a:latin typeface="Meiryo UI"/>
                <a:ea typeface="Meiryo UI"/>
              </a:rPr>
              <a:t>次頁のリモートアクセス設定の事前準備でネットワークをプライベートネットワークに変更します</a:t>
            </a:r>
            <a:r>
              <a:rPr lang="en-US" sz="2000" b="0" strike="noStrike" spc="-1" dirty="0">
                <a:solidFill>
                  <a:srgbClr val="000000"/>
                </a:solidFill>
                <a:latin typeface="Meiryo UI"/>
                <a:ea typeface="Meiryo UI"/>
              </a:rPr>
              <a:t>。 </a:t>
            </a:r>
            <a:r>
              <a:rPr lang="en-US" sz="2000" b="0" strike="noStrike" spc="-1" dirty="0" err="1">
                <a:solidFill>
                  <a:srgbClr val="000000"/>
                </a:solidFill>
                <a:latin typeface="Meiryo UI"/>
                <a:ea typeface="Meiryo UI"/>
              </a:rPr>
              <a:t>管理者ユーザで</a:t>
            </a:r>
            <a:r>
              <a:rPr lang="en-US" sz="2000" b="0" strike="noStrike" spc="-1" dirty="0">
                <a:solidFill>
                  <a:srgbClr val="000000"/>
                </a:solidFill>
                <a:latin typeface="Meiryo UI"/>
                <a:ea typeface="Meiryo UI"/>
              </a:rPr>
              <a:t> PowerShell </a:t>
            </a:r>
            <a:r>
              <a:rPr lang="en-US" sz="2000" b="0" strike="noStrike" spc="-1" dirty="0" err="1">
                <a:solidFill>
                  <a:srgbClr val="000000"/>
                </a:solidFill>
                <a:latin typeface="Meiryo UI"/>
                <a:ea typeface="Meiryo UI"/>
              </a:rPr>
              <a:t>を起動し、以下コマンドを実行ます</a:t>
            </a:r>
            <a:r>
              <a:rPr dirty="0"/>
              <a:t/>
            </a:r>
            <a:br>
              <a:rPr dirty="0"/>
            </a:br>
            <a:r>
              <a:rPr lang="en-US" sz="2000" b="0" strike="noStrike" spc="-1" dirty="0">
                <a:solidFill>
                  <a:srgbClr val="000000"/>
                </a:solidFill>
                <a:latin typeface="Meiryo UI"/>
                <a:ea typeface="Meiryo UI"/>
              </a:rPr>
              <a:t>(</a:t>
            </a:r>
            <a:r>
              <a:rPr lang="en-US" sz="2000" b="0" strike="noStrike" spc="-1" dirty="0" err="1">
                <a:solidFill>
                  <a:srgbClr val="000000"/>
                </a:solidFill>
                <a:latin typeface="Meiryo UI"/>
                <a:ea typeface="Meiryo UI"/>
              </a:rPr>
              <a:t>注意</a:t>
            </a:r>
            <a:r>
              <a:rPr lang="en-US" sz="2000" b="0" strike="noStrike" spc="-1" dirty="0">
                <a:solidFill>
                  <a:srgbClr val="000000"/>
                </a:solidFill>
                <a:latin typeface="Meiryo UI"/>
                <a:ea typeface="Meiryo UI"/>
              </a:rPr>
              <a:t>)</a:t>
            </a:r>
            <a:r>
              <a:rPr lang="en-US" sz="2000" b="0" strike="noStrike" spc="-1" dirty="0" err="1" smtClean="0">
                <a:solidFill>
                  <a:srgbClr val="000000"/>
                </a:solidFill>
                <a:latin typeface="Meiryo UI"/>
                <a:ea typeface="Meiryo UI"/>
              </a:rPr>
              <a:t>以下は</a:t>
            </a:r>
            <a:r>
              <a:rPr lang="en-US" sz="2000" b="0" strike="noStrike" spc="-1" dirty="0" err="1">
                <a:solidFill>
                  <a:srgbClr val="000000"/>
                </a:solidFill>
                <a:latin typeface="Meiryo UI"/>
                <a:ea typeface="Meiryo UI"/>
              </a:rPr>
              <a:t>Windows</a:t>
            </a:r>
            <a:r>
              <a:rPr lang="en-US" sz="2000" b="0" strike="noStrike" spc="-1" dirty="0">
                <a:solidFill>
                  <a:srgbClr val="000000"/>
                </a:solidFill>
                <a:latin typeface="Meiryo UI"/>
                <a:ea typeface="Meiryo UI"/>
              </a:rPr>
              <a:t> </a:t>
            </a:r>
            <a:r>
              <a:rPr lang="en-US" sz="2000" b="0" strike="noStrike" spc="-1" dirty="0" smtClean="0">
                <a:solidFill>
                  <a:srgbClr val="000000"/>
                </a:solidFill>
                <a:latin typeface="Meiryo UI"/>
                <a:ea typeface="Meiryo UI"/>
              </a:rPr>
              <a:t>Server 2012 R2 </a:t>
            </a:r>
            <a:r>
              <a:rPr lang="ja-JP" altLang="en-US" sz="2000" b="0" strike="noStrike" spc="-1" dirty="0" smtClean="0">
                <a:solidFill>
                  <a:srgbClr val="000000"/>
                </a:solidFill>
                <a:latin typeface="Meiryo UI"/>
                <a:ea typeface="Meiryo UI"/>
              </a:rPr>
              <a:t>以上で利用可能なコマンド</a:t>
            </a:r>
            <a:r>
              <a:rPr lang="en-US" sz="2000" b="0" strike="noStrike" spc="-1" dirty="0" smtClean="0">
                <a:solidFill>
                  <a:srgbClr val="000000"/>
                </a:solidFill>
                <a:latin typeface="Meiryo UI"/>
                <a:ea typeface="Meiryo UI"/>
              </a:rPr>
              <a:t>となります</a:t>
            </a:r>
            <a:r>
              <a:rPr lang="en-US" sz="2000" b="0" strike="noStrike" spc="-1" dirty="0">
                <a:solidFill>
                  <a:srgbClr val="000000"/>
                </a:solidFill>
                <a:latin typeface="Meiryo UI"/>
                <a:ea typeface="Meiryo UI"/>
              </a:rPr>
              <a:t>。</a:t>
            </a:r>
            <a:r>
              <a:rPr lang="en-US" sz="2000" b="0" strike="noStrike" spc="-1" dirty="0" smtClean="0">
                <a:solidFill>
                  <a:srgbClr val="000000"/>
                </a:solidFill>
                <a:latin typeface="Meiryo UI"/>
                <a:ea typeface="Meiryo UI"/>
              </a:rPr>
              <a:t>Windows7 </a:t>
            </a:r>
            <a:r>
              <a:rPr lang="en-US" sz="2000" b="0" strike="noStrike" spc="-1" dirty="0" err="1" smtClean="0">
                <a:solidFill>
                  <a:srgbClr val="000000"/>
                </a:solidFill>
                <a:latin typeface="Meiryo UI"/>
                <a:ea typeface="Meiryo UI"/>
              </a:rPr>
              <a:t>の場合は</a:t>
            </a:r>
            <a:r>
              <a:rPr lang="en-US" sz="2000" b="0" strike="noStrike" spc="-1" dirty="0">
                <a:solidFill>
                  <a:srgbClr val="000000"/>
                </a:solidFill>
                <a:latin typeface="Meiryo UI"/>
                <a:ea typeface="Meiryo UI"/>
              </a:rPr>
              <a:t>、「</a:t>
            </a:r>
            <a:r>
              <a:rPr lang="en-US" sz="2000" b="0" strike="noStrike" spc="-1" dirty="0" err="1">
                <a:solidFill>
                  <a:srgbClr val="000000"/>
                </a:solidFill>
                <a:latin typeface="Meiryo UI"/>
                <a:ea typeface="Meiryo UI"/>
              </a:rPr>
              <a:t>コントロールパネル</a:t>
            </a:r>
            <a:r>
              <a:rPr lang="en-US" sz="2000" b="0" strike="noStrike" spc="-1" dirty="0">
                <a:solidFill>
                  <a:srgbClr val="000000"/>
                </a:solidFill>
                <a:latin typeface="Meiryo UI"/>
                <a:ea typeface="Meiryo UI"/>
              </a:rPr>
              <a:t>」、「</a:t>
            </a:r>
            <a:r>
              <a:rPr lang="en-US" sz="2000" b="0" strike="noStrike" spc="-1" dirty="0" err="1">
                <a:solidFill>
                  <a:srgbClr val="000000"/>
                </a:solidFill>
                <a:latin typeface="Meiryo UI"/>
                <a:ea typeface="Meiryo UI"/>
              </a:rPr>
              <a:t>ネットワークと共有センタ</a:t>
            </a:r>
            <a:r>
              <a:rPr lang="en-US" sz="2000" b="0" strike="noStrike" spc="-1" dirty="0">
                <a:solidFill>
                  <a:srgbClr val="000000"/>
                </a:solidFill>
                <a:latin typeface="Meiryo UI"/>
                <a:ea typeface="Meiryo UI"/>
              </a:rPr>
              <a:t>ー」</a:t>
            </a:r>
            <a:r>
              <a:rPr lang="en-US" sz="2000" b="0" strike="noStrike" spc="-1" dirty="0" err="1" smtClean="0">
                <a:solidFill>
                  <a:srgbClr val="000000"/>
                </a:solidFill>
                <a:latin typeface="Meiryo UI"/>
                <a:ea typeface="Meiryo UI"/>
              </a:rPr>
              <a:t>画面から</a:t>
            </a:r>
            <a:r>
              <a:rPr lang="ja-JP" altLang="en-US" sz="2000" b="0" strike="noStrike" spc="-1" dirty="0" smtClean="0">
                <a:solidFill>
                  <a:srgbClr val="000000"/>
                </a:solidFill>
                <a:latin typeface="Meiryo UI"/>
                <a:ea typeface="Meiryo UI"/>
              </a:rPr>
              <a:t>パブリックネットワークの有無を</a:t>
            </a:r>
            <a:r>
              <a:rPr lang="en-US" sz="2000" b="0" strike="noStrike" spc="-1" dirty="0" err="1" smtClean="0">
                <a:solidFill>
                  <a:srgbClr val="000000"/>
                </a:solidFill>
                <a:latin typeface="Meiryo UI"/>
                <a:ea typeface="Meiryo UI"/>
              </a:rPr>
              <a:t>確認してください</a:t>
            </a:r>
            <a:endParaRPr lang="en-US" sz="2000" b="0" strike="noStrike" spc="-1" dirty="0">
              <a:latin typeface="Arial"/>
            </a:endParaRPr>
          </a:p>
          <a:p>
            <a:pPr marL="432000" lvl="2">
              <a:lnSpc>
                <a:spcPct val="100000"/>
              </a:lnSpc>
              <a:buClr>
                <a:srgbClr val="000000"/>
              </a:buClr>
            </a:pPr>
            <a:r>
              <a:rPr lang="en-US" sz="2000" b="0" strike="noStrike" spc="-1" dirty="0" smtClean="0">
                <a:solidFill>
                  <a:srgbClr val="000000"/>
                </a:solidFill>
                <a:latin typeface="Meiryo UI"/>
                <a:ea typeface="Meiryo UI"/>
              </a:rPr>
              <a:t>Get-</a:t>
            </a:r>
            <a:r>
              <a:rPr lang="en-US" sz="2000" b="0" strike="noStrike" spc="-1" dirty="0" err="1" smtClean="0">
                <a:solidFill>
                  <a:srgbClr val="000000"/>
                </a:solidFill>
                <a:latin typeface="Meiryo UI"/>
                <a:ea typeface="Meiryo UI"/>
              </a:rPr>
              <a:t>NetConnectionProfile</a:t>
            </a:r>
            <a:r>
              <a:rPr lang="en-US" sz="2000" b="0" strike="noStrike" spc="-1" dirty="0" smtClean="0">
                <a:solidFill>
                  <a:srgbClr val="000000"/>
                </a:solidFill>
                <a:latin typeface="Meiryo UI"/>
                <a:ea typeface="Meiryo UI"/>
              </a:rPr>
              <a:t> </a:t>
            </a:r>
            <a:r>
              <a:rPr lang="en-US" sz="2000" b="0" strike="noStrike" spc="-1" dirty="0">
                <a:solidFill>
                  <a:srgbClr val="000000"/>
                </a:solidFill>
                <a:latin typeface="Meiryo UI"/>
                <a:ea typeface="Meiryo UI"/>
              </a:rPr>
              <a:t>-IPv4Connectivity Internet</a:t>
            </a:r>
            <a:endParaRPr lang="en-US" sz="2000" b="0" strike="noStrike" spc="-1" dirty="0">
              <a:latin typeface="Arial"/>
            </a:endParaRPr>
          </a:p>
          <a:p>
            <a:pPr marL="432360">
              <a:lnSpc>
                <a:spcPct val="100000"/>
              </a:lnSpc>
            </a:pPr>
            <a:r>
              <a:rPr lang="en-US" sz="2000" b="0" strike="noStrike" spc="-1" dirty="0">
                <a:solidFill>
                  <a:srgbClr val="000000"/>
                </a:solidFill>
                <a:latin typeface="Meiryo UI"/>
                <a:ea typeface="Meiryo UI"/>
              </a:rPr>
              <a:t> </a:t>
            </a:r>
            <a:endParaRPr lang="en-US" sz="2000" b="0" strike="noStrike" spc="-1" dirty="0">
              <a:latin typeface="Arial"/>
            </a:endParaRPr>
          </a:p>
          <a:p>
            <a:pPr marL="432360">
              <a:lnSpc>
                <a:spcPct val="100000"/>
              </a:lnSpc>
            </a:pPr>
            <a:r>
              <a:rPr lang="en-US" sz="2000" b="0" strike="noStrike" spc="-1" dirty="0">
                <a:solidFill>
                  <a:srgbClr val="000000"/>
                </a:solidFill>
                <a:latin typeface="Meiryo UI"/>
                <a:ea typeface="Meiryo UI"/>
              </a:rPr>
              <a:t> </a:t>
            </a:r>
            <a:endParaRPr lang="en-US" sz="2000" b="0" strike="noStrike" spc="-1" dirty="0">
              <a:latin typeface="Arial"/>
            </a:endParaRPr>
          </a:p>
          <a:p>
            <a:pPr marL="432360">
              <a:lnSpc>
                <a:spcPct val="100000"/>
              </a:lnSpc>
            </a:pPr>
            <a:r>
              <a:rPr lang="en-US" sz="2000" b="0" strike="noStrike" spc="-1" dirty="0">
                <a:solidFill>
                  <a:srgbClr val="000000"/>
                </a:solidFill>
                <a:latin typeface="Meiryo UI"/>
                <a:ea typeface="Meiryo UI"/>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31640" lvl="1" indent="-215640">
              <a:lnSpc>
                <a:spcPct val="100000"/>
              </a:lnSpc>
              <a:buClr>
                <a:srgbClr val="000000"/>
              </a:buClr>
              <a:buFont typeface="Wingdings" charset="2"/>
              <a:buChar char=""/>
            </a:pPr>
            <a:r>
              <a:rPr lang="en-US" sz="2000" b="0" strike="noStrike" spc="-1" dirty="0" err="1">
                <a:solidFill>
                  <a:srgbClr val="000000"/>
                </a:solidFill>
                <a:latin typeface="Meiryo UI"/>
                <a:ea typeface="Meiryo UI"/>
              </a:rPr>
              <a:t>上記結果の</a:t>
            </a:r>
            <a:r>
              <a:rPr lang="en-US" sz="2000" b="0" strike="noStrike" spc="-1" dirty="0">
                <a:solidFill>
                  <a:srgbClr val="000000"/>
                </a:solidFill>
                <a:latin typeface="Meiryo UI"/>
                <a:ea typeface="Meiryo UI"/>
              </a:rPr>
              <a:t> </a:t>
            </a:r>
            <a:r>
              <a:rPr lang="en-US" sz="2000" b="0" strike="noStrike" spc="-1" dirty="0" err="1">
                <a:solidFill>
                  <a:srgbClr val="000000"/>
                </a:solidFill>
                <a:latin typeface="Meiryo UI"/>
                <a:ea typeface="Meiryo UI"/>
              </a:rPr>
              <a:t>NetworkCategory</a:t>
            </a:r>
            <a:r>
              <a:rPr lang="en-US" sz="2000" b="0" strike="noStrike" spc="-1" dirty="0">
                <a:solidFill>
                  <a:srgbClr val="000000"/>
                </a:solidFill>
                <a:latin typeface="Meiryo UI"/>
                <a:ea typeface="Meiryo UI"/>
              </a:rPr>
              <a:t> </a:t>
            </a:r>
            <a:r>
              <a:rPr lang="en-US" sz="2000" b="0" strike="noStrike" spc="-1" dirty="0" smtClean="0">
                <a:solidFill>
                  <a:srgbClr val="000000"/>
                </a:solidFill>
                <a:latin typeface="Meiryo UI"/>
                <a:ea typeface="Meiryo UI"/>
              </a:rPr>
              <a:t>が</a:t>
            </a:r>
            <a:r>
              <a:rPr lang="ja-JP" altLang="en-US" sz="2000" b="0" strike="noStrike" spc="-1" dirty="0" smtClean="0">
                <a:solidFill>
                  <a:srgbClr val="000000"/>
                </a:solidFill>
                <a:latin typeface="Meiryo UI"/>
                <a:ea typeface="Meiryo UI"/>
              </a:rPr>
              <a:t>「</a:t>
            </a:r>
            <a:r>
              <a:rPr lang="en-US" sz="2000" b="0" strike="noStrike" spc="-1" dirty="0" smtClean="0">
                <a:solidFill>
                  <a:srgbClr val="000000"/>
                </a:solidFill>
                <a:latin typeface="Meiryo UI"/>
                <a:ea typeface="Meiryo UI"/>
              </a:rPr>
              <a:t>Public</a:t>
            </a:r>
            <a:r>
              <a:rPr lang="ja-JP" altLang="en-US" sz="2000" b="0" strike="noStrike" spc="-1" dirty="0" smtClean="0">
                <a:solidFill>
                  <a:srgbClr val="000000"/>
                </a:solidFill>
                <a:latin typeface="Meiryo UI"/>
                <a:ea typeface="Meiryo UI"/>
              </a:rPr>
              <a:t>」</a:t>
            </a:r>
            <a:r>
              <a:rPr lang="en-US" sz="2000" b="0" strike="noStrike" spc="-1" dirty="0" smtClean="0">
                <a:solidFill>
                  <a:srgbClr val="000000"/>
                </a:solidFill>
                <a:latin typeface="Meiryo UI"/>
                <a:ea typeface="Meiryo UI"/>
              </a:rPr>
              <a:t> </a:t>
            </a:r>
            <a:r>
              <a:rPr lang="en-US" sz="2000" b="0" strike="noStrike" spc="-1" dirty="0" err="1">
                <a:solidFill>
                  <a:srgbClr val="000000"/>
                </a:solidFill>
                <a:latin typeface="Meiryo UI"/>
                <a:ea typeface="Meiryo UI"/>
              </a:rPr>
              <a:t>の場合は以下コマンドを実行して、</a:t>
            </a:r>
            <a:r>
              <a:rPr lang="en-US" sz="2000" b="0" strike="noStrike" spc="-1" dirty="0" err="1" smtClean="0">
                <a:solidFill>
                  <a:srgbClr val="000000"/>
                </a:solidFill>
                <a:latin typeface="Meiryo UI"/>
                <a:ea typeface="Meiryo UI"/>
              </a:rPr>
              <a:t>プライベートに変更します</a:t>
            </a:r>
            <a:r>
              <a:rPr lang="ja-JP" altLang="en-US" sz="2000" b="0" strike="noStrike" spc="-1" dirty="0" err="1" smtClean="0">
                <a:solidFill>
                  <a:srgbClr val="000000"/>
                </a:solidFill>
                <a:latin typeface="Meiryo UI"/>
                <a:ea typeface="Meiryo UI"/>
              </a:rPr>
              <a:t>。</a:t>
            </a:r>
            <a:r>
              <a:rPr lang="ja-JP" altLang="en-US" sz="2000" b="0" strike="noStrike" spc="-1" dirty="0" smtClean="0">
                <a:solidFill>
                  <a:srgbClr val="000000"/>
                </a:solidFill>
                <a:latin typeface="Meiryo UI"/>
                <a:ea typeface="Meiryo UI"/>
              </a:rPr>
              <a:t>「</a:t>
            </a:r>
            <a:r>
              <a:rPr lang="en-US" sz="2000" b="0" strike="noStrike" spc="-1" dirty="0" smtClean="0">
                <a:solidFill>
                  <a:srgbClr val="000000"/>
                </a:solidFill>
                <a:latin typeface="Meiryo UI"/>
                <a:ea typeface="Meiryo UI"/>
              </a:rPr>
              <a:t>Private</a:t>
            </a:r>
            <a:r>
              <a:rPr lang="ja-JP" altLang="en-US" sz="2000" b="0" strike="noStrike" spc="-1" dirty="0" smtClean="0">
                <a:solidFill>
                  <a:srgbClr val="000000"/>
                </a:solidFill>
                <a:latin typeface="Meiryo UI"/>
                <a:ea typeface="Meiryo UI"/>
              </a:rPr>
              <a:t>」</a:t>
            </a:r>
            <a:r>
              <a:rPr lang="en-US" sz="2000" b="0" strike="noStrike" spc="-1" dirty="0" smtClean="0">
                <a:solidFill>
                  <a:srgbClr val="000000"/>
                </a:solidFill>
                <a:latin typeface="Meiryo UI"/>
                <a:ea typeface="Meiryo UI"/>
              </a:rPr>
              <a:t> </a:t>
            </a:r>
            <a:r>
              <a:rPr lang="en-US" sz="2000" b="0" strike="noStrike" spc="-1" dirty="0" err="1">
                <a:solidFill>
                  <a:srgbClr val="000000"/>
                </a:solidFill>
                <a:latin typeface="Meiryo UI"/>
                <a:ea typeface="Meiryo UI"/>
              </a:rPr>
              <a:t>または</a:t>
            </a:r>
            <a:r>
              <a:rPr lang="en-US" sz="2000" b="0" strike="noStrike" spc="-1" dirty="0">
                <a:solidFill>
                  <a:srgbClr val="000000"/>
                </a:solidFill>
                <a:latin typeface="Meiryo UI"/>
                <a:ea typeface="Meiryo UI"/>
              </a:rPr>
              <a:t> </a:t>
            </a:r>
            <a:r>
              <a:rPr lang="ja-JP" altLang="en-US" sz="2000" b="0" strike="noStrike" spc="-1" dirty="0" smtClean="0">
                <a:solidFill>
                  <a:srgbClr val="000000"/>
                </a:solidFill>
                <a:latin typeface="Meiryo UI"/>
                <a:ea typeface="Meiryo UI"/>
              </a:rPr>
              <a:t>「</a:t>
            </a:r>
            <a:r>
              <a:rPr lang="en-US" sz="2000" b="0" strike="noStrike" spc="-1" dirty="0" smtClean="0">
                <a:solidFill>
                  <a:srgbClr val="000000"/>
                </a:solidFill>
                <a:latin typeface="Meiryo UI"/>
                <a:ea typeface="Meiryo UI"/>
              </a:rPr>
              <a:t>Domain</a:t>
            </a:r>
            <a:r>
              <a:rPr lang="ja-JP" altLang="en-US" sz="2000" b="0" strike="noStrike" spc="-1" dirty="0" smtClean="0">
                <a:solidFill>
                  <a:srgbClr val="000000"/>
                </a:solidFill>
                <a:latin typeface="Meiryo UI"/>
                <a:ea typeface="Meiryo UI"/>
              </a:rPr>
              <a:t>」</a:t>
            </a:r>
            <a:r>
              <a:rPr lang="en-US" sz="2000" b="0" strike="noStrike" spc="-1" dirty="0" smtClean="0">
                <a:solidFill>
                  <a:srgbClr val="000000"/>
                </a:solidFill>
                <a:latin typeface="Meiryo UI"/>
                <a:ea typeface="Meiryo UI"/>
              </a:rPr>
              <a:t> </a:t>
            </a:r>
            <a:r>
              <a:rPr lang="en-US" sz="2000" b="0" strike="noStrike" spc="-1" dirty="0" err="1">
                <a:solidFill>
                  <a:srgbClr val="000000"/>
                </a:solidFill>
                <a:latin typeface="Meiryo UI"/>
                <a:ea typeface="Meiryo UI"/>
              </a:rPr>
              <a:t>の場合は実行不要です</a:t>
            </a:r>
            <a:endParaRPr lang="en-US" sz="2000" b="0" strike="noStrike" spc="-1" dirty="0">
              <a:latin typeface="Arial"/>
            </a:endParaRPr>
          </a:p>
          <a:p>
            <a:pPr marL="432000" lvl="2">
              <a:lnSpc>
                <a:spcPct val="100000"/>
              </a:lnSpc>
              <a:buClr>
                <a:srgbClr val="000000"/>
              </a:buClr>
            </a:pPr>
            <a:r>
              <a:rPr lang="en-US" sz="2000" b="0" strike="noStrike" spc="-1" dirty="0">
                <a:solidFill>
                  <a:srgbClr val="000000"/>
                </a:solidFill>
                <a:latin typeface="Meiryo UI"/>
                <a:ea typeface="Meiryo UI"/>
              </a:rPr>
              <a:t>Set-</a:t>
            </a:r>
            <a:r>
              <a:rPr lang="en-US" sz="2000" b="0" strike="noStrike" spc="-1" dirty="0" err="1">
                <a:solidFill>
                  <a:srgbClr val="000000"/>
                </a:solidFill>
                <a:latin typeface="Meiryo UI"/>
                <a:ea typeface="Meiryo UI"/>
              </a:rPr>
              <a:t>NetConnectionProfile</a:t>
            </a:r>
            <a:r>
              <a:rPr lang="en-US" sz="2000" b="0" strike="noStrike" spc="-1" dirty="0">
                <a:solidFill>
                  <a:srgbClr val="000000"/>
                </a:solidFill>
                <a:latin typeface="Meiryo UI"/>
                <a:ea typeface="Meiryo UI"/>
              </a:rPr>
              <a:t> -</a:t>
            </a:r>
            <a:r>
              <a:rPr lang="en-US" sz="2000" b="0" strike="noStrike" spc="-1" dirty="0" err="1">
                <a:solidFill>
                  <a:srgbClr val="000000"/>
                </a:solidFill>
                <a:latin typeface="Meiryo UI"/>
                <a:ea typeface="Meiryo UI"/>
              </a:rPr>
              <a:t>InterfaceAlias</a:t>
            </a:r>
            <a:r>
              <a:rPr lang="en-US" sz="2000" b="0" strike="noStrike" spc="-1" dirty="0">
                <a:solidFill>
                  <a:srgbClr val="000000"/>
                </a:solidFill>
                <a:latin typeface="Meiryo UI"/>
                <a:ea typeface="Meiryo UI"/>
              </a:rPr>
              <a:t> (Get-</a:t>
            </a:r>
            <a:r>
              <a:rPr lang="en-US" sz="2000" b="0" strike="noStrike" spc="-1" dirty="0" err="1">
                <a:solidFill>
                  <a:srgbClr val="000000"/>
                </a:solidFill>
                <a:latin typeface="Meiryo UI"/>
                <a:ea typeface="Meiryo UI"/>
              </a:rPr>
              <a:t>NetConnectionProfile</a:t>
            </a:r>
            <a:r>
              <a:rPr lang="en-US" sz="2000" b="0" strike="noStrike" spc="-1" dirty="0">
                <a:solidFill>
                  <a:srgbClr val="000000"/>
                </a:solidFill>
                <a:latin typeface="Meiryo UI"/>
                <a:ea typeface="Meiryo UI"/>
              </a:rPr>
              <a:t> -IPv4Connectivity Internet).</a:t>
            </a:r>
            <a:r>
              <a:rPr lang="en-US" sz="2000" b="0" strike="noStrike" spc="-1" dirty="0" err="1">
                <a:solidFill>
                  <a:srgbClr val="000000"/>
                </a:solidFill>
                <a:latin typeface="Meiryo UI"/>
                <a:ea typeface="Meiryo UI"/>
              </a:rPr>
              <a:t>InterfaceAlias</a:t>
            </a:r>
            <a:r>
              <a:rPr lang="en-US" sz="2000" b="0" strike="noStrike" spc="-1" dirty="0">
                <a:solidFill>
                  <a:srgbClr val="000000"/>
                </a:solidFill>
                <a:latin typeface="Meiryo UI"/>
                <a:ea typeface="Meiryo UI"/>
              </a:rPr>
              <a:t> -</a:t>
            </a:r>
            <a:r>
              <a:rPr lang="en-US" sz="2000" b="0" strike="noStrike" spc="-1" dirty="0" err="1">
                <a:solidFill>
                  <a:srgbClr val="000000"/>
                </a:solidFill>
                <a:latin typeface="Meiryo UI"/>
                <a:ea typeface="Meiryo UI"/>
              </a:rPr>
              <a:t>NetworkCategory</a:t>
            </a:r>
            <a:r>
              <a:rPr lang="en-US" sz="2000" b="0" strike="noStrike" spc="-1" dirty="0">
                <a:solidFill>
                  <a:srgbClr val="000000"/>
                </a:solidFill>
                <a:latin typeface="Meiryo UI"/>
                <a:ea typeface="Meiryo UI"/>
              </a:rPr>
              <a:t> Private</a:t>
            </a:r>
            <a:endParaRPr lang="en-US" sz="2000" b="0" strike="noStrike" spc="-1" dirty="0">
              <a:latin typeface="Arial"/>
            </a:endParaRPr>
          </a:p>
          <a:p>
            <a:pPr>
              <a:lnSpc>
                <a:spcPct val="100000"/>
              </a:lnSpc>
            </a:pPr>
            <a:endParaRPr lang="en-US" sz="2000" b="0" strike="noStrike" spc="-1" dirty="0">
              <a:latin typeface="Arial"/>
            </a:endParaRPr>
          </a:p>
        </p:txBody>
      </p:sp>
      <p:pic>
        <p:nvPicPr>
          <p:cNvPr id="368" name="図 203"/>
          <p:cNvPicPr/>
          <p:nvPr/>
        </p:nvPicPr>
        <p:blipFill>
          <a:blip r:embed="rId2"/>
          <a:stretch/>
        </p:blipFill>
        <p:spPr>
          <a:xfrm>
            <a:off x="1152000" y="3707640"/>
            <a:ext cx="7200720" cy="152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504360" y="301680"/>
            <a:ext cx="9069480" cy="125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Meiryo UI"/>
                <a:ea typeface="Meiryo UI"/>
              </a:rPr>
              <a:t>事前準備5</a:t>
            </a:r>
            <a:endParaRPr lang="en-US" sz="4400" b="0" strike="noStrike" spc="-1">
              <a:latin typeface="Arial"/>
            </a:endParaRPr>
          </a:p>
        </p:txBody>
      </p:sp>
      <p:sp>
        <p:nvSpPr>
          <p:cNvPr id="370" name="CustomShape 2"/>
          <p:cNvSpPr/>
          <p:nvPr/>
        </p:nvSpPr>
        <p:spPr>
          <a:xfrm>
            <a:off x="504360" y="1625040"/>
            <a:ext cx="9069480" cy="1469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1640" indent="-321480">
              <a:lnSpc>
                <a:spcPct val="100000"/>
              </a:lnSpc>
              <a:buClr>
                <a:srgbClr val="000000"/>
              </a:buClr>
              <a:buFont typeface="Wingdings" charset="2"/>
              <a:buChar char=""/>
            </a:pPr>
            <a:r>
              <a:rPr lang="en-US" sz="2200" b="0" strike="noStrike" spc="-1" dirty="0">
                <a:solidFill>
                  <a:srgbClr val="000000"/>
                </a:solidFill>
                <a:latin typeface="Meiryo UI"/>
                <a:ea typeface="Meiryo UI"/>
              </a:rPr>
              <a:t>PowerShell </a:t>
            </a:r>
            <a:r>
              <a:rPr lang="en-US" sz="2200" b="0" strike="noStrike" spc="-1" dirty="0" err="1">
                <a:solidFill>
                  <a:srgbClr val="000000"/>
                </a:solidFill>
                <a:latin typeface="Meiryo UI"/>
                <a:ea typeface="Meiryo UI"/>
              </a:rPr>
              <a:t>のリモートアクセス設定</a:t>
            </a:r>
            <a:endParaRPr lang="en-US" sz="2200" b="0" strike="noStrike" spc="-1" dirty="0">
              <a:latin typeface="Arial"/>
            </a:endParaRPr>
          </a:p>
          <a:p>
            <a:pPr marL="864360" lvl="1" indent="-321480">
              <a:lnSpc>
                <a:spcPct val="100000"/>
              </a:lnSpc>
              <a:buClr>
                <a:srgbClr val="000000"/>
              </a:buClr>
              <a:buFont typeface="Symbol"/>
              <a:buChar char=""/>
            </a:pPr>
            <a:r>
              <a:rPr lang="en-US" sz="2000" b="0" strike="noStrike" spc="-1" dirty="0">
                <a:solidFill>
                  <a:srgbClr val="000000"/>
                </a:solidFill>
                <a:latin typeface="Meiryo UI"/>
                <a:ea typeface="Meiryo UI"/>
              </a:rPr>
              <a:t>PowerShell </a:t>
            </a:r>
            <a:r>
              <a:rPr lang="en-US" sz="2000" b="0" strike="noStrike" spc="-1" dirty="0" err="1">
                <a:solidFill>
                  <a:srgbClr val="000000"/>
                </a:solidFill>
                <a:latin typeface="Meiryo UI"/>
                <a:ea typeface="Meiryo UI"/>
              </a:rPr>
              <a:t>でリモートアクセスをできるようにします</a:t>
            </a:r>
            <a:r>
              <a:rPr lang="en-US" sz="2000" b="0" strike="noStrike" spc="-1" dirty="0">
                <a:solidFill>
                  <a:srgbClr val="000000"/>
                </a:solidFill>
                <a:latin typeface="Meiryo UI"/>
                <a:ea typeface="Meiryo UI"/>
              </a:rPr>
              <a:t>。 </a:t>
            </a:r>
            <a:r>
              <a:rPr lang="en-US" sz="2000" b="0" strike="noStrike" spc="-1" dirty="0" err="1">
                <a:solidFill>
                  <a:srgbClr val="000000"/>
                </a:solidFill>
                <a:latin typeface="Meiryo UI"/>
                <a:ea typeface="Meiryo UI"/>
              </a:rPr>
              <a:t>管理者ユーザで</a:t>
            </a:r>
            <a:r>
              <a:rPr lang="en-US" sz="2000" b="0" strike="noStrike" spc="-1" dirty="0">
                <a:solidFill>
                  <a:srgbClr val="000000"/>
                </a:solidFill>
                <a:latin typeface="Meiryo UI"/>
                <a:ea typeface="Meiryo UI"/>
              </a:rPr>
              <a:t> PowerShell </a:t>
            </a:r>
            <a:r>
              <a:rPr lang="en-US" sz="2000" b="0" strike="noStrike" spc="-1" dirty="0" err="1">
                <a:solidFill>
                  <a:srgbClr val="000000"/>
                </a:solidFill>
                <a:latin typeface="Meiryo UI"/>
                <a:ea typeface="Meiryo UI"/>
              </a:rPr>
              <a:t>を起動し、以下コマンドを実行して</a:t>
            </a:r>
            <a:r>
              <a:rPr lang="en-US" sz="2000" b="0" strike="noStrike" spc="-1" dirty="0">
                <a:solidFill>
                  <a:srgbClr val="000000"/>
                </a:solidFill>
                <a:latin typeface="Meiryo UI"/>
                <a:ea typeface="Meiryo UI"/>
              </a:rPr>
              <a:t>、「</a:t>
            </a:r>
            <a:r>
              <a:rPr lang="en-US" sz="2000" b="0" strike="noStrike" spc="-1" dirty="0" err="1">
                <a:solidFill>
                  <a:srgbClr val="000000"/>
                </a:solidFill>
                <a:latin typeface="Meiryo UI"/>
                <a:ea typeface="Meiryo UI"/>
              </a:rPr>
              <a:t>信頼されたホストの一覧</a:t>
            </a:r>
            <a:r>
              <a:rPr lang="en-US" sz="2000" b="0" strike="noStrike" spc="-1" dirty="0">
                <a:solidFill>
                  <a:srgbClr val="000000"/>
                </a:solidFill>
                <a:latin typeface="Meiryo UI"/>
                <a:ea typeface="Meiryo UI"/>
              </a:rPr>
              <a:t>」 </a:t>
            </a:r>
            <a:r>
              <a:rPr lang="en-US" sz="2000" b="0" strike="noStrike" spc="-1" dirty="0" err="1">
                <a:solidFill>
                  <a:srgbClr val="000000"/>
                </a:solidFill>
                <a:latin typeface="Meiryo UI"/>
                <a:ea typeface="Meiryo UI"/>
              </a:rPr>
              <a:t>に追加します</a:t>
            </a:r>
            <a:endParaRPr lang="en-US" sz="2000" b="0" strike="noStrike" spc="-1" dirty="0">
              <a:latin typeface="Arial"/>
            </a:endParaRPr>
          </a:p>
          <a:p>
            <a:pPr marL="1296000" lvl="2" indent="-286200">
              <a:lnSpc>
                <a:spcPct val="100000"/>
              </a:lnSpc>
              <a:buClr>
                <a:srgbClr val="000000"/>
              </a:buClr>
              <a:buFont typeface="Wingdings" charset="2"/>
              <a:buChar char=""/>
            </a:pPr>
            <a:r>
              <a:rPr lang="en-US" sz="1600" b="0" u="sng" strike="noStrike" spc="-1" dirty="0">
                <a:solidFill>
                  <a:srgbClr val="000000"/>
                </a:solidFill>
                <a:uFill>
                  <a:solidFill>
                    <a:srgbClr val="FFFFFF"/>
                  </a:solidFill>
                </a:uFill>
                <a:latin typeface="Meiryo UI"/>
                <a:ea typeface="Meiryo UI"/>
              </a:rPr>
              <a:t>Set-Item </a:t>
            </a:r>
            <a:r>
              <a:rPr lang="en-US" sz="1600" b="0" u="sng" strike="noStrike" spc="-1" dirty="0" err="1">
                <a:solidFill>
                  <a:srgbClr val="000000"/>
                </a:solidFill>
                <a:uFill>
                  <a:solidFill>
                    <a:srgbClr val="FFFFFF"/>
                  </a:solidFill>
                </a:uFill>
                <a:latin typeface="Meiryo UI"/>
                <a:ea typeface="Meiryo UI"/>
              </a:rPr>
              <a:t>wsman</a:t>
            </a:r>
            <a:r>
              <a:rPr lang="en-US" sz="1600" b="0" u="sng" strike="noStrike" spc="-1" dirty="0">
                <a:solidFill>
                  <a:srgbClr val="000000"/>
                </a:solidFill>
                <a:uFill>
                  <a:solidFill>
                    <a:srgbClr val="FFFFFF"/>
                  </a:solidFill>
                </a:uFill>
                <a:latin typeface="Meiryo UI"/>
                <a:ea typeface="Meiryo UI"/>
              </a:rPr>
              <a:t>:\</a:t>
            </a:r>
            <a:r>
              <a:rPr lang="en-US" sz="1600" b="0" u="sng" strike="noStrike" spc="-1" dirty="0" err="1">
                <a:solidFill>
                  <a:srgbClr val="000000"/>
                </a:solidFill>
                <a:uFill>
                  <a:solidFill>
                    <a:srgbClr val="FFFFFF"/>
                  </a:solidFill>
                </a:uFill>
                <a:latin typeface="Meiryo UI"/>
                <a:ea typeface="Meiryo UI"/>
              </a:rPr>
              <a:t>localhost</a:t>
            </a:r>
            <a:r>
              <a:rPr lang="en-US" sz="1600" b="0" u="sng" strike="noStrike" spc="-1" dirty="0">
                <a:solidFill>
                  <a:srgbClr val="000000"/>
                </a:solidFill>
                <a:uFill>
                  <a:solidFill>
                    <a:srgbClr val="FFFFFF"/>
                  </a:solidFill>
                </a:uFill>
                <a:latin typeface="Meiryo UI"/>
                <a:ea typeface="Meiryo UI"/>
              </a:rPr>
              <a:t>\Client\</a:t>
            </a:r>
            <a:r>
              <a:rPr lang="en-US" sz="1600" b="0" u="sng" strike="noStrike" spc="-1" dirty="0" err="1">
                <a:solidFill>
                  <a:srgbClr val="000000"/>
                </a:solidFill>
                <a:uFill>
                  <a:solidFill>
                    <a:srgbClr val="FFFFFF"/>
                  </a:solidFill>
                </a:uFill>
                <a:latin typeface="Meiryo UI"/>
                <a:ea typeface="Meiryo UI"/>
              </a:rPr>
              <a:t>TrustedHosts</a:t>
            </a:r>
            <a:r>
              <a:rPr lang="en-US" sz="1600" b="0" u="sng" strike="noStrike" spc="-1" dirty="0">
                <a:solidFill>
                  <a:srgbClr val="000000"/>
                </a:solidFill>
                <a:uFill>
                  <a:solidFill>
                    <a:srgbClr val="FFFFFF"/>
                  </a:solidFill>
                </a:uFill>
                <a:latin typeface="Meiryo UI"/>
                <a:ea typeface="Meiryo UI"/>
              </a:rPr>
              <a:t> -Value * -Force</a:t>
            </a:r>
            <a:endParaRPr lang="en-US" sz="1600" b="0" strike="noStrike" spc="-1" dirty="0">
              <a:latin typeface="Arial"/>
            </a:endParaRPr>
          </a:p>
          <a:p>
            <a:pPr>
              <a:lnSpc>
                <a:spcPct val="100000"/>
              </a:lnSpc>
            </a:pPr>
            <a:endParaRPr lang="en-US" sz="1600" b="0" strike="noStrike" spc="-1" dirty="0">
              <a:latin typeface="Arial"/>
            </a:endParaRPr>
          </a:p>
        </p:txBody>
      </p:sp>
      <p:pic>
        <p:nvPicPr>
          <p:cNvPr id="371" name="図 200"/>
          <p:cNvPicPr/>
          <p:nvPr/>
        </p:nvPicPr>
        <p:blipFill>
          <a:blip r:embed="rId2"/>
          <a:stretch/>
        </p:blipFill>
        <p:spPr>
          <a:xfrm>
            <a:off x="1355760" y="3168000"/>
            <a:ext cx="7417800" cy="9691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TotalTime>
  <Words>1904</Words>
  <Application>Microsoft Office PowerPoint</Application>
  <PresentationFormat>ユーザー設定</PresentationFormat>
  <Paragraphs>473</Paragraphs>
  <Slides>77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9</vt:i4>
      </vt:variant>
      <vt:variant>
        <vt:lpstr>スライド タイトル</vt:lpstr>
      </vt:variant>
      <vt:variant>
        <vt:i4>77</vt:i4>
      </vt:variant>
    </vt:vector>
  </HeadingPairs>
  <TitlesOfParts>
    <vt:vector size="92" baseType="lpstr">
      <vt:lpstr>DejaVu Sans</vt:lpstr>
      <vt:lpstr>Meiryo UI</vt:lpstr>
      <vt:lpstr>ＭＳ Ｐゴシック</vt:lpstr>
      <vt:lpstr>Arial</vt:lpstr>
      <vt:lpstr>Symbol</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furusawa minoru(古澤 実 ＴＤＳＬ （ＩＮジ）［東Ｇ技］（東技１）)</dc:creator>
  <dc:description/>
  <cp:lastModifiedBy>furusawa minoru(古澤 実 ＴＤＳＬ （ＩＮジ）［東Ｇ技］（東技１）)</cp:lastModifiedBy>
  <cp:revision>20</cp:revision>
  <cp:lastPrinted>2018-07-09T01:15:17Z</cp:lastPrinted>
  <dcterms:created xsi:type="dcterms:W3CDTF">2017-03-25T05:34:09Z</dcterms:created>
  <dcterms:modified xsi:type="dcterms:W3CDTF">2018-08-16T00:27:44Z</dcterms:modified>
  <dc:language>ja-JP</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ユーザー設定</vt:lpwstr>
  </property>
  <property fmtid="{D5CDD505-2E9C-101B-9397-08002B2CF9AE}" pid="9" name="ScaleCrop">
    <vt:bool>false</vt:bool>
  </property>
  <property fmtid="{D5CDD505-2E9C-101B-9397-08002B2CF9AE}" pid="10" name="ShareDoc">
    <vt:bool>false</vt:bool>
  </property>
  <property fmtid="{D5CDD505-2E9C-101B-9397-08002B2CF9AE}" pid="11" name="Slides">
    <vt:i4>76</vt:i4>
  </property>
</Properties>
</file>