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 w="36000"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 w="36000"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 w="36000"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 w="36000"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 w="36000"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 w="36000"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 w="36000"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 w="36000"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タイトルテキストの書式を編集するにはクリックします。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アウトラインテキストの書式を編集するにはクリックします。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20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vmware.com/support/developer/PowerCLI/" TargetMode="External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microsoft.com/en-us/download/details.aspx?id=30653" TargetMode="External"/><Relationship Id="rId2" Type="http://schemas.openxmlformats.org/officeDocument/2006/relationships/hyperlink" Target="https://www.microsoft.com/en-us/download/details.aspx?id=50395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70920" cy="58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Getconfig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チュートリアル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検査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PC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パッケージのインストール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1625040"/>
            <a:ext cx="907092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Office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製品がない場合は、以下コマンドで、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Libre Office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をインストールします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choco install -y libreoffice-oldstable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317520" y="2535840"/>
            <a:ext cx="9495360" cy="135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インストール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04000" y="1656000"/>
            <a:ext cx="8999280" cy="37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VMWare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サイトから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PowerCLI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モジュールをダウンロードしてインストールします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バージョンは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PowerCLI 6.x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を選びます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  <a:hlinkClick r:id="rId1"/>
              </a:rPr>
              <a:t>https://www.vmware.com/support/developer/PowerCLI/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VMWare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アカウントが必要となり、未登録の場合はサインアップしてください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ダウンロードした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VMWare-PowerCLI-*.exe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を起動して、既定の設定でインストールします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OS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の再起動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一旦、ここで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OS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を再起動します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Getconfig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インストール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4000" y="1625040"/>
            <a:ext cx="9070920" cy="6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ダウンロードサイトからバイナリモジュール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gradle-server-acceptance-0.1.x.zip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をダウンロードして、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c:\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の直下にコピーします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860400" y="2419560"/>
            <a:ext cx="5167800" cy="169056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874800" y="5184000"/>
            <a:ext cx="4709520" cy="1162800"/>
          </a:xfrm>
          <a:prstGeom prst="rect">
            <a:avLst/>
          </a:prstGeom>
          <a:ln>
            <a:noFill/>
          </a:ln>
        </p:spPr>
      </p:pic>
      <p:sp>
        <p:nvSpPr>
          <p:cNvPr id="184" name="CustomShape 3"/>
          <p:cNvSpPr/>
          <p:nvPr/>
        </p:nvSpPr>
        <p:spPr>
          <a:xfrm>
            <a:off x="504000" y="4320000"/>
            <a:ext cx="9070920" cy="11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エクスプローラを起動して、ダウンロードしたファイルを選択し、 右クリックで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7-zip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メニューを開いて「展開」を選択します。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Getconfig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インストール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04000" y="1368000"/>
            <a:ext cx="9070920" cy="11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c:\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を展開先に指定して、解凍します。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504000" y="4536720"/>
            <a:ext cx="907092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c:\server-acceptance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ディレクトリが作成されます。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910080" y="1860840"/>
            <a:ext cx="4442760" cy="2404080"/>
          </a:xfrm>
          <a:prstGeom prst="rect">
            <a:avLst/>
          </a:prstGeom>
          <a:ln w="36000"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1008720" y="2190960"/>
            <a:ext cx="2879280" cy="35928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Getconfig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インストール２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04000" y="1625040"/>
            <a:ext cx="907092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実行パス環境変数に本ディレクトリを追加します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コントロールパネルを開いて、「システム」、「システムの詳細設定」を選択します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「環境変数」をクリックします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システムの環境変数のリストから、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Path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を選択して、「編集」をクリックします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値の先頭に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c:server-acceptance;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を追加して、パスを追加します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500040" y="3413520"/>
            <a:ext cx="3699000" cy="407376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4500000" y="3418920"/>
            <a:ext cx="3923280" cy="1656360"/>
          </a:xfrm>
          <a:prstGeom prst="rect">
            <a:avLst/>
          </a:prstGeom>
          <a:ln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5688000" y="4176000"/>
            <a:ext cx="1439280" cy="35928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Getconfig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インストール３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04000" y="1625040"/>
            <a:ext cx="907092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PowerShell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を管理者ユーザで開き、”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getconfig -h”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を実行して以下のヘルプメッセージがでることを確認します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785520" y="2549880"/>
            <a:ext cx="8785800" cy="446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各プラットフォームの検査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以下プラットフォームの構成情報の収集／検査を行います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ESXi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SC3000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プロジェクトの作成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4000" y="1769040"/>
            <a:ext cx="907092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はじめに検査用プロジェクトを作成します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PowerShell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を開き、 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getconfig -g &lt;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プロジェクトホーム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」で指定したディレクトリにプロジェクトを作成します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ここでは、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c:\users\administrator\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の下に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test1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というプロジェクトを作成します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cd c:\users\administrator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getconfig -g test1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784440" y="3488400"/>
            <a:ext cx="8078400" cy="384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301320"/>
            <a:ext cx="9070920" cy="58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検査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Linux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検査シート入力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04000" y="1769040"/>
            <a:ext cx="9070920" cy="13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プロジェクトディレクトリに移動し、「サーバチェックシート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.xlsx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」を編集します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シート「チェック対象」の入力列に 検査対象の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Linux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サーバの情報を設定します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はじめに「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platform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」に”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Linux”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を選択してください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virtualization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」に仮想化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OS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の場合は、”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VM”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、オンプレサーバの場合は”オンプレ”を選択してください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008000" y="3456000"/>
            <a:ext cx="6143400" cy="3038040"/>
          </a:xfrm>
          <a:prstGeom prst="rect">
            <a:avLst/>
          </a:prstGeom>
          <a:ln w="36000"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目次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検査用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のセットアップ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各プラットフォームの検査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ESXi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SC3000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Linux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検査シート入力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2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504000" y="1768680"/>
            <a:ext cx="9072000" cy="543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「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platform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」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,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「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virtualization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」項目選択後に、「～を入力して下さい」と表示されたセルの値を入します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server_name 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サーバ名を入力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Ip : IP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アドレスを入力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os_account_id : “Test”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を入力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vCenter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サーバもしくは、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ESXi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ホストのアカウント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ID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config\config.groovy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に記述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remote_account_id 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“Test”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を入力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vCenter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サーバもしくは、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ESXi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ホストのアカウント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ID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config\config.groovy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に記述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remote_alias 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vCenter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側で管理している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のエイリアス名。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vSphere Client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管理コンソールからメニュー、ホーム、インベントリを選択し、 画面左側のツリーリストに表示される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名を入力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Linux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検査シート入力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3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504000" y="1768680"/>
            <a:ext cx="9072000" cy="507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VMWare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リソース割り当てのチェックルールを実行する場合、以下を入力します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verify_id : RuleAP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または、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RuleDB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シート「検査ルール」に記述したルール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を入力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RuleAP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」または、「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RuleDB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」を入力します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NumCpu : 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～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CPU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割り当て数を入力します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MemoryGB : 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～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メモリ割り当て量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[GB]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を入力します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ESXiHost : ESXi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ホスト名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リソース割り当てをする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ESXi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ホスト名を入力します。中間一致で名前を検索します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HDDType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：”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[Thin:40]”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など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[{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ストレージタイプ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}:{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容量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GB}]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の形式でストレージ構成を記述します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ストレージタイプは 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Thin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」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(Thin provisioning)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、「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Thick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」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(Thick provisioning)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を入力します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複数のストレージ構成の場合、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[Thin:30, Thin:40]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のように、配列形式で記述します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Linux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検査シート入力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4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504000" y="1768680"/>
            <a:ext cx="9072000" cy="507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他の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Linux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検査結果との比較をする場合、以下を入力します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ローカルデータベースに蓄積した過去の検査結果と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getconfig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実行結果の比較をします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類似の設定を複数のサーバで行った場合に、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台を代表サーバとして各サーバの実行結果との比較をします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項目 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compare_server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」 に比較対象サーバ名を入力します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シート「検査対象」または、シート「検査ルール」に結果を比較する元のサーバ名を記入します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シート「検査対象」を未記入にすると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verify_id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で指定した検査ルールの比較対象サーバ設定が既定値となります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config\config.groovy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の編集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504000" y="1768680"/>
            <a:ext cx="9072000" cy="6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notepad++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など、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UTF-8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に対応したエディタでプロジェクトホーム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\config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の下にある設定ファイル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config.groovy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を開いてください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036080" y="2592000"/>
            <a:ext cx="4686840" cy="1512000"/>
          </a:xfrm>
          <a:prstGeom prst="rect">
            <a:avLst/>
          </a:prstGeom>
          <a:ln w="36000"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config\config.groovy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の編集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504000" y="1683000"/>
            <a:ext cx="9072000" cy="3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以下の行の接続アカウント情報を編集します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864000" y="2115000"/>
            <a:ext cx="6986880" cy="256500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// vCenter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接続情報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account.Remote.Test.server   = '192.168.10.100'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account.Remote.Test.user     = 'test_user'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account.Remote.Test.password = 'P@ssword'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// Linux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接続情報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account.Linux.Test.user      = 'someuser'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account.Linux.Test.password  = 'P@ssword'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account.Linux.Test.work_dir  = '/tmp/gradle_test'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// account.Linux.Test.logon_test = [['user':'test1' , 'password':'test1'],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//                                  ['user':'root'  , 'password':'P@ssw0rd']]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</p:txBody>
      </p:sp>
      <p:sp>
        <p:nvSpPr>
          <p:cNvPr id="219" name="TextShape 4"/>
          <p:cNvSpPr txBox="1"/>
          <p:nvPr/>
        </p:nvSpPr>
        <p:spPr>
          <a:xfrm>
            <a:off x="6984000" y="2423160"/>
            <a:ext cx="2448000" cy="6728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の場合、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vCenter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接続アカウントを入力します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</p:txBody>
      </p:sp>
      <p:sp>
        <p:nvSpPr>
          <p:cNvPr id="220" name="TextShape 5"/>
          <p:cNvSpPr txBox="1"/>
          <p:nvPr/>
        </p:nvSpPr>
        <p:spPr>
          <a:xfrm>
            <a:off x="6984000" y="3359160"/>
            <a:ext cx="2448000" cy="6728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Linux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接続アカウントを入力します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</p:txBody>
      </p:sp>
      <p:sp>
        <p:nvSpPr>
          <p:cNvPr id="221" name="TextShape 6"/>
          <p:cNvSpPr txBox="1"/>
          <p:nvPr/>
        </p:nvSpPr>
        <p:spPr>
          <a:xfrm>
            <a:off x="504000" y="4680000"/>
            <a:ext cx="9072000" cy="26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アカウント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について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各サーバで接続アカウント情報が異なる場合は、アカウント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を変えて複数アカウント情報を設定してください。シート「検査対象」の”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os_account_id”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で指定します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account.Remote.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account.Linux.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の後の文字列がアカウント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となります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Linux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ログオンテストについて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最終行の”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account.Linux.Test.logon_test”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に接続テスト用アカウントを指定します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テストを行う場合はコメントアウトを外して設定してください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Linux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検査実行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1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504000" y="1768680"/>
            <a:ext cx="9072000" cy="6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PowerShell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を開いて、プロジェクトディレクトリに移動して、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getconfig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を実行します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864000" y="2160000"/>
            <a:ext cx="8145000" cy="4930920"/>
          </a:xfrm>
          <a:prstGeom prst="rect">
            <a:avLst/>
          </a:prstGeom>
          <a:ln w="36000"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Linux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検査実行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2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504000" y="4824000"/>
            <a:ext cx="9072000" cy="6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Excel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検査結果の確認ができたら”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getconfig -u local”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でローカルデータベースに検査結果を登録します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864000" y="5501880"/>
            <a:ext cx="7452360" cy="1153440"/>
          </a:xfrm>
          <a:prstGeom prst="rect">
            <a:avLst/>
          </a:prstGeom>
          <a:ln w="36000">
            <a:noFill/>
          </a:ln>
        </p:spPr>
      </p:pic>
      <p:sp>
        <p:nvSpPr>
          <p:cNvPr id="228" name="TextShape 3"/>
          <p:cNvSpPr txBox="1"/>
          <p:nvPr/>
        </p:nvSpPr>
        <p:spPr>
          <a:xfrm>
            <a:off x="504000" y="1800000"/>
            <a:ext cx="9072000" cy="6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実行後、プロジェクトディレクトリ下の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build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の下に生成された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Excel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検査結果を開いて結果を確認します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822600" y="2448720"/>
            <a:ext cx="6017400" cy="2159280"/>
          </a:xfrm>
          <a:prstGeom prst="rect">
            <a:avLst/>
          </a:prstGeom>
          <a:ln w="36000"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検査エラー発生時の対処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504000" y="1768680"/>
            <a:ext cx="9072000" cy="67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getconfig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実行中にエラーメッセージが発生した場合、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config\config.groovy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debug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パラメータを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true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に変更して、原因調査を行います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792000" y="2592000"/>
            <a:ext cx="5616000" cy="648000"/>
          </a:xfrm>
          <a:prstGeom prst="rect">
            <a:avLst/>
          </a:prstGeom>
          <a:noFill/>
          <a:ln w="36000">
            <a:solidFill>
              <a:srgbClr val="b2b2b2"/>
            </a:solidFill>
            <a:round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コマンド採取のデバッグモード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test.Linux.debug   = true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TextShape 4"/>
          <p:cNvSpPr txBox="1"/>
          <p:nvPr/>
        </p:nvSpPr>
        <p:spPr>
          <a:xfrm>
            <a:off x="504000" y="3384000"/>
            <a:ext cx="9072000" cy="67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変更後、再度、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getconfig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を実行し、実行中の以下の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[command]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メッセージを確認します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PowerShell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[command]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下のコマンドを実行して、コマンド単体の原因調査を行います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34" name="TextShape 5"/>
          <p:cNvSpPr txBox="1"/>
          <p:nvPr/>
        </p:nvSpPr>
        <p:spPr>
          <a:xfrm>
            <a:off x="792000" y="4176000"/>
            <a:ext cx="7848000" cy="2347560"/>
          </a:xfrm>
          <a:prstGeom prst="rect">
            <a:avLst/>
          </a:prstGeom>
          <a:noFill/>
          <a:ln w="36000">
            <a:solidFill>
              <a:srgbClr val="b2b2b2"/>
            </a:solidFill>
            <a:round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[command]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powershell -NonInteractive ./build/log/Linux/ostrich/vCenter/get_vCenter_spec.ps1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-log_dir './build/log/Linux/ostrich/vCenter'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-server 'ostrich' -vm 'ostrich'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-user 'xxxxxxx' -password 'xxxxxxxx'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-vcenter 'xxx.xxx.xxx.xxx'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[output]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04:58:05 ERROR j.c.t.I.a.InfraTestSpec - [PowershellTest] Powershell script faild.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04000" y="301320"/>
            <a:ext cx="9070920" cy="58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検査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検査対象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Windows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サーバ側の準備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504000" y="1768680"/>
            <a:ext cx="9072000" cy="327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ファイヤーウォールの許可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PowerShell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から以下のコマンドでファイヤーウォールの無効化設定をします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ファイアウォール無効化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Get-NetFirewallProfile | Set-NetFirewallProfile -Enabled false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検査終了後、基に戻す場合は以下コマンドで有効化設定をします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ファイアウォール有効化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Get-NetFirewallProfile | Set-NetFirewallProfile -Enabled true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GUI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で設定する場合、サーバーマネージャーを開き、「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Windows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ファイアウォール」 の設定をクリックして許可設定をします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許可設定をしないと、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getconfig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実行時に、”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Get-WmiObject : RPC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サーバーを利用できません” というエラーが発生します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360000" y="1656000"/>
            <a:ext cx="5749200" cy="3736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検査対象の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環境で以下の設定をします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検査用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のセットアップ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システム要件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 7 64bit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 Server 2012 R2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以上の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が必要です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CPU 1 Core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以上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Memory 4 GB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以上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Disk 100 GB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以上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検査対象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Windows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サーバ側の準備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504000" y="1768680"/>
            <a:ext cx="9072000" cy="327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PowerShell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リモートアクセス許可の有効化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Windows Server 2012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より前の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OS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では、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PowerShell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のリモートアクセス許可が無効化されている場合があります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Windows Server 2012 R2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以上の場合、リモートアクセス許可の既定値は有効化です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その場合、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PowerShell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を管理者権限で実行して、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PowerShell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コンソールから以下のコマンドで有効化します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Enable-PSRemoting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また、「認識されないネットワーク」があり、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Public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として設定されている場合、以下のオプションを 追加して有効化を試してください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Enable-PSRemoting -SkipNetworkProfileCheck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オプションを指定しない場合、「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Public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に設定されているため、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WinRM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ファイアウォール例外は機能しません。 ネットワーク接続の種類を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Domain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または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Private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に変更して、やり直してください。 」 というメッセージが出力され、失敗する場合があります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検査シート入力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04000" y="1769040"/>
            <a:ext cx="9070920" cy="13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プロジェクトディレクトリに移動し、「サーバチェックシート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.xlsx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」を編集します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シート「チェック対象」の入力列に 検査対象の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サーバの情報を設定します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はじめに「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platform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」に”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を選択してください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virtualization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」に仮想化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OS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の場合は、”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VM”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、オンプレサーバの場合は”オンプレ”を選択してください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各項目の入力手順は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Linux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検査と同じとなります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1008000" y="3729960"/>
            <a:ext cx="6143400" cy="3038040"/>
          </a:xfrm>
          <a:prstGeom prst="rect">
            <a:avLst/>
          </a:prstGeom>
          <a:ln w="36000"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config\config.groovy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の編集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504000" y="1683000"/>
            <a:ext cx="9072000" cy="3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notepad++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などで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config\config.groovy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を開き、以下の行の接続アカウント情報を編集します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864000" y="2115000"/>
            <a:ext cx="6898680" cy="23882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// vCenter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接続情報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account.Remote.Test.server   = '192.168.10.100'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account.Remote.Test.user     = 'test_user'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account.Remote.Test.password = 'P@ssword'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// Windows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接続情報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account.Windows.Test.user     = 'administrator'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account.Windows.Test.password = 'P@ssword'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// account.Windows.Test.logon_test = [['user':'test1' , 'password':'test1'],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//                                    ['user':'test2' , 'password':'test2']]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</p:txBody>
      </p:sp>
      <p:sp>
        <p:nvSpPr>
          <p:cNvPr id="247" name="TextShape 4"/>
          <p:cNvSpPr txBox="1"/>
          <p:nvPr/>
        </p:nvSpPr>
        <p:spPr>
          <a:xfrm>
            <a:off x="6984000" y="2423160"/>
            <a:ext cx="2448000" cy="6728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の場合、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vCenter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接続アカウントを入力します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</p:txBody>
      </p:sp>
      <p:sp>
        <p:nvSpPr>
          <p:cNvPr id="248" name="TextShape 5"/>
          <p:cNvSpPr txBox="1"/>
          <p:nvPr/>
        </p:nvSpPr>
        <p:spPr>
          <a:xfrm>
            <a:off x="6984000" y="3215160"/>
            <a:ext cx="2448000" cy="6728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Windows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接続アカウントを入力します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</p:txBody>
      </p:sp>
      <p:sp>
        <p:nvSpPr>
          <p:cNvPr id="249" name="TextShape 6"/>
          <p:cNvSpPr txBox="1"/>
          <p:nvPr/>
        </p:nvSpPr>
        <p:spPr>
          <a:xfrm>
            <a:off x="504000" y="4680000"/>
            <a:ext cx="9072000" cy="26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アカウント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ID,Windows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ログオンテストの入力手順は、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Linux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と同様です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Windows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検査実行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1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504000" y="1768680"/>
            <a:ext cx="9072000" cy="6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PowerShell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を開いて、プロジェクトディレクトリに移動して、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getconfig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を実行します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864000" y="2160000"/>
            <a:ext cx="8575920" cy="4838760"/>
          </a:xfrm>
          <a:prstGeom prst="rect">
            <a:avLst/>
          </a:prstGeom>
          <a:ln w="36000"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Windows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検査実行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2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504000" y="4648680"/>
            <a:ext cx="9072000" cy="6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Excel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検査結果の確認ができたら”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getconfig -u local”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でローカルデータベースに検査結果を登録します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864000" y="5326560"/>
            <a:ext cx="7452360" cy="1153440"/>
          </a:xfrm>
          <a:prstGeom prst="rect">
            <a:avLst/>
          </a:prstGeom>
          <a:ln w="36000">
            <a:noFill/>
          </a:ln>
        </p:spPr>
      </p:pic>
      <p:sp>
        <p:nvSpPr>
          <p:cNvPr id="256" name="TextShape 3"/>
          <p:cNvSpPr txBox="1"/>
          <p:nvPr/>
        </p:nvSpPr>
        <p:spPr>
          <a:xfrm>
            <a:off x="504000" y="1656000"/>
            <a:ext cx="9072000" cy="6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実行後、プロジェクトディレクトリ下の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build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の下に生成された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Excel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検査結果を開いて結果を確認します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2"/>
          <a:stretch/>
        </p:blipFill>
        <p:spPr>
          <a:xfrm>
            <a:off x="822600" y="2304720"/>
            <a:ext cx="6017400" cy="2159280"/>
          </a:xfrm>
          <a:prstGeom prst="rect">
            <a:avLst/>
          </a:prstGeom>
          <a:ln w="36000"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504000" y="301320"/>
            <a:ext cx="9070920" cy="58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ESXi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ホストの検査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ESXi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ホスト検査シート入力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504000" y="1769040"/>
            <a:ext cx="9070920" cy="13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プロジェクトディレクトリに移動し、「サーバチェックシート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.xlsx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」を編集します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シート「チェック対象」の入力列に 検査対象の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ESXi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ホストの情報を設定します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はじめに「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platform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」に”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VMHost”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を選択してください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virtualization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」は未記入のままにしてください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各項目の入力手順は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Linux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検査と同じとなります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1005840" y="3398400"/>
            <a:ext cx="4610160" cy="3729600"/>
          </a:xfrm>
          <a:prstGeom prst="rect">
            <a:avLst/>
          </a:prstGeom>
          <a:ln w="36000"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config\config.groovy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の編集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504000" y="1683000"/>
            <a:ext cx="9072000" cy="3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notepad++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などで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config\config.groovy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を開き、以下の行の接続アカウント情報を編集します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864000" y="2115000"/>
            <a:ext cx="3893040" cy="97416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// VMHost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接続情報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account.VMHost.Test.user      = 'root'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account.VMHost.Test.password  = 'P@ssword'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ESXi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ホスト検査実行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1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504000" y="1768680"/>
            <a:ext cx="9072000" cy="6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PowerShell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を開いて、プロジェクトディレクトリに移動して、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getconfig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を実行します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936000" y="2232000"/>
            <a:ext cx="8334360" cy="3966120"/>
          </a:xfrm>
          <a:prstGeom prst="rect">
            <a:avLst/>
          </a:prstGeom>
          <a:ln w="36000"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ESXi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ホスト検査実行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2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504000" y="4648680"/>
            <a:ext cx="9072000" cy="6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Excel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検査結果の確認ができたら”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getconfig -u local”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でローカルデータベースに検査結果を登録します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864000" y="5326560"/>
            <a:ext cx="7452360" cy="1153440"/>
          </a:xfrm>
          <a:prstGeom prst="rect">
            <a:avLst/>
          </a:prstGeom>
          <a:ln w="36000">
            <a:noFill/>
          </a:ln>
        </p:spPr>
      </p:pic>
      <p:sp>
        <p:nvSpPr>
          <p:cNvPr id="271" name="TextShape 3"/>
          <p:cNvSpPr txBox="1"/>
          <p:nvPr/>
        </p:nvSpPr>
        <p:spPr>
          <a:xfrm>
            <a:off x="504000" y="1656000"/>
            <a:ext cx="9072000" cy="6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実行後、プロジェクトディレクトリ下の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build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の下に生成された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Excel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検査結果を開いて結果を確認します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2"/>
          <a:stretch/>
        </p:blipFill>
        <p:spPr>
          <a:xfrm>
            <a:off x="822600" y="2304720"/>
            <a:ext cx="6017400" cy="2159280"/>
          </a:xfrm>
          <a:prstGeom prst="rect">
            <a:avLst/>
          </a:prstGeom>
          <a:ln w="36000"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事前準備１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04000" y="1373040"/>
            <a:ext cx="9070920" cy="20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ネットワークプロキシーの設定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InternetExploler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を開いて、「インターネットオプション設定」を選択。 「接続」、「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LAN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設定」を選択し、プロキシーサーバの欄にプロキシーのアドレス、ポート番号を入力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検査対象の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vCenter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アドレスのプロキシー除外設定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「詳細設定」を選択し、「プロキシーの設定除外」の欄に、検査対象の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vCenter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のアドレスを追加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その他、本ツールのダウンロードサイトなどイントラネット内サーバでアクセスが必要な サーバのアドレスを追加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008000" y="3667680"/>
            <a:ext cx="4218480" cy="367560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5472000" y="3673440"/>
            <a:ext cx="3417480" cy="366984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1368000" y="6120000"/>
            <a:ext cx="2879280" cy="35928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"/>
          <p:cNvSpPr/>
          <p:nvPr/>
        </p:nvSpPr>
        <p:spPr>
          <a:xfrm>
            <a:off x="5904000" y="6264000"/>
            <a:ext cx="2879280" cy="43128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事前準備２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4000" y="1625040"/>
            <a:ext cx="9070920" cy="44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SSL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証明書のインストール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社外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SSL Web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アクセスの制限がある場合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PowerShell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のインストール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OS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が以下のバージョンの場合、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PowerShell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の追加インストールが必要となります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 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 Server 2008 R2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 Server 2012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以下サイトからインストールしてください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Microsoft .NET Framework 4.5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のインストール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5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  <a:hlinkClick r:id="rId1"/>
              </a:rPr>
              <a:t>http://www.microsoft.com/en-us/download/details.aspx?id=30653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 Management Framework 5.0 (WFM 5.0)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のインストール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5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  <a:hlinkClick r:id="rId2"/>
              </a:rPr>
              <a:t>https://www.microsoft.com/en-us/download/details.aspx?id=50395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5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事前準備３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625040"/>
            <a:ext cx="907092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PowerShell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実行権限の変更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PowerShell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スクリプトの実行許可設定をします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管理者ユーザで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PowerShell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を起動し、以下コマンドを実行して、現在の設定を確認します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Get-ExecutionPolicy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347480" y="3220920"/>
            <a:ext cx="7399800" cy="117036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504000" y="4536000"/>
            <a:ext cx="90709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上記確認結果が、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Restricted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、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AllSigned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の場合は、以下コマンドで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RemoteSigned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に 設定変更してください。確認メッセージは全て既定値を指定してください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Set-ExecutionPolicy RemoteSigned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1354680" y="5472000"/>
            <a:ext cx="7428600" cy="19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事前準備４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625040"/>
            <a:ext cx="907092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PowerShell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のリモートアクセス設定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PowerShell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でリモートアクセスをできるようにします。 管理者ユーザで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PowerShell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を起動し、以下コマンドを実行して、「信頼されたホストの一覧」 に追加します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Set-Item wsman:\localhost\Client\TrustedHosts -Value * -Force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355760" y="3168000"/>
            <a:ext cx="7418880" cy="97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パッケージインストール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2455560"/>
            <a:ext cx="44262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Java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関連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JDK1.8 (64bit)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Gradle(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ビルドツール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Git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関連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git.install(Git)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TortoiseGit(Git GUI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クライアント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WinSCP(SCP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クライアント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UTF-8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対応したユーティリティ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notepad++(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テキストエディタ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7-zip(zip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アーカイバ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152680" y="2455560"/>
            <a:ext cx="4426200" cy="30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Unix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関連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UnxUtils(Unix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コマンドユーティリティ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VMware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関連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VMware vSphere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その他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Google Chrome(Web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ブラウザ確認用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850680" y="1656000"/>
            <a:ext cx="879696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以下のパッケージをインストールします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パッケージインストール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728000"/>
            <a:ext cx="907092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版パッケージ管理ツール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Chocolatey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を用いて、各種ソフトウェアをインストールします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iex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 ((New-Object </a:t>
            </a: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System.Net.WebClient).DownloadString('https://chocolatey.org/install.ps1'))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286200" y="3002760"/>
            <a:ext cx="9514440" cy="153252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504360" y="475812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以下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Chocolatey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コマンドで各種ソフトウェアをインストールします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choco install -y unxutils winscp 7zip notepadplusplus.install jdk8 gradle TortoiseGit git.install GoogleChrome vmwarevsphereclient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291240" y="5760000"/>
            <a:ext cx="9504720" cy="136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LibreOffice/5.2.3.3$Windows_x86 LibreOffice_project/d54a8868f08a7b39642414cf2c8ef2f228f780cf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2017-03-25T05:34:09Z</dcterms:created>
  <dc:creator/>
  <dc:description/>
  <dc:language>ja-JP</dc:language>
  <cp:lastModifiedBy/>
  <dcterms:modified xsi:type="dcterms:W3CDTF">2017-03-28T05:55:16Z</dcterms:modified>
  <cp:revision>14</cp:revision>
  <dc:subject/>
  <dc:title/>
</cp:coreProperties>
</file>