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9.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theme/theme9.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08.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_rels/presentation.xml.rels" ContentType="application/vnd.openxmlformats-package.relationships+xml"/>
  <Override PartName="/ppt/slides/slide9.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_rels/slide53.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51.xml.rels" ContentType="application/vnd.openxmlformats-package.relationships+xml"/>
  <Override PartName="/ppt/slides/_rels/slide7.xml.rels" ContentType="application/vnd.openxmlformats-package.relationships+xml"/>
  <Override PartName="/ppt/slides/_rels/slide5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60" Type="http://schemas.openxmlformats.org/officeDocument/2006/relationships/slide" Target="slides/slide50.xml"/><Relationship Id="rId61" Type="http://schemas.openxmlformats.org/officeDocument/2006/relationships/slide" Target="slides/slide51.xml"/><Relationship Id="rId62" Type="http://schemas.openxmlformats.org/officeDocument/2006/relationships/slide" Target="slides/slide52.xml"/><Relationship Id="rId63" Type="http://schemas.openxmlformats.org/officeDocument/2006/relationships/slide" Target="slides/slide53.xml"/><Relationship Id="rId64" Type="http://schemas.openxmlformats.org/officeDocument/2006/relationships/slide" Target="slides/slide54.xml"/><Relationship Id="rId65" Type="http://schemas.openxmlformats.org/officeDocument/2006/relationships/slide" Target="slides/slide55.xml"/><Relationship Id="rId66" Type="http://schemas.openxmlformats.org/officeDocument/2006/relationships/slide" Target="slides/slide56.xml"/><Relationship Id="rId67" Type="http://schemas.openxmlformats.org/officeDocument/2006/relationships/slide" Target="slides/slide57.xml"/><Relationship Id="rId68" Type="http://schemas.openxmlformats.org/officeDocument/2006/relationships/slide" Target="slides/slide58.xml"/><Relationship Id="rId69" Type="http://schemas.openxmlformats.org/officeDocument/2006/relationships/slide" Target="slides/slide59.xml"/><Relationship Id="rId70" Type="http://schemas.openxmlformats.org/officeDocument/2006/relationships/slide" Target="slides/slide60.xml"/><Relationship Id="rId71" Type="http://schemas.openxmlformats.org/officeDocument/2006/relationships/slide" Target="slides/slide61.xml"/><Relationship Id="rId72" Type="http://schemas.openxmlformats.org/officeDocument/2006/relationships/slide" Target="slides/slide62.xml"/><Relationship Id="rId73" Type="http://schemas.openxmlformats.org/officeDocument/2006/relationships/slide" Target="slides/slide63.xml"/><Relationship Id="rId74" Type="http://schemas.openxmlformats.org/officeDocument/2006/relationships/slide" Target="slides/slide64.xml"/><Relationship Id="rId75" Type="http://schemas.openxmlformats.org/officeDocument/2006/relationships/slide" Target="slides/slide65.xml"/><Relationship Id="rId76" Type="http://schemas.openxmlformats.org/officeDocument/2006/relationships/slide" Target="slides/slide66.xml"/><Relationship Id="rId77" Type="http://schemas.openxmlformats.org/officeDocument/2006/relationships/slide" Target="slides/slide67.xml"/><Relationship Id="rId78" Type="http://schemas.openxmlformats.org/officeDocument/2006/relationships/slide" Target="slides/slide68.xml"/><Relationship Id="rId79" Type="http://schemas.openxmlformats.org/officeDocument/2006/relationships/slide" Target="slides/slide69.xml"/><Relationship Id="rId80" Type="http://schemas.openxmlformats.org/officeDocument/2006/relationships/slide" Target="slides/slide70.xml"/><Relationship Id="rId81" Type="http://schemas.openxmlformats.org/officeDocument/2006/relationships/slide" Target="slides/slide71.xml"/><Relationship Id="rId82" Type="http://schemas.openxmlformats.org/officeDocument/2006/relationships/slide" Target="slides/slide72.xml"/><Relationship Id="rId83" Type="http://schemas.openxmlformats.org/officeDocument/2006/relationships/slide" Target="slides/slide73.xml"/><Relationship Id="rId84" Type="http://schemas.openxmlformats.org/officeDocument/2006/relationships/slide" Target="slides/slide74.xml"/><Relationship Id="rId85" Type="http://schemas.openxmlformats.org/officeDocument/2006/relationships/slide" Target="slides/slide75.xml"/><Relationship Id="rId86" Type="http://schemas.openxmlformats.org/officeDocument/2006/relationships/slide" Target="slides/slide7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316" name="PlaceHolder 2"/>
          <p:cNvSpPr>
            <a:spLocks noGrp="1"/>
          </p:cNvSpPr>
          <p:nvPr>
            <p:ph type="body"/>
          </p:nvPr>
        </p:nvSpPr>
        <p:spPr>
          <a:xfrm>
            <a:off x="50400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317" name="PlaceHolder 3"/>
          <p:cNvSpPr>
            <a:spLocks noGrp="1"/>
          </p:cNvSpPr>
          <p:nvPr>
            <p:ph type="body"/>
          </p:nvPr>
        </p:nvSpPr>
        <p:spPr>
          <a:xfrm>
            <a:off x="515268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9"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321"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22" name="PlaceHolder 3"/>
          <p:cNvSpPr>
            <a:spLocks noGrp="1"/>
          </p:cNvSpPr>
          <p:nvPr>
            <p:ph type="body"/>
          </p:nvPr>
        </p:nvSpPr>
        <p:spPr>
          <a:xfrm>
            <a:off x="515268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323" name="PlaceHolder 4"/>
          <p:cNvSpPr>
            <a:spLocks noGrp="1"/>
          </p:cNvSpPr>
          <p:nvPr>
            <p:ph type="body"/>
          </p:nvPr>
        </p:nvSpPr>
        <p:spPr>
          <a:xfrm>
            <a:off x="50400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325" name="PlaceHolder 2"/>
          <p:cNvSpPr>
            <a:spLocks noGrp="1"/>
          </p:cNvSpPr>
          <p:nvPr>
            <p:ph type="body"/>
          </p:nvPr>
        </p:nvSpPr>
        <p:spPr>
          <a:xfrm>
            <a:off x="50400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326"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27" name="PlaceHolder 4"/>
          <p:cNvSpPr>
            <a:spLocks noGrp="1"/>
          </p:cNvSpPr>
          <p:nvPr>
            <p:ph type="body"/>
          </p:nvPr>
        </p:nvSpPr>
        <p:spPr>
          <a:xfrm>
            <a:off x="515268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329"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30"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31" name="PlaceHolder 4"/>
          <p:cNvSpPr>
            <a:spLocks noGrp="1"/>
          </p:cNvSpPr>
          <p:nvPr>
            <p:ph type="body"/>
          </p:nvPr>
        </p:nvSpPr>
        <p:spPr>
          <a:xfrm>
            <a:off x="504000" y="405864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333" name="PlaceHolder 2"/>
          <p:cNvSpPr>
            <a:spLocks noGrp="1"/>
          </p:cNvSpPr>
          <p:nvPr>
            <p:ph type="body"/>
          </p:nvPr>
        </p:nvSpPr>
        <p:spPr>
          <a:xfrm>
            <a:off x="504000" y="176868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34" name="PlaceHolder 3"/>
          <p:cNvSpPr>
            <a:spLocks noGrp="1"/>
          </p:cNvSpPr>
          <p:nvPr>
            <p:ph type="body"/>
          </p:nvPr>
        </p:nvSpPr>
        <p:spPr>
          <a:xfrm>
            <a:off x="504000" y="405864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336"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37"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38" name="PlaceHolder 4"/>
          <p:cNvSpPr>
            <a:spLocks noGrp="1"/>
          </p:cNvSpPr>
          <p:nvPr>
            <p:ph type="body"/>
          </p:nvPr>
        </p:nvSpPr>
        <p:spPr>
          <a:xfrm>
            <a:off x="50400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39" name="PlaceHolder 5"/>
          <p:cNvSpPr>
            <a:spLocks noGrp="1"/>
          </p:cNvSpPr>
          <p:nvPr>
            <p:ph type="body"/>
          </p:nvPr>
        </p:nvSpPr>
        <p:spPr>
          <a:xfrm>
            <a:off x="515268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341" name="PlaceHolder 2"/>
          <p:cNvSpPr>
            <a:spLocks noGrp="1"/>
          </p:cNvSpPr>
          <p:nvPr>
            <p:ph type="body"/>
          </p:nvPr>
        </p:nvSpPr>
        <p:spPr>
          <a:xfrm>
            <a:off x="50400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42" name="PlaceHolder 3"/>
          <p:cNvSpPr>
            <a:spLocks noGrp="1"/>
          </p:cNvSpPr>
          <p:nvPr>
            <p:ph type="body"/>
          </p:nvPr>
        </p:nvSpPr>
        <p:spPr>
          <a:xfrm>
            <a:off x="357156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43" name="PlaceHolder 4"/>
          <p:cNvSpPr>
            <a:spLocks noGrp="1"/>
          </p:cNvSpPr>
          <p:nvPr>
            <p:ph type="body"/>
          </p:nvPr>
        </p:nvSpPr>
        <p:spPr>
          <a:xfrm>
            <a:off x="663912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44" name="PlaceHolder 5"/>
          <p:cNvSpPr>
            <a:spLocks noGrp="1"/>
          </p:cNvSpPr>
          <p:nvPr>
            <p:ph type="body"/>
          </p:nvPr>
        </p:nvSpPr>
        <p:spPr>
          <a:xfrm>
            <a:off x="50400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45" name="PlaceHolder 6"/>
          <p:cNvSpPr>
            <a:spLocks noGrp="1"/>
          </p:cNvSpPr>
          <p:nvPr>
            <p:ph type="body"/>
          </p:nvPr>
        </p:nvSpPr>
        <p:spPr>
          <a:xfrm>
            <a:off x="357156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46" name="PlaceHolder 7"/>
          <p:cNvSpPr>
            <a:spLocks noGrp="1"/>
          </p:cNvSpPr>
          <p:nvPr>
            <p:ph type="body"/>
          </p:nvPr>
        </p:nvSpPr>
        <p:spPr>
          <a:xfrm>
            <a:off x="663912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80"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82" name="PlaceHolder 2"/>
          <p:cNvSpPr>
            <a:spLocks noGrp="1"/>
          </p:cNvSpPr>
          <p:nvPr>
            <p:ph type="body"/>
          </p:nvPr>
        </p:nvSpPr>
        <p:spPr>
          <a:xfrm>
            <a:off x="504000" y="1768680"/>
            <a:ext cx="9072000" cy="43840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84" name="PlaceHolder 2"/>
          <p:cNvSpPr>
            <a:spLocks noGrp="1"/>
          </p:cNvSpPr>
          <p:nvPr>
            <p:ph type="body"/>
          </p:nvPr>
        </p:nvSpPr>
        <p:spPr>
          <a:xfrm>
            <a:off x="50400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85" name="PlaceHolder 3"/>
          <p:cNvSpPr>
            <a:spLocks noGrp="1"/>
          </p:cNvSpPr>
          <p:nvPr>
            <p:ph type="body"/>
          </p:nvPr>
        </p:nvSpPr>
        <p:spPr>
          <a:xfrm>
            <a:off x="515268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89"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90" name="PlaceHolder 3"/>
          <p:cNvSpPr>
            <a:spLocks noGrp="1"/>
          </p:cNvSpPr>
          <p:nvPr>
            <p:ph type="body"/>
          </p:nvPr>
        </p:nvSpPr>
        <p:spPr>
          <a:xfrm>
            <a:off x="515268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91" name="PlaceHolder 4"/>
          <p:cNvSpPr>
            <a:spLocks noGrp="1"/>
          </p:cNvSpPr>
          <p:nvPr>
            <p:ph type="body"/>
          </p:nvPr>
        </p:nvSpPr>
        <p:spPr>
          <a:xfrm>
            <a:off x="50400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93" name="PlaceHolder 2"/>
          <p:cNvSpPr>
            <a:spLocks noGrp="1"/>
          </p:cNvSpPr>
          <p:nvPr>
            <p:ph type="body"/>
          </p:nvPr>
        </p:nvSpPr>
        <p:spPr>
          <a:xfrm>
            <a:off x="50400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94"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95" name="PlaceHolder 4"/>
          <p:cNvSpPr>
            <a:spLocks noGrp="1"/>
          </p:cNvSpPr>
          <p:nvPr>
            <p:ph type="body"/>
          </p:nvPr>
        </p:nvSpPr>
        <p:spPr>
          <a:xfrm>
            <a:off x="515268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97"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98"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99" name="PlaceHolder 4"/>
          <p:cNvSpPr>
            <a:spLocks noGrp="1"/>
          </p:cNvSpPr>
          <p:nvPr>
            <p:ph type="body"/>
          </p:nvPr>
        </p:nvSpPr>
        <p:spPr>
          <a:xfrm>
            <a:off x="504000" y="405864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01" name="PlaceHolder 2"/>
          <p:cNvSpPr>
            <a:spLocks noGrp="1"/>
          </p:cNvSpPr>
          <p:nvPr>
            <p:ph type="body"/>
          </p:nvPr>
        </p:nvSpPr>
        <p:spPr>
          <a:xfrm>
            <a:off x="504000" y="176868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02" name="PlaceHolder 3"/>
          <p:cNvSpPr>
            <a:spLocks noGrp="1"/>
          </p:cNvSpPr>
          <p:nvPr>
            <p:ph type="body"/>
          </p:nvPr>
        </p:nvSpPr>
        <p:spPr>
          <a:xfrm>
            <a:off x="504000" y="405864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04"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05"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06" name="PlaceHolder 4"/>
          <p:cNvSpPr>
            <a:spLocks noGrp="1"/>
          </p:cNvSpPr>
          <p:nvPr>
            <p:ph type="body"/>
          </p:nvPr>
        </p:nvSpPr>
        <p:spPr>
          <a:xfrm>
            <a:off x="50400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07" name="PlaceHolder 5"/>
          <p:cNvSpPr>
            <a:spLocks noGrp="1"/>
          </p:cNvSpPr>
          <p:nvPr>
            <p:ph type="body"/>
          </p:nvPr>
        </p:nvSpPr>
        <p:spPr>
          <a:xfrm>
            <a:off x="515268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09" name="PlaceHolder 2"/>
          <p:cNvSpPr>
            <a:spLocks noGrp="1"/>
          </p:cNvSpPr>
          <p:nvPr>
            <p:ph type="body"/>
          </p:nvPr>
        </p:nvSpPr>
        <p:spPr>
          <a:xfrm>
            <a:off x="50400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10" name="PlaceHolder 3"/>
          <p:cNvSpPr>
            <a:spLocks noGrp="1"/>
          </p:cNvSpPr>
          <p:nvPr>
            <p:ph type="body"/>
          </p:nvPr>
        </p:nvSpPr>
        <p:spPr>
          <a:xfrm>
            <a:off x="357156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11" name="PlaceHolder 4"/>
          <p:cNvSpPr>
            <a:spLocks noGrp="1"/>
          </p:cNvSpPr>
          <p:nvPr>
            <p:ph type="body"/>
          </p:nvPr>
        </p:nvSpPr>
        <p:spPr>
          <a:xfrm>
            <a:off x="663912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12" name="PlaceHolder 5"/>
          <p:cNvSpPr>
            <a:spLocks noGrp="1"/>
          </p:cNvSpPr>
          <p:nvPr>
            <p:ph type="body"/>
          </p:nvPr>
        </p:nvSpPr>
        <p:spPr>
          <a:xfrm>
            <a:off x="50400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13" name="PlaceHolder 6"/>
          <p:cNvSpPr>
            <a:spLocks noGrp="1"/>
          </p:cNvSpPr>
          <p:nvPr>
            <p:ph type="body"/>
          </p:nvPr>
        </p:nvSpPr>
        <p:spPr>
          <a:xfrm>
            <a:off x="357156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14" name="PlaceHolder 7"/>
          <p:cNvSpPr>
            <a:spLocks noGrp="1"/>
          </p:cNvSpPr>
          <p:nvPr>
            <p:ph type="body"/>
          </p:nvPr>
        </p:nvSpPr>
        <p:spPr>
          <a:xfrm>
            <a:off x="663912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20"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22" name="PlaceHolder 2"/>
          <p:cNvSpPr>
            <a:spLocks noGrp="1"/>
          </p:cNvSpPr>
          <p:nvPr>
            <p:ph type="body"/>
          </p:nvPr>
        </p:nvSpPr>
        <p:spPr>
          <a:xfrm>
            <a:off x="504000" y="1768680"/>
            <a:ext cx="9072000" cy="43840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24" name="PlaceHolder 2"/>
          <p:cNvSpPr>
            <a:spLocks noGrp="1"/>
          </p:cNvSpPr>
          <p:nvPr>
            <p:ph type="body"/>
          </p:nvPr>
        </p:nvSpPr>
        <p:spPr>
          <a:xfrm>
            <a:off x="50400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125" name="PlaceHolder 3"/>
          <p:cNvSpPr>
            <a:spLocks noGrp="1"/>
          </p:cNvSpPr>
          <p:nvPr>
            <p:ph type="body"/>
          </p:nvPr>
        </p:nvSpPr>
        <p:spPr>
          <a:xfrm>
            <a:off x="515268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29"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30" name="PlaceHolder 3"/>
          <p:cNvSpPr>
            <a:spLocks noGrp="1"/>
          </p:cNvSpPr>
          <p:nvPr>
            <p:ph type="body"/>
          </p:nvPr>
        </p:nvSpPr>
        <p:spPr>
          <a:xfrm>
            <a:off x="515268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131" name="PlaceHolder 4"/>
          <p:cNvSpPr>
            <a:spLocks noGrp="1"/>
          </p:cNvSpPr>
          <p:nvPr>
            <p:ph type="body"/>
          </p:nvPr>
        </p:nvSpPr>
        <p:spPr>
          <a:xfrm>
            <a:off x="50400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33" name="PlaceHolder 2"/>
          <p:cNvSpPr>
            <a:spLocks noGrp="1"/>
          </p:cNvSpPr>
          <p:nvPr>
            <p:ph type="body"/>
          </p:nvPr>
        </p:nvSpPr>
        <p:spPr>
          <a:xfrm>
            <a:off x="50400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134"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35" name="PlaceHolder 4"/>
          <p:cNvSpPr>
            <a:spLocks noGrp="1"/>
          </p:cNvSpPr>
          <p:nvPr>
            <p:ph type="body"/>
          </p:nvPr>
        </p:nvSpPr>
        <p:spPr>
          <a:xfrm>
            <a:off x="515268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37"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38"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39" name="PlaceHolder 4"/>
          <p:cNvSpPr>
            <a:spLocks noGrp="1"/>
          </p:cNvSpPr>
          <p:nvPr>
            <p:ph type="body"/>
          </p:nvPr>
        </p:nvSpPr>
        <p:spPr>
          <a:xfrm>
            <a:off x="504000" y="405864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41" name="PlaceHolder 2"/>
          <p:cNvSpPr>
            <a:spLocks noGrp="1"/>
          </p:cNvSpPr>
          <p:nvPr>
            <p:ph type="body"/>
          </p:nvPr>
        </p:nvSpPr>
        <p:spPr>
          <a:xfrm>
            <a:off x="504000" y="176868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42" name="PlaceHolder 3"/>
          <p:cNvSpPr>
            <a:spLocks noGrp="1"/>
          </p:cNvSpPr>
          <p:nvPr>
            <p:ph type="body"/>
          </p:nvPr>
        </p:nvSpPr>
        <p:spPr>
          <a:xfrm>
            <a:off x="504000" y="405864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44"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45"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46" name="PlaceHolder 4"/>
          <p:cNvSpPr>
            <a:spLocks noGrp="1"/>
          </p:cNvSpPr>
          <p:nvPr>
            <p:ph type="body"/>
          </p:nvPr>
        </p:nvSpPr>
        <p:spPr>
          <a:xfrm>
            <a:off x="50400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47" name="PlaceHolder 5"/>
          <p:cNvSpPr>
            <a:spLocks noGrp="1"/>
          </p:cNvSpPr>
          <p:nvPr>
            <p:ph type="body"/>
          </p:nvPr>
        </p:nvSpPr>
        <p:spPr>
          <a:xfrm>
            <a:off x="515268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49" name="PlaceHolder 2"/>
          <p:cNvSpPr>
            <a:spLocks noGrp="1"/>
          </p:cNvSpPr>
          <p:nvPr>
            <p:ph type="body"/>
          </p:nvPr>
        </p:nvSpPr>
        <p:spPr>
          <a:xfrm>
            <a:off x="50400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50" name="PlaceHolder 3"/>
          <p:cNvSpPr>
            <a:spLocks noGrp="1"/>
          </p:cNvSpPr>
          <p:nvPr>
            <p:ph type="body"/>
          </p:nvPr>
        </p:nvSpPr>
        <p:spPr>
          <a:xfrm>
            <a:off x="357156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51" name="PlaceHolder 4"/>
          <p:cNvSpPr>
            <a:spLocks noGrp="1"/>
          </p:cNvSpPr>
          <p:nvPr>
            <p:ph type="body"/>
          </p:nvPr>
        </p:nvSpPr>
        <p:spPr>
          <a:xfrm>
            <a:off x="663912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52" name="PlaceHolder 5"/>
          <p:cNvSpPr>
            <a:spLocks noGrp="1"/>
          </p:cNvSpPr>
          <p:nvPr>
            <p:ph type="body"/>
          </p:nvPr>
        </p:nvSpPr>
        <p:spPr>
          <a:xfrm>
            <a:off x="50400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53" name="PlaceHolder 6"/>
          <p:cNvSpPr>
            <a:spLocks noGrp="1"/>
          </p:cNvSpPr>
          <p:nvPr>
            <p:ph type="body"/>
          </p:nvPr>
        </p:nvSpPr>
        <p:spPr>
          <a:xfrm>
            <a:off x="357156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54" name="PlaceHolder 7"/>
          <p:cNvSpPr>
            <a:spLocks noGrp="1"/>
          </p:cNvSpPr>
          <p:nvPr>
            <p:ph type="body"/>
          </p:nvPr>
        </p:nvSpPr>
        <p:spPr>
          <a:xfrm>
            <a:off x="663912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58"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60" name="PlaceHolder 2"/>
          <p:cNvSpPr>
            <a:spLocks noGrp="1"/>
          </p:cNvSpPr>
          <p:nvPr>
            <p:ph type="body"/>
          </p:nvPr>
        </p:nvSpPr>
        <p:spPr>
          <a:xfrm>
            <a:off x="504000" y="1768680"/>
            <a:ext cx="9072000" cy="43840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62" name="PlaceHolder 2"/>
          <p:cNvSpPr>
            <a:spLocks noGrp="1"/>
          </p:cNvSpPr>
          <p:nvPr>
            <p:ph type="body"/>
          </p:nvPr>
        </p:nvSpPr>
        <p:spPr>
          <a:xfrm>
            <a:off x="50400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163" name="PlaceHolder 3"/>
          <p:cNvSpPr>
            <a:spLocks noGrp="1"/>
          </p:cNvSpPr>
          <p:nvPr>
            <p:ph type="body"/>
          </p:nvPr>
        </p:nvSpPr>
        <p:spPr>
          <a:xfrm>
            <a:off x="515268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67"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68" name="PlaceHolder 3"/>
          <p:cNvSpPr>
            <a:spLocks noGrp="1"/>
          </p:cNvSpPr>
          <p:nvPr>
            <p:ph type="body"/>
          </p:nvPr>
        </p:nvSpPr>
        <p:spPr>
          <a:xfrm>
            <a:off x="515268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169" name="PlaceHolder 4"/>
          <p:cNvSpPr>
            <a:spLocks noGrp="1"/>
          </p:cNvSpPr>
          <p:nvPr>
            <p:ph type="body"/>
          </p:nvPr>
        </p:nvSpPr>
        <p:spPr>
          <a:xfrm>
            <a:off x="50400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71" name="PlaceHolder 2"/>
          <p:cNvSpPr>
            <a:spLocks noGrp="1"/>
          </p:cNvSpPr>
          <p:nvPr>
            <p:ph type="body"/>
          </p:nvPr>
        </p:nvSpPr>
        <p:spPr>
          <a:xfrm>
            <a:off x="50400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172"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73" name="PlaceHolder 4"/>
          <p:cNvSpPr>
            <a:spLocks noGrp="1"/>
          </p:cNvSpPr>
          <p:nvPr>
            <p:ph type="body"/>
          </p:nvPr>
        </p:nvSpPr>
        <p:spPr>
          <a:xfrm>
            <a:off x="515268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75"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76"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77" name="PlaceHolder 4"/>
          <p:cNvSpPr>
            <a:spLocks noGrp="1"/>
          </p:cNvSpPr>
          <p:nvPr>
            <p:ph type="body"/>
          </p:nvPr>
        </p:nvSpPr>
        <p:spPr>
          <a:xfrm>
            <a:off x="504000" y="405864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79" name="PlaceHolder 2"/>
          <p:cNvSpPr>
            <a:spLocks noGrp="1"/>
          </p:cNvSpPr>
          <p:nvPr>
            <p:ph type="body"/>
          </p:nvPr>
        </p:nvSpPr>
        <p:spPr>
          <a:xfrm>
            <a:off x="504000" y="176868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80" name="PlaceHolder 3"/>
          <p:cNvSpPr>
            <a:spLocks noGrp="1"/>
          </p:cNvSpPr>
          <p:nvPr>
            <p:ph type="body"/>
          </p:nvPr>
        </p:nvSpPr>
        <p:spPr>
          <a:xfrm>
            <a:off x="504000" y="405864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82"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83"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84" name="PlaceHolder 4"/>
          <p:cNvSpPr>
            <a:spLocks noGrp="1"/>
          </p:cNvSpPr>
          <p:nvPr>
            <p:ph type="body"/>
          </p:nvPr>
        </p:nvSpPr>
        <p:spPr>
          <a:xfrm>
            <a:off x="50400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85" name="PlaceHolder 5"/>
          <p:cNvSpPr>
            <a:spLocks noGrp="1"/>
          </p:cNvSpPr>
          <p:nvPr>
            <p:ph type="body"/>
          </p:nvPr>
        </p:nvSpPr>
        <p:spPr>
          <a:xfrm>
            <a:off x="515268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87" name="PlaceHolder 2"/>
          <p:cNvSpPr>
            <a:spLocks noGrp="1"/>
          </p:cNvSpPr>
          <p:nvPr>
            <p:ph type="body"/>
          </p:nvPr>
        </p:nvSpPr>
        <p:spPr>
          <a:xfrm>
            <a:off x="50400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88" name="PlaceHolder 3"/>
          <p:cNvSpPr>
            <a:spLocks noGrp="1"/>
          </p:cNvSpPr>
          <p:nvPr>
            <p:ph type="body"/>
          </p:nvPr>
        </p:nvSpPr>
        <p:spPr>
          <a:xfrm>
            <a:off x="357156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89" name="PlaceHolder 4"/>
          <p:cNvSpPr>
            <a:spLocks noGrp="1"/>
          </p:cNvSpPr>
          <p:nvPr>
            <p:ph type="body"/>
          </p:nvPr>
        </p:nvSpPr>
        <p:spPr>
          <a:xfrm>
            <a:off x="663912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90" name="PlaceHolder 5"/>
          <p:cNvSpPr>
            <a:spLocks noGrp="1"/>
          </p:cNvSpPr>
          <p:nvPr>
            <p:ph type="body"/>
          </p:nvPr>
        </p:nvSpPr>
        <p:spPr>
          <a:xfrm>
            <a:off x="50400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91" name="PlaceHolder 6"/>
          <p:cNvSpPr>
            <a:spLocks noGrp="1"/>
          </p:cNvSpPr>
          <p:nvPr>
            <p:ph type="body"/>
          </p:nvPr>
        </p:nvSpPr>
        <p:spPr>
          <a:xfrm>
            <a:off x="357156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92" name="PlaceHolder 7"/>
          <p:cNvSpPr>
            <a:spLocks noGrp="1"/>
          </p:cNvSpPr>
          <p:nvPr>
            <p:ph type="body"/>
          </p:nvPr>
        </p:nvSpPr>
        <p:spPr>
          <a:xfrm>
            <a:off x="663912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96"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98" name="PlaceHolder 2"/>
          <p:cNvSpPr>
            <a:spLocks noGrp="1"/>
          </p:cNvSpPr>
          <p:nvPr>
            <p:ph type="body"/>
          </p:nvPr>
        </p:nvSpPr>
        <p:spPr>
          <a:xfrm>
            <a:off x="504000" y="1768680"/>
            <a:ext cx="9072000" cy="43840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00" name="PlaceHolder 2"/>
          <p:cNvSpPr>
            <a:spLocks noGrp="1"/>
          </p:cNvSpPr>
          <p:nvPr>
            <p:ph type="body"/>
          </p:nvPr>
        </p:nvSpPr>
        <p:spPr>
          <a:xfrm>
            <a:off x="50400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201" name="PlaceHolder 3"/>
          <p:cNvSpPr>
            <a:spLocks noGrp="1"/>
          </p:cNvSpPr>
          <p:nvPr>
            <p:ph type="body"/>
          </p:nvPr>
        </p:nvSpPr>
        <p:spPr>
          <a:xfrm>
            <a:off x="515268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3"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05"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06" name="PlaceHolder 3"/>
          <p:cNvSpPr>
            <a:spLocks noGrp="1"/>
          </p:cNvSpPr>
          <p:nvPr>
            <p:ph type="body"/>
          </p:nvPr>
        </p:nvSpPr>
        <p:spPr>
          <a:xfrm>
            <a:off x="515268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207" name="PlaceHolder 4"/>
          <p:cNvSpPr>
            <a:spLocks noGrp="1"/>
          </p:cNvSpPr>
          <p:nvPr>
            <p:ph type="body"/>
          </p:nvPr>
        </p:nvSpPr>
        <p:spPr>
          <a:xfrm>
            <a:off x="50400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09" name="PlaceHolder 2"/>
          <p:cNvSpPr>
            <a:spLocks noGrp="1"/>
          </p:cNvSpPr>
          <p:nvPr>
            <p:ph type="body"/>
          </p:nvPr>
        </p:nvSpPr>
        <p:spPr>
          <a:xfrm>
            <a:off x="50400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210"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11" name="PlaceHolder 4"/>
          <p:cNvSpPr>
            <a:spLocks noGrp="1"/>
          </p:cNvSpPr>
          <p:nvPr>
            <p:ph type="body"/>
          </p:nvPr>
        </p:nvSpPr>
        <p:spPr>
          <a:xfrm>
            <a:off x="515268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13"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14"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15" name="PlaceHolder 4"/>
          <p:cNvSpPr>
            <a:spLocks noGrp="1"/>
          </p:cNvSpPr>
          <p:nvPr>
            <p:ph type="body"/>
          </p:nvPr>
        </p:nvSpPr>
        <p:spPr>
          <a:xfrm>
            <a:off x="504000" y="405864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17" name="PlaceHolder 2"/>
          <p:cNvSpPr>
            <a:spLocks noGrp="1"/>
          </p:cNvSpPr>
          <p:nvPr>
            <p:ph type="body"/>
          </p:nvPr>
        </p:nvSpPr>
        <p:spPr>
          <a:xfrm>
            <a:off x="504000" y="176868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18" name="PlaceHolder 3"/>
          <p:cNvSpPr>
            <a:spLocks noGrp="1"/>
          </p:cNvSpPr>
          <p:nvPr>
            <p:ph type="body"/>
          </p:nvPr>
        </p:nvSpPr>
        <p:spPr>
          <a:xfrm>
            <a:off x="504000" y="405864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20"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21"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22" name="PlaceHolder 4"/>
          <p:cNvSpPr>
            <a:spLocks noGrp="1"/>
          </p:cNvSpPr>
          <p:nvPr>
            <p:ph type="body"/>
          </p:nvPr>
        </p:nvSpPr>
        <p:spPr>
          <a:xfrm>
            <a:off x="50400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23" name="PlaceHolder 5"/>
          <p:cNvSpPr>
            <a:spLocks noGrp="1"/>
          </p:cNvSpPr>
          <p:nvPr>
            <p:ph type="body"/>
          </p:nvPr>
        </p:nvSpPr>
        <p:spPr>
          <a:xfrm>
            <a:off x="515268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25" name="PlaceHolder 2"/>
          <p:cNvSpPr>
            <a:spLocks noGrp="1"/>
          </p:cNvSpPr>
          <p:nvPr>
            <p:ph type="body"/>
          </p:nvPr>
        </p:nvSpPr>
        <p:spPr>
          <a:xfrm>
            <a:off x="50400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26" name="PlaceHolder 3"/>
          <p:cNvSpPr>
            <a:spLocks noGrp="1"/>
          </p:cNvSpPr>
          <p:nvPr>
            <p:ph type="body"/>
          </p:nvPr>
        </p:nvSpPr>
        <p:spPr>
          <a:xfrm>
            <a:off x="357156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27" name="PlaceHolder 4"/>
          <p:cNvSpPr>
            <a:spLocks noGrp="1"/>
          </p:cNvSpPr>
          <p:nvPr>
            <p:ph type="body"/>
          </p:nvPr>
        </p:nvSpPr>
        <p:spPr>
          <a:xfrm>
            <a:off x="663912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28" name="PlaceHolder 5"/>
          <p:cNvSpPr>
            <a:spLocks noGrp="1"/>
          </p:cNvSpPr>
          <p:nvPr>
            <p:ph type="body"/>
          </p:nvPr>
        </p:nvSpPr>
        <p:spPr>
          <a:xfrm>
            <a:off x="50400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29" name="PlaceHolder 6"/>
          <p:cNvSpPr>
            <a:spLocks noGrp="1"/>
          </p:cNvSpPr>
          <p:nvPr>
            <p:ph type="body"/>
          </p:nvPr>
        </p:nvSpPr>
        <p:spPr>
          <a:xfrm>
            <a:off x="357156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30" name="PlaceHolder 7"/>
          <p:cNvSpPr>
            <a:spLocks noGrp="1"/>
          </p:cNvSpPr>
          <p:nvPr>
            <p:ph type="body"/>
          </p:nvPr>
        </p:nvSpPr>
        <p:spPr>
          <a:xfrm>
            <a:off x="663912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36"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38" name="PlaceHolder 2"/>
          <p:cNvSpPr>
            <a:spLocks noGrp="1"/>
          </p:cNvSpPr>
          <p:nvPr>
            <p:ph type="body"/>
          </p:nvPr>
        </p:nvSpPr>
        <p:spPr>
          <a:xfrm>
            <a:off x="504000" y="1768680"/>
            <a:ext cx="9072000" cy="43840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40" name="PlaceHolder 2"/>
          <p:cNvSpPr>
            <a:spLocks noGrp="1"/>
          </p:cNvSpPr>
          <p:nvPr>
            <p:ph type="body"/>
          </p:nvPr>
        </p:nvSpPr>
        <p:spPr>
          <a:xfrm>
            <a:off x="50400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241" name="PlaceHolder 3"/>
          <p:cNvSpPr>
            <a:spLocks noGrp="1"/>
          </p:cNvSpPr>
          <p:nvPr>
            <p:ph type="body"/>
          </p:nvPr>
        </p:nvSpPr>
        <p:spPr>
          <a:xfrm>
            <a:off x="515268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3"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45"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46" name="PlaceHolder 3"/>
          <p:cNvSpPr>
            <a:spLocks noGrp="1"/>
          </p:cNvSpPr>
          <p:nvPr>
            <p:ph type="body"/>
          </p:nvPr>
        </p:nvSpPr>
        <p:spPr>
          <a:xfrm>
            <a:off x="515268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247" name="PlaceHolder 4"/>
          <p:cNvSpPr>
            <a:spLocks noGrp="1"/>
          </p:cNvSpPr>
          <p:nvPr>
            <p:ph type="body"/>
          </p:nvPr>
        </p:nvSpPr>
        <p:spPr>
          <a:xfrm>
            <a:off x="50400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49" name="PlaceHolder 2"/>
          <p:cNvSpPr>
            <a:spLocks noGrp="1"/>
          </p:cNvSpPr>
          <p:nvPr>
            <p:ph type="body"/>
          </p:nvPr>
        </p:nvSpPr>
        <p:spPr>
          <a:xfrm>
            <a:off x="50400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250"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51" name="PlaceHolder 4"/>
          <p:cNvSpPr>
            <a:spLocks noGrp="1"/>
          </p:cNvSpPr>
          <p:nvPr>
            <p:ph type="body"/>
          </p:nvPr>
        </p:nvSpPr>
        <p:spPr>
          <a:xfrm>
            <a:off x="515268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53"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54"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55" name="PlaceHolder 4"/>
          <p:cNvSpPr>
            <a:spLocks noGrp="1"/>
          </p:cNvSpPr>
          <p:nvPr>
            <p:ph type="body"/>
          </p:nvPr>
        </p:nvSpPr>
        <p:spPr>
          <a:xfrm>
            <a:off x="504000" y="405864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57" name="PlaceHolder 2"/>
          <p:cNvSpPr>
            <a:spLocks noGrp="1"/>
          </p:cNvSpPr>
          <p:nvPr>
            <p:ph type="body"/>
          </p:nvPr>
        </p:nvSpPr>
        <p:spPr>
          <a:xfrm>
            <a:off x="504000" y="176868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58" name="PlaceHolder 3"/>
          <p:cNvSpPr>
            <a:spLocks noGrp="1"/>
          </p:cNvSpPr>
          <p:nvPr>
            <p:ph type="body"/>
          </p:nvPr>
        </p:nvSpPr>
        <p:spPr>
          <a:xfrm>
            <a:off x="504000" y="405864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60"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61"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62" name="PlaceHolder 4"/>
          <p:cNvSpPr>
            <a:spLocks noGrp="1"/>
          </p:cNvSpPr>
          <p:nvPr>
            <p:ph type="body"/>
          </p:nvPr>
        </p:nvSpPr>
        <p:spPr>
          <a:xfrm>
            <a:off x="50400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63" name="PlaceHolder 5"/>
          <p:cNvSpPr>
            <a:spLocks noGrp="1"/>
          </p:cNvSpPr>
          <p:nvPr>
            <p:ph type="body"/>
          </p:nvPr>
        </p:nvSpPr>
        <p:spPr>
          <a:xfrm>
            <a:off x="515268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65" name="PlaceHolder 2"/>
          <p:cNvSpPr>
            <a:spLocks noGrp="1"/>
          </p:cNvSpPr>
          <p:nvPr>
            <p:ph type="body"/>
          </p:nvPr>
        </p:nvSpPr>
        <p:spPr>
          <a:xfrm>
            <a:off x="50400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66" name="PlaceHolder 3"/>
          <p:cNvSpPr>
            <a:spLocks noGrp="1"/>
          </p:cNvSpPr>
          <p:nvPr>
            <p:ph type="body"/>
          </p:nvPr>
        </p:nvSpPr>
        <p:spPr>
          <a:xfrm>
            <a:off x="357156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67" name="PlaceHolder 4"/>
          <p:cNvSpPr>
            <a:spLocks noGrp="1"/>
          </p:cNvSpPr>
          <p:nvPr>
            <p:ph type="body"/>
          </p:nvPr>
        </p:nvSpPr>
        <p:spPr>
          <a:xfrm>
            <a:off x="663912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68" name="PlaceHolder 5"/>
          <p:cNvSpPr>
            <a:spLocks noGrp="1"/>
          </p:cNvSpPr>
          <p:nvPr>
            <p:ph type="body"/>
          </p:nvPr>
        </p:nvSpPr>
        <p:spPr>
          <a:xfrm>
            <a:off x="50400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69" name="PlaceHolder 6"/>
          <p:cNvSpPr>
            <a:spLocks noGrp="1"/>
          </p:cNvSpPr>
          <p:nvPr>
            <p:ph type="body"/>
          </p:nvPr>
        </p:nvSpPr>
        <p:spPr>
          <a:xfrm>
            <a:off x="357156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70" name="PlaceHolder 7"/>
          <p:cNvSpPr>
            <a:spLocks noGrp="1"/>
          </p:cNvSpPr>
          <p:nvPr>
            <p:ph type="body"/>
          </p:nvPr>
        </p:nvSpPr>
        <p:spPr>
          <a:xfrm>
            <a:off x="663912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3"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7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76" name="PlaceHolder 2"/>
          <p:cNvSpPr>
            <a:spLocks noGrp="1"/>
          </p:cNvSpPr>
          <p:nvPr>
            <p:ph type="body"/>
          </p:nvPr>
        </p:nvSpPr>
        <p:spPr>
          <a:xfrm>
            <a:off x="504000" y="1768680"/>
            <a:ext cx="9072000" cy="43840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78" name="PlaceHolder 2"/>
          <p:cNvSpPr>
            <a:spLocks noGrp="1"/>
          </p:cNvSpPr>
          <p:nvPr>
            <p:ph type="body"/>
          </p:nvPr>
        </p:nvSpPr>
        <p:spPr>
          <a:xfrm>
            <a:off x="50400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279" name="PlaceHolder 3"/>
          <p:cNvSpPr>
            <a:spLocks noGrp="1"/>
          </p:cNvSpPr>
          <p:nvPr>
            <p:ph type="body"/>
          </p:nvPr>
        </p:nvSpPr>
        <p:spPr>
          <a:xfrm>
            <a:off x="515268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0"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1"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83"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84" name="PlaceHolder 3"/>
          <p:cNvSpPr>
            <a:spLocks noGrp="1"/>
          </p:cNvSpPr>
          <p:nvPr>
            <p:ph type="body"/>
          </p:nvPr>
        </p:nvSpPr>
        <p:spPr>
          <a:xfrm>
            <a:off x="515268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285" name="PlaceHolder 4"/>
          <p:cNvSpPr>
            <a:spLocks noGrp="1"/>
          </p:cNvSpPr>
          <p:nvPr>
            <p:ph type="body"/>
          </p:nvPr>
        </p:nvSpPr>
        <p:spPr>
          <a:xfrm>
            <a:off x="50400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87" name="PlaceHolder 2"/>
          <p:cNvSpPr>
            <a:spLocks noGrp="1"/>
          </p:cNvSpPr>
          <p:nvPr>
            <p:ph type="body"/>
          </p:nvPr>
        </p:nvSpPr>
        <p:spPr>
          <a:xfrm>
            <a:off x="504000" y="1768680"/>
            <a:ext cx="4426920" cy="4384080"/>
          </a:xfrm>
          <a:prstGeom prst="rect">
            <a:avLst/>
          </a:prstGeom>
        </p:spPr>
        <p:txBody>
          <a:bodyPr lIns="0" rIns="0" tIns="0" bIns="0">
            <a:normAutofit/>
          </a:bodyPr>
          <a:p>
            <a:endParaRPr b="0" lang="ja-JP" sz="2800" spc="-1" strike="noStrike">
              <a:solidFill>
                <a:srgbClr val="000000"/>
              </a:solidFill>
              <a:latin typeface="Arial"/>
            </a:endParaRPr>
          </a:p>
        </p:txBody>
      </p:sp>
      <p:sp>
        <p:nvSpPr>
          <p:cNvPr id="288"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89" name="PlaceHolder 4"/>
          <p:cNvSpPr>
            <a:spLocks noGrp="1"/>
          </p:cNvSpPr>
          <p:nvPr>
            <p:ph type="body"/>
          </p:nvPr>
        </p:nvSpPr>
        <p:spPr>
          <a:xfrm>
            <a:off x="515268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91"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92"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93" name="PlaceHolder 4"/>
          <p:cNvSpPr>
            <a:spLocks noGrp="1"/>
          </p:cNvSpPr>
          <p:nvPr>
            <p:ph type="body"/>
          </p:nvPr>
        </p:nvSpPr>
        <p:spPr>
          <a:xfrm>
            <a:off x="504000" y="405864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95" name="PlaceHolder 2"/>
          <p:cNvSpPr>
            <a:spLocks noGrp="1"/>
          </p:cNvSpPr>
          <p:nvPr>
            <p:ph type="body"/>
          </p:nvPr>
        </p:nvSpPr>
        <p:spPr>
          <a:xfrm>
            <a:off x="504000" y="176868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96" name="PlaceHolder 3"/>
          <p:cNvSpPr>
            <a:spLocks noGrp="1"/>
          </p:cNvSpPr>
          <p:nvPr>
            <p:ph type="body"/>
          </p:nvPr>
        </p:nvSpPr>
        <p:spPr>
          <a:xfrm>
            <a:off x="504000" y="4058640"/>
            <a:ext cx="907200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298" name="PlaceHolder 2"/>
          <p:cNvSpPr>
            <a:spLocks noGrp="1"/>
          </p:cNvSpPr>
          <p:nvPr>
            <p:ph type="body"/>
          </p:nvPr>
        </p:nvSpPr>
        <p:spPr>
          <a:xfrm>
            <a:off x="50400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299" name="PlaceHolder 3"/>
          <p:cNvSpPr>
            <a:spLocks noGrp="1"/>
          </p:cNvSpPr>
          <p:nvPr>
            <p:ph type="body"/>
          </p:nvPr>
        </p:nvSpPr>
        <p:spPr>
          <a:xfrm>
            <a:off x="5152680" y="176868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00" name="PlaceHolder 4"/>
          <p:cNvSpPr>
            <a:spLocks noGrp="1"/>
          </p:cNvSpPr>
          <p:nvPr>
            <p:ph type="body"/>
          </p:nvPr>
        </p:nvSpPr>
        <p:spPr>
          <a:xfrm>
            <a:off x="50400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01" name="PlaceHolder 5"/>
          <p:cNvSpPr>
            <a:spLocks noGrp="1"/>
          </p:cNvSpPr>
          <p:nvPr>
            <p:ph type="body"/>
          </p:nvPr>
        </p:nvSpPr>
        <p:spPr>
          <a:xfrm>
            <a:off x="5152680" y="4058640"/>
            <a:ext cx="442692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303" name="PlaceHolder 2"/>
          <p:cNvSpPr>
            <a:spLocks noGrp="1"/>
          </p:cNvSpPr>
          <p:nvPr>
            <p:ph type="body"/>
          </p:nvPr>
        </p:nvSpPr>
        <p:spPr>
          <a:xfrm>
            <a:off x="50400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04" name="PlaceHolder 3"/>
          <p:cNvSpPr>
            <a:spLocks noGrp="1"/>
          </p:cNvSpPr>
          <p:nvPr>
            <p:ph type="body"/>
          </p:nvPr>
        </p:nvSpPr>
        <p:spPr>
          <a:xfrm>
            <a:off x="357156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05" name="PlaceHolder 4"/>
          <p:cNvSpPr>
            <a:spLocks noGrp="1"/>
          </p:cNvSpPr>
          <p:nvPr>
            <p:ph type="body"/>
          </p:nvPr>
        </p:nvSpPr>
        <p:spPr>
          <a:xfrm>
            <a:off x="6639120" y="176868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06" name="PlaceHolder 5"/>
          <p:cNvSpPr>
            <a:spLocks noGrp="1"/>
          </p:cNvSpPr>
          <p:nvPr>
            <p:ph type="body"/>
          </p:nvPr>
        </p:nvSpPr>
        <p:spPr>
          <a:xfrm>
            <a:off x="50400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07" name="PlaceHolder 6"/>
          <p:cNvSpPr>
            <a:spLocks noGrp="1"/>
          </p:cNvSpPr>
          <p:nvPr>
            <p:ph type="body"/>
          </p:nvPr>
        </p:nvSpPr>
        <p:spPr>
          <a:xfrm>
            <a:off x="357156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
        <p:nvSpPr>
          <p:cNvPr id="308" name="PlaceHolder 7"/>
          <p:cNvSpPr>
            <a:spLocks noGrp="1"/>
          </p:cNvSpPr>
          <p:nvPr>
            <p:ph type="body"/>
          </p:nvPr>
        </p:nvSpPr>
        <p:spPr>
          <a:xfrm>
            <a:off x="6639120" y="4058640"/>
            <a:ext cx="2921040" cy="20908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312"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504000" y="301320"/>
            <a:ext cx="9072000" cy="1261800"/>
          </a:xfrm>
          <a:prstGeom prst="rect">
            <a:avLst/>
          </a:prstGeom>
        </p:spPr>
        <p:txBody>
          <a:bodyPr lIns="0" rIns="0" tIns="0" bIns="0" anchor="ctr"/>
          <a:p>
            <a:endParaRPr b="0" lang="ja-JP" sz="1800" spc="-1" strike="noStrike">
              <a:solidFill>
                <a:srgbClr val="000000"/>
              </a:solidFill>
              <a:latin typeface="Arial"/>
            </a:endParaRPr>
          </a:p>
        </p:txBody>
      </p:sp>
      <p:sp>
        <p:nvSpPr>
          <p:cNvPr id="314" name="PlaceHolder 2"/>
          <p:cNvSpPr>
            <a:spLocks noGrp="1"/>
          </p:cNvSpPr>
          <p:nvPr>
            <p:ph type="body"/>
          </p:nvPr>
        </p:nvSpPr>
        <p:spPr>
          <a:xfrm>
            <a:off x="504000" y="1768680"/>
            <a:ext cx="9072000" cy="4384080"/>
          </a:xfrm>
          <a:prstGeom prst="rect">
            <a:avLst/>
          </a:prstGeom>
        </p:spPr>
        <p:txBody>
          <a:bodyPr lIns="0" rIns="0" tIns="0" bIns="0">
            <a:normAutofit/>
          </a:bodyPr>
          <a:p>
            <a:endParaRPr b="0" lang="ja-JP"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r>
              <a:rPr b="0" lang="ja-JP" sz="1800" spc="-1" strike="noStrike">
                <a:solidFill>
                  <a:srgbClr val="000000"/>
                </a:solidFill>
                <a:latin typeface="Arial"/>
              </a:rPr>
              <a:t>タイトルテキストの書式を編集するにはクリックします。</a:t>
            </a:r>
            <a:endParaRPr b="0" lang="ja-JP" sz="1800" spc="-1" strike="noStrike">
              <a:solidFill>
                <a:srgbClr val="000000"/>
              </a:solid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ja-JP"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ja-JP" sz="2000" spc="-1" strike="noStrike">
                <a:solidFill>
                  <a:srgbClr val="000000"/>
                </a:solidFill>
                <a:latin typeface="Arial"/>
              </a:rPr>
              <a:t>2</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ja-JP" sz="1800" spc="-1" strike="noStrike">
                <a:solidFill>
                  <a:srgbClr val="000000"/>
                </a:solidFill>
                <a:latin typeface="Arial"/>
              </a:rPr>
              <a:t>3</a:t>
            </a:r>
            <a:r>
              <a:rPr b="0" lang="ja-JP" sz="1800" spc="-1" strike="noStrike">
                <a:solidFill>
                  <a:srgbClr val="000000"/>
                </a:solidFill>
                <a:latin typeface="Arial"/>
              </a:rPr>
              <a:t>レベル目のアウトライン</a:t>
            </a:r>
            <a:endParaRPr b="0" lang="ja-JP"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ja-JP" sz="1800" spc="-1" strike="noStrike">
                <a:solidFill>
                  <a:srgbClr val="000000"/>
                </a:solidFill>
                <a:latin typeface="Arial"/>
              </a:rPr>
              <a:t>4</a:t>
            </a:r>
            <a:r>
              <a:rPr b="0" lang="ja-JP" sz="1800" spc="-1" strike="noStrike">
                <a:solidFill>
                  <a:srgbClr val="000000"/>
                </a:solidFill>
                <a:latin typeface="Arial"/>
              </a:rPr>
              <a:t>レベル目のアウトライン</a:t>
            </a:r>
            <a:endParaRPr b="0" lang="ja-JP"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ja-JP" sz="2000" spc="-1" strike="noStrike">
                <a:solidFill>
                  <a:srgbClr val="000000"/>
                </a:solidFill>
                <a:latin typeface="Arial"/>
              </a:rPr>
              <a:t>5</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ja-JP" sz="2000" spc="-1" strike="noStrike">
                <a:solidFill>
                  <a:srgbClr val="000000"/>
                </a:solidFill>
                <a:latin typeface="Arial"/>
              </a:rPr>
              <a:t>6</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ja-JP" sz="2000" spc="-1" strike="noStrike">
                <a:solidFill>
                  <a:srgbClr val="000000"/>
                </a:solidFill>
                <a:latin typeface="Arial"/>
              </a:rPr>
              <a:t>7</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r>
              <a:rPr b="0" lang="ja-JP" sz="1800" spc="-1" strike="noStrike">
                <a:solidFill>
                  <a:srgbClr val="000000"/>
                </a:solidFill>
                <a:latin typeface="Arial"/>
              </a:rPr>
              <a:t>タイトルテキストの書式を編集するにはクリックします。</a:t>
            </a:r>
            <a:endParaRPr b="0" lang="ja-JP" sz="1800" spc="-1" strike="noStrike">
              <a:solidFill>
                <a:srgbClr val="000000"/>
              </a:solidFill>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ja-JP"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ja-JP" sz="2000" spc="-1" strike="noStrike">
                <a:solidFill>
                  <a:srgbClr val="000000"/>
                </a:solidFill>
                <a:latin typeface="Arial"/>
              </a:rPr>
              <a:t>2</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ja-JP" sz="1800" spc="-1" strike="noStrike">
                <a:solidFill>
                  <a:srgbClr val="000000"/>
                </a:solidFill>
                <a:latin typeface="Arial"/>
              </a:rPr>
              <a:t>3</a:t>
            </a:r>
            <a:r>
              <a:rPr b="0" lang="ja-JP" sz="1800" spc="-1" strike="noStrike">
                <a:solidFill>
                  <a:srgbClr val="000000"/>
                </a:solidFill>
                <a:latin typeface="Arial"/>
              </a:rPr>
              <a:t>レベル目のアウトライン</a:t>
            </a:r>
            <a:endParaRPr b="0" lang="ja-JP"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ja-JP" sz="1800" spc="-1" strike="noStrike">
                <a:solidFill>
                  <a:srgbClr val="000000"/>
                </a:solidFill>
                <a:latin typeface="Arial"/>
              </a:rPr>
              <a:t>4</a:t>
            </a:r>
            <a:r>
              <a:rPr b="0" lang="ja-JP" sz="1800" spc="-1" strike="noStrike">
                <a:solidFill>
                  <a:srgbClr val="000000"/>
                </a:solidFill>
                <a:latin typeface="Arial"/>
              </a:rPr>
              <a:t>レベル目のアウトライン</a:t>
            </a:r>
            <a:endParaRPr b="0" lang="ja-JP"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ja-JP" sz="2000" spc="-1" strike="noStrike">
                <a:solidFill>
                  <a:srgbClr val="000000"/>
                </a:solidFill>
                <a:latin typeface="Arial"/>
              </a:rPr>
              <a:t>5</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ja-JP" sz="2000" spc="-1" strike="noStrike">
                <a:solidFill>
                  <a:srgbClr val="000000"/>
                </a:solidFill>
                <a:latin typeface="Arial"/>
              </a:rPr>
              <a:t>6</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ja-JP" sz="2000" spc="-1" strike="noStrike">
                <a:solidFill>
                  <a:srgbClr val="000000"/>
                </a:solidFill>
                <a:latin typeface="Arial"/>
              </a:rPr>
              <a:t>7</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360" y="301680"/>
            <a:ext cx="9071280" cy="1261440"/>
          </a:xfrm>
          <a:prstGeom prst="rect">
            <a:avLst/>
          </a:prstGeom>
        </p:spPr>
        <p:txBody>
          <a:bodyPr lIns="0" rIns="0" tIns="0" bIns="0" anchor="ctr"/>
          <a:p>
            <a:r>
              <a:rPr b="0" lang="ja-JP" sz="4400" spc="-1" strike="noStrike">
                <a:solidFill>
                  <a:srgbClr val="000000"/>
                </a:solidFill>
                <a:latin typeface="Arial"/>
              </a:rPr>
              <a:t>タイトルテキストの書式を編集するにはクリックします。</a:t>
            </a:r>
            <a:endParaRPr b="0" lang="ja-JP" sz="4400" spc="-1" strike="noStrike">
              <a:solidFill>
                <a:srgbClr val="000000"/>
              </a:solidFill>
              <a:latin typeface="Arial"/>
            </a:endParaRPr>
          </a:p>
        </p:txBody>
      </p:sp>
      <p:sp>
        <p:nvSpPr>
          <p:cNvPr id="77" name="PlaceHolder 2"/>
          <p:cNvSpPr>
            <a:spLocks noGrp="1"/>
          </p:cNvSpPr>
          <p:nvPr>
            <p:ph type="body"/>
          </p:nvPr>
        </p:nvSpPr>
        <p:spPr>
          <a:xfrm>
            <a:off x="504360" y="1768320"/>
            <a:ext cx="4426200" cy="4383720"/>
          </a:xfrm>
          <a:prstGeom prst="rect">
            <a:avLst/>
          </a:prstGeom>
        </p:spPr>
        <p:txBody>
          <a:bodyPr lIns="0" rIns="0" tIns="0" bIns="0"/>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ja-JP"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ja-JP" sz="2800" spc="-1" strike="noStrike">
                <a:solidFill>
                  <a:srgbClr val="000000"/>
                </a:solidFill>
                <a:latin typeface="Arial"/>
              </a:rPr>
              <a:t>2</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ja-JP" sz="2800" spc="-1" strike="noStrike">
                <a:solidFill>
                  <a:srgbClr val="000000"/>
                </a:solidFill>
                <a:latin typeface="Arial"/>
              </a:rPr>
              <a:t>3</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ja-JP" sz="2800" spc="-1" strike="noStrike">
                <a:solidFill>
                  <a:srgbClr val="000000"/>
                </a:solidFill>
                <a:latin typeface="Arial"/>
              </a:rPr>
              <a:t>4</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ja-JP" sz="2800" spc="-1" strike="noStrike">
                <a:solidFill>
                  <a:srgbClr val="000000"/>
                </a:solidFill>
                <a:latin typeface="Arial"/>
              </a:rPr>
              <a:t>5</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ja-JP" sz="2800" spc="-1" strike="noStrike">
                <a:solidFill>
                  <a:srgbClr val="000000"/>
                </a:solidFill>
                <a:latin typeface="Arial"/>
              </a:rPr>
              <a:t>6</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ja-JP" sz="2800" spc="-1" strike="noStrike">
                <a:solidFill>
                  <a:srgbClr val="000000"/>
                </a:solidFill>
                <a:latin typeface="Arial"/>
              </a:rPr>
              <a:t>7</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p:txBody>
      </p:sp>
      <p:sp>
        <p:nvSpPr>
          <p:cNvPr id="78" name="PlaceHolder 3"/>
          <p:cNvSpPr>
            <a:spLocks noGrp="1"/>
          </p:cNvSpPr>
          <p:nvPr>
            <p:ph type="body"/>
          </p:nvPr>
        </p:nvSpPr>
        <p:spPr>
          <a:xfrm>
            <a:off x="5152320" y="1768320"/>
            <a:ext cx="4426920" cy="4383720"/>
          </a:xfrm>
          <a:prstGeom prst="rect">
            <a:avLst/>
          </a:prstGeom>
        </p:spPr>
        <p:txBody>
          <a:bodyPr lIns="0" rIns="0" tIns="0" bIns="0"/>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ja-JP"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ja-JP" sz="2800" spc="-1" strike="noStrike">
                <a:solidFill>
                  <a:srgbClr val="000000"/>
                </a:solidFill>
                <a:latin typeface="Arial"/>
              </a:rPr>
              <a:t>2</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ja-JP" sz="2800" spc="-1" strike="noStrike">
                <a:solidFill>
                  <a:srgbClr val="000000"/>
                </a:solidFill>
                <a:latin typeface="Arial"/>
              </a:rPr>
              <a:t>3</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ja-JP" sz="2800" spc="-1" strike="noStrike">
                <a:solidFill>
                  <a:srgbClr val="000000"/>
                </a:solidFill>
                <a:latin typeface="Arial"/>
              </a:rPr>
              <a:t>4</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ja-JP" sz="2800" spc="-1" strike="noStrike">
                <a:solidFill>
                  <a:srgbClr val="000000"/>
                </a:solidFill>
                <a:latin typeface="Arial"/>
              </a:rPr>
              <a:t>5</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ja-JP" sz="2800" spc="-1" strike="noStrike">
                <a:solidFill>
                  <a:srgbClr val="000000"/>
                </a:solidFill>
                <a:latin typeface="Arial"/>
              </a:rPr>
              <a:t>6</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ja-JP" sz="2800" spc="-1" strike="noStrike">
                <a:solidFill>
                  <a:srgbClr val="000000"/>
                </a:solidFill>
                <a:latin typeface="Arial"/>
              </a:rPr>
              <a:t>7</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504360" y="301680"/>
            <a:ext cx="9071280" cy="1261440"/>
          </a:xfrm>
          <a:prstGeom prst="rect">
            <a:avLst/>
          </a:prstGeom>
        </p:spPr>
        <p:txBody>
          <a:bodyPr lIns="0" rIns="0" tIns="0" bIns="0" anchor="ctr"/>
          <a:p>
            <a:r>
              <a:rPr b="0" lang="ja-JP" sz="4400" spc="-1" strike="noStrike">
                <a:solidFill>
                  <a:srgbClr val="000000"/>
                </a:solidFill>
                <a:latin typeface="Arial"/>
              </a:rPr>
              <a:t>タイトルテキストの書式を編集するにはクリックします。</a:t>
            </a:r>
            <a:endParaRPr b="0" lang="ja-JP" sz="4400" spc="-1" strike="noStrike">
              <a:solidFill>
                <a:srgbClr val="000000"/>
              </a:solidFill>
              <a:latin typeface="Arial"/>
            </a:endParaRPr>
          </a:p>
        </p:txBody>
      </p:sp>
      <p:sp>
        <p:nvSpPr>
          <p:cNvPr id="116" name="PlaceHolder 2"/>
          <p:cNvSpPr>
            <a:spLocks noGrp="1"/>
          </p:cNvSpPr>
          <p:nvPr>
            <p:ph type="body"/>
          </p:nvPr>
        </p:nvSpPr>
        <p:spPr>
          <a:xfrm>
            <a:off x="504360" y="1768320"/>
            <a:ext cx="4426200" cy="2090520"/>
          </a:xfrm>
          <a:prstGeom prst="rect">
            <a:avLst/>
          </a:prstGeom>
        </p:spPr>
        <p:txBody>
          <a:bodyPr lIns="0" rIns="0" tIns="0" bIns="0"/>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ja-JP"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ja-JP" sz="2800" spc="-1" strike="noStrike">
                <a:solidFill>
                  <a:srgbClr val="000000"/>
                </a:solidFill>
                <a:latin typeface="Arial"/>
              </a:rPr>
              <a:t>2</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ja-JP" sz="2800" spc="-1" strike="noStrike">
                <a:solidFill>
                  <a:srgbClr val="000000"/>
                </a:solidFill>
                <a:latin typeface="Arial"/>
              </a:rPr>
              <a:t>3</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ja-JP" sz="2800" spc="-1" strike="noStrike">
                <a:solidFill>
                  <a:srgbClr val="000000"/>
                </a:solidFill>
                <a:latin typeface="Arial"/>
              </a:rPr>
              <a:t>4</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ja-JP" sz="2800" spc="-1" strike="noStrike">
                <a:solidFill>
                  <a:srgbClr val="000000"/>
                </a:solidFill>
                <a:latin typeface="Arial"/>
              </a:rPr>
              <a:t>5</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ja-JP" sz="2800" spc="-1" strike="noStrike">
                <a:solidFill>
                  <a:srgbClr val="000000"/>
                </a:solidFill>
                <a:latin typeface="Arial"/>
              </a:rPr>
              <a:t>6</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ja-JP" sz="2800" spc="-1" strike="noStrike">
                <a:solidFill>
                  <a:srgbClr val="000000"/>
                </a:solidFill>
                <a:latin typeface="Arial"/>
              </a:rPr>
              <a:t>7</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p:txBody>
      </p:sp>
      <p:sp>
        <p:nvSpPr>
          <p:cNvPr id="117" name="PlaceHolder 3"/>
          <p:cNvSpPr>
            <a:spLocks noGrp="1"/>
          </p:cNvSpPr>
          <p:nvPr>
            <p:ph type="body"/>
          </p:nvPr>
        </p:nvSpPr>
        <p:spPr>
          <a:xfrm>
            <a:off x="504360" y="4059000"/>
            <a:ext cx="4426200" cy="2090160"/>
          </a:xfrm>
          <a:prstGeom prst="rect">
            <a:avLst/>
          </a:prstGeom>
        </p:spPr>
        <p:txBody>
          <a:bodyPr lIns="0" rIns="0" tIns="0" bIns="0"/>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ja-JP"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ja-JP" sz="2800" spc="-1" strike="noStrike">
                <a:solidFill>
                  <a:srgbClr val="000000"/>
                </a:solidFill>
                <a:latin typeface="Arial"/>
              </a:rPr>
              <a:t>2</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ja-JP" sz="2800" spc="-1" strike="noStrike">
                <a:solidFill>
                  <a:srgbClr val="000000"/>
                </a:solidFill>
                <a:latin typeface="Arial"/>
              </a:rPr>
              <a:t>3</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ja-JP" sz="2800" spc="-1" strike="noStrike">
                <a:solidFill>
                  <a:srgbClr val="000000"/>
                </a:solidFill>
                <a:latin typeface="Arial"/>
              </a:rPr>
              <a:t>4</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ja-JP" sz="2800" spc="-1" strike="noStrike">
                <a:solidFill>
                  <a:srgbClr val="000000"/>
                </a:solidFill>
                <a:latin typeface="Arial"/>
              </a:rPr>
              <a:t>5</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ja-JP" sz="2800" spc="-1" strike="noStrike">
                <a:solidFill>
                  <a:srgbClr val="000000"/>
                </a:solidFill>
                <a:latin typeface="Arial"/>
              </a:rPr>
              <a:t>6</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ja-JP" sz="2800" spc="-1" strike="noStrike">
                <a:solidFill>
                  <a:srgbClr val="000000"/>
                </a:solidFill>
                <a:latin typeface="Arial"/>
              </a:rPr>
              <a:t>7</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p:txBody>
      </p:sp>
      <p:sp>
        <p:nvSpPr>
          <p:cNvPr id="118" name="PlaceHolder 4"/>
          <p:cNvSpPr>
            <a:spLocks noGrp="1"/>
          </p:cNvSpPr>
          <p:nvPr>
            <p:ph type="body"/>
          </p:nvPr>
        </p:nvSpPr>
        <p:spPr>
          <a:xfrm>
            <a:off x="5152320" y="1768320"/>
            <a:ext cx="4426920" cy="4383720"/>
          </a:xfrm>
          <a:prstGeom prst="rect">
            <a:avLst/>
          </a:prstGeom>
        </p:spPr>
        <p:txBody>
          <a:bodyPr lIns="0" rIns="0" tIns="0" bIns="0"/>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ja-JP"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ja-JP" sz="2800" spc="-1" strike="noStrike">
                <a:solidFill>
                  <a:srgbClr val="000000"/>
                </a:solidFill>
                <a:latin typeface="Arial"/>
              </a:rPr>
              <a:t>2</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ja-JP" sz="2800" spc="-1" strike="noStrike">
                <a:solidFill>
                  <a:srgbClr val="000000"/>
                </a:solidFill>
                <a:latin typeface="Arial"/>
              </a:rPr>
              <a:t>3</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ja-JP" sz="2800" spc="-1" strike="noStrike">
                <a:solidFill>
                  <a:srgbClr val="000000"/>
                </a:solidFill>
                <a:latin typeface="Arial"/>
              </a:rPr>
              <a:t>4</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ja-JP" sz="2800" spc="-1" strike="noStrike">
                <a:solidFill>
                  <a:srgbClr val="000000"/>
                </a:solidFill>
                <a:latin typeface="Arial"/>
              </a:rPr>
              <a:t>5</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ja-JP" sz="2800" spc="-1" strike="noStrike">
                <a:solidFill>
                  <a:srgbClr val="000000"/>
                </a:solidFill>
                <a:latin typeface="Arial"/>
              </a:rPr>
              <a:t>6</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ja-JP" sz="2800" spc="-1" strike="noStrike">
                <a:solidFill>
                  <a:srgbClr val="000000"/>
                </a:solidFill>
                <a:latin typeface="Arial"/>
              </a:rPr>
              <a:t>7</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301320"/>
            <a:ext cx="9072000" cy="1261800"/>
          </a:xfrm>
          <a:prstGeom prst="rect">
            <a:avLst/>
          </a:prstGeom>
        </p:spPr>
        <p:txBody>
          <a:bodyPr lIns="0" rIns="0" tIns="0" bIns="0" anchor="ctr"/>
          <a:p>
            <a:r>
              <a:rPr b="0" lang="ja-JP" sz="1800" spc="-1" strike="noStrike">
                <a:solidFill>
                  <a:srgbClr val="000000"/>
                </a:solidFill>
                <a:latin typeface="Arial"/>
              </a:rPr>
              <a:t>タイトルテキストの書式を編集するにはクリックします。</a:t>
            </a:r>
            <a:endParaRPr b="0" lang="ja-JP" sz="1800" spc="-1" strike="noStrike">
              <a:solidFill>
                <a:srgbClr val="000000"/>
              </a:solidFill>
              <a:latin typeface="Arial"/>
            </a:endParaRPr>
          </a:p>
        </p:txBody>
      </p:sp>
      <p:sp>
        <p:nvSpPr>
          <p:cNvPr id="156"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ja-JP"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ja-JP" sz="2000" spc="-1" strike="noStrike">
                <a:solidFill>
                  <a:srgbClr val="000000"/>
                </a:solidFill>
                <a:latin typeface="Arial"/>
              </a:rPr>
              <a:t>2</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ja-JP" sz="1800" spc="-1" strike="noStrike">
                <a:solidFill>
                  <a:srgbClr val="000000"/>
                </a:solidFill>
                <a:latin typeface="Arial"/>
              </a:rPr>
              <a:t>3</a:t>
            </a:r>
            <a:r>
              <a:rPr b="0" lang="ja-JP" sz="1800" spc="-1" strike="noStrike">
                <a:solidFill>
                  <a:srgbClr val="000000"/>
                </a:solidFill>
                <a:latin typeface="Arial"/>
              </a:rPr>
              <a:t>レベル目のアウトライン</a:t>
            </a:r>
            <a:endParaRPr b="0" lang="ja-JP"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ja-JP" sz="1800" spc="-1" strike="noStrike">
                <a:solidFill>
                  <a:srgbClr val="000000"/>
                </a:solidFill>
                <a:latin typeface="Arial"/>
              </a:rPr>
              <a:t>4</a:t>
            </a:r>
            <a:r>
              <a:rPr b="0" lang="ja-JP" sz="1800" spc="-1" strike="noStrike">
                <a:solidFill>
                  <a:srgbClr val="000000"/>
                </a:solidFill>
                <a:latin typeface="Arial"/>
              </a:rPr>
              <a:t>レベル目のアウトライン</a:t>
            </a:r>
            <a:endParaRPr b="0" lang="ja-JP"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ja-JP" sz="2000" spc="-1" strike="noStrike">
                <a:solidFill>
                  <a:srgbClr val="000000"/>
                </a:solidFill>
                <a:latin typeface="Arial"/>
              </a:rPr>
              <a:t>5</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ja-JP" sz="2000" spc="-1" strike="noStrike">
                <a:solidFill>
                  <a:srgbClr val="000000"/>
                </a:solidFill>
                <a:latin typeface="Arial"/>
              </a:rPr>
              <a:t>6</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ja-JP" sz="2000" spc="-1" strike="noStrike">
                <a:solidFill>
                  <a:srgbClr val="000000"/>
                </a:solidFill>
                <a:latin typeface="Arial"/>
              </a:rPr>
              <a:t>7</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301320"/>
            <a:ext cx="9072000" cy="1261800"/>
          </a:xfrm>
          <a:prstGeom prst="rect">
            <a:avLst/>
          </a:prstGeom>
        </p:spPr>
        <p:txBody>
          <a:bodyPr lIns="0" rIns="0" tIns="0" bIns="0" anchor="ctr"/>
          <a:p>
            <a:r>
              <a:rPr b="0" lang="ja-JP" sz="1800" spc="-1" strike="noStrike">
                <a:solidFill>
                  <a:srgbClr val="000000"/>
                </a:solidFill>
                <a:latin typeface="Arial"/>
              </a:rPr>
              <a:t>タイトルテキストの書式を編集するにはクリックします。</a:t>
            </a:r>
            <a:endParaRPr b="0" lang="ja-JP" sz="1800" spc="-1" strike="noStrike">
              <a:solidFill>
                <a:srgbClr val="000000"/>
              </a:solidFill>
              <a:latin typeface="Arial"/>
            </a:endParaRPr>
          </a:p>
        </p:txBody>
      </p:sp>
      <p:sp>
        <p:nvSpPr>
          <p:cNvPr id="194"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ja-JP"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ja-JP" sz="2000" spc="-1" strike="noStrike">
                <a:solidFill>
                  <a:srgbClr val="000000"/>
                </a:solidFill>
                <a:latin typeface="Arial"/>
              </a:rPr>
              <a:t>2</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ja-JP" sz="1800" spc="-1" strike="noStrike">
                <a:solidFill>
                  <a:srgbClr val="000000"/>
                </a:solidFill>
                <a:latin typeface="Arial"/>
              </a:rPr>
              <a:t>3</a:t>
            </a:r>
            <a:r>
              <a:rPr b="0" lang="ja-JP" sz="1800" spc="-1" strike="noStrike">
                <a:solidFill>
                  <a:srgbClr val="000000"/>
                </a:solidFill>
                <a:latin typeface="Arial"/>
              </a:rPr>
              <a:t>レベル目のアウトライン</a:t>
            </a:r>
            <a:endParaRPr b="0" lang="ja-JP"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ja-JP" sz="1800" spc="-1" strike="noStrike">
                <a:solidFill>
                  <a:srgbClr val="000000"/>
                </a:solidFill>
                <a:latin typeface="Arial"/>
              </a:rPr>
              <a:t>4</a:t>
            </a:r>
            <a:r>
              <a:rPr b="0" lang="ja-JP" sz="1800" spc="-1" strike="noStrike">
                <a:solidFill>
                  <a:srgbClr val="000000"/>
                </a:solidFill>
                <a:latin typeface="Arial"/>
              </a:rPr>
              <a:t>レベル目のアウトライン</a:t>
            </a:r>
            <a:endParaRPr b="0" lang="ja-JP"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ja-JP" sz="2000" spc="-1" strike="noStrike">
                <a:solidFill>
                  <a:srgbClr val="000000"/>
                </a:solidFill>
                <a:latin typeface="Arial"/>
              </a:rPr>
              <a:t>5</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ja-JP" sz="2000" spc="-1" strike="noStrike">
                <a:solidFill>
                  <a:srgbClr val="000000"/>
                </a:solidFill>
                <a:latin typeface="Arial"/>
              </a:rPr>
              <a:t>6</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ja-JP" sz="2000" spc="-1" strike="noStrike">
                <a:solidFill>
                  <a:srgbClr val="000000"/>
                </a:solidFill>
                <a:latin typeface="Arial"/>
              </a:rPr>
              <a:t>7</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1" name="PlaceHolder 1"/>
          <p:cNvSpPr>
            <a:spLocks noGrp="1"/>
          </p:cNvSpPr>
          <p:nvPr>
            <p:ph type="title"/>
          </p:nvPr>
        </p:nvSpPr>
        <p:spPr>
          <a:xfrm>
            <a:off x="504360" y="301680"/>
            <a:ext cx="9071280" cy="1261440"/>
          </a:xfrm>
          <a:prstGeom prst="rect">
            <a:avLst/>
          </a:prstGeom>
        </p:spPr>
        <p:txBody>
          <a:bodyPr lIns="0" rIns="0" tIns="0" bIns="0" anchor="ctr"/>
          <a:p>
            <a:r>
              <a:rPr b="0" lang="ja-JP" sz="4400" spc="-1" strike="noStrike">
                <a:solidFill>
                  <a:srgbClr val="000000"/>
                </a:solidFill>
                <a:latin typeface="Arial"/>
              </a:rPr>
              <a:t>タイトルテキストの書式を編集するにはクリックします。</a:t>
            </a:r>
            <a:endParaRPr b="0" lang="ja-JP" sz="4400" spc="-1" strike="noStrike">
              <a:solidFill>
                <a:srgbClr val="000000"/>
              </a:solidFill>
              <a:latin typeface="Arial"/>
            </a:endParaRPr>
          </a:p>
        </p:txBody>
      </p:sp>
      <p:sp>
        <p:nvSpPr>
          <p:cNvPr id="232" name="PlaceHolder 2"/>
          <p:cNvSpPr>
            <a:spLocks noGrp="1"/>
          </p:cNvSpPr>
          <p:nvPr>
            <p:ph type="body"/>
          </p:nvPr>
        </p:nvSpPr>
        <p:spPr>
          <a:xfrm>
            <a:off x="504360" y="1768320"/>
            <a:ext cx="4426200" cy="2090520"/>
          </a:xfrm>
          <a:prstGeom prst="rect">
            <a:avLst/>
          </a:prstGeom>
        </p:spPr>
        <p:txBody>
          <a:bodyPr lIns="0" rIns="0" tIns="0" bIns="0"/>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ja-JP"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ja-JP" sz="2800" spc="-1" strike="noStrike">
                <a:solidFill>
                  <a:srgbClr val="000000"/>
                </a:solidFill>
                <a:latin typeface="Arial"/>
              </a:rPr>
              <a:t>2</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ja-JP" sz="2800" spc="-1" strike="noStrike">
                <a:solidFill>
                  <a:srgbClr val="000000"/>
                </a:solidFill>
                <a:latin typeface="Arial"/>
              </a:rPr>
              <a:t>3</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ja-JP" sz="2800" spc="-1" strike="noStrike">
                <a:solidFill>
                  <a:srgbClr val="000000"/>
                </a:solidFill>
                <a:latin typeface="Arial"/>
              </a:rPr>
              <a:t>4</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ja-JP" sz="2800" spc="-1" strike="noStrike">
                <a:solidFill>
                  <a:srgbClr val="000000"/>
                </a:solidFill>
                <a:latin typeface="Arial"/>
              </a:rPr>
              <a:t>5</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ja-JP" sz="2800" spc="-1" strike="noStrike">
                <a:solidFill>
                  <a:srgbClr val="000000"/>
                </a:solidFill>
                <a:latin typeface="Arial"/>
              </a:rPr>
              <a:t>6</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ja-JP" sz="2800" spc="-1" strike="noStrike">
                <a:solidFill>
                  <a:srgbClr val="000000"/>
                </a:solidFill>
                <a:latin typeface="Arial"/>
              </a:rPr>
              <a:t>7</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p:txBody>
      </p:sp>
      <p:sp>
        <p:nvSpPr>
          <p:cNvPr id="233" name="PlaceHolder 3"/>
          <p:cNvSpPr>
            <a:spLocks noGrp="1"/>
          </p:cNvSpPr>
          <p:nvPr>
            <p:ph type="body"/>
          </p:nvPr>
        </p:nvSpPr>
        <p:spPr>
          <a:xfrm>
            <a:off x="504360" y="4059000"/>
            <a:ext cx="4426200" cy="2090160"/>
          </a:xfrm>
          <a:prstGeom prst="rect">
            <a:avLst/>
          </a:prstGeom>
        </p:spPr>
        <p:txBody>
          <a:bodyPr lIns="0" rIns="0" tIns="0" bIns="0"/>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ja-JP"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ja-JP" sz="2800" spc="-1" strike="noStrike">
                <a:solidFill>
                  <a:srgbClr val="000000"/>
                </a:solidFill>
                <a:latin typeface="Arial"/>
              </a:rPr>
              <a:t>2</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ja-JP" sz="2800" spc="-1" strike="noStrike">
                <a:solidFill>
                  <a:srgbClr val="000000"/>
                </a:solidFill>
                <a:latin typeface="Arial"/>
              </a:rPr>
              <a:t>3</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ja-JP" sz="2800" spc="-1" strike="noStrike">
                <a:solidFill>
                  <a:srgbClr val="000000"/>
                </a:solidFill>
                <a:latin typeface="Arial"/>
              </a:rPr>
              <a:t>4</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ja-JP" sz="2800" spc="-1" strike="noStrike">
                <a:solidFill>
                  <a:srgbClr val="000000"/>
                </a:solidFill>
                <a:latin typeface="Arial"/>
              </a:rPr>
              <a:t>5</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ja-JP" sz="2800" spc="-1" strike="noStrike">
                <a:solidFill>
                  <a:srgbClr val="000000"/>
                </a:solidFill>
                <a:latin typeface="Arial"/>
              </a:rPr>
              <a:t>6</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ja-JP" sz="2800" spc="-1" strike="noStrike">
                <a:solidFill>
                  <a:srgbClr val="000000"/>
                </a:solidFill>
                <a:latin typeface="Arial"/>
              </a:rPr>
              <a:t>7</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p:txBody>
      </p:sp>
      <p:sp>
        <p:nvSpPr>
          <p:cNvPr id="234" name="PlaceHolder 4"/>
          <p:cNvSpPr>
            <a:spLocks noGrp="1"/>
          </p:cNvSpPr>
          <p:nvPr>
            <p:ph type="body"/>
          </p:nvPr>
        </p:nvSpPr>
        <p:spPr>
          <a:xfrm>
            <a:off x="5152320" y="1768320"/>
            <a:ext cx="4426920" cy="4383720"/>
          </a:xfrm>
          <a:prstGeom prst="rect">
            <a:avLst/>
          </a:prstGeom>
        </p:spPr>
        <p:txBody>
          <a:bodyPr lIns="0" rIns="0" tIns="0" bIns="0"/>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ja-JP"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ja-JP" sz="2800" spc="-1" strike="noStrike">
                <a:solidFill>
                  <a:srgbClr val="000000"/>
                </a:solidFill>
                <a:latin typeface="Arial"/>
              </a:rPr>
              <a:t>2</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ja-JP" sz="2800" spc="-1" strike="noStrike">
                <a:solidFill>
                  <a:srgbClr val="000000"/>
                </a:solidFill>
                <a:latin typeface="Arial"/>
              </a:rPr>
              <a:t>3</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ja-JP" sz="2800" spc="-1" strike="noStrike">
                <a:solidFill>
                  <a:srgbClr val="000000"/>
                </a:solidFill>
                <a:latin typeface="Arial"/>
              </a:rPr>
              <a:t>4</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ja-JP" sz="2800" spc="-1" strike="noStrike">
                <a:solidFill>
                  <a:srgbClr val="000000"/>
                </a:solidFill>
                <a:latin typeface="Arial"/>
              </a:rPr>
              <a:t>5</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ja-JP" sz="2800" spc="-1" strike="noStrike">
                <a:solidFill>
                  <a:srgbClr val="000000"/>
                </a:solidFill>
                <a:latin typeface="Arial"/>
              </a:rPr>
              <a:t>6</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ja-JP" sz="2800" spc="-1" strike="noStrike">
                <a:solidFill>
                  <a:srgbClr val="000000"/>
                </a:solidFill>
                <a:latin typeface="Arial"/>
              </a:rPr>
              <a:t>7</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1" name="PlaceHolder 1"/>
          <p:cNvSpPr>
            <a:spLocks noGrp="1"/>
          </p:cNvSpPr>
          <p:nvPr>
            <p:ph type="title"/>
          </p:nvPr>
        </p:nvSpPr>
        <p:spPr>
          <a:xfrm>
            <a:off x="504000" y="301320"/>
            <a:ext cx="9072000" cy="1261800"/>
          </a:xfrm>
          <a:prstGeom prst="rect">
            <a:avLst/>
          </a:prstGeom>
        </p:spPr>
        <p:txBody>
          <a:bodyPr lIns="0" rIns="0" tIns="0" bIns="0" anchor="ctr"/>
          <a:p>
            <a:r>
              <a:rPr b="0" lang="ja-JP" sz="1800" spc="-1" strike="noStrike">
                <a:solidFill>
                  <a:srgbClr val="000000"/>
                </a:solidFill>
                <a:latin typeface="Arial"/>
              </a:rPr>
              <a:t>タイトルテキストの書式を編集するにはクリックします。</a:t>
            </a:r>
            <a:endParaRPr b="0" lang="ja-JP" sz="1800" spc="-1" strike="noStrike">
              <a:solidFill>
                <a:srgbClr val="000000"/>
              </a:solidFill>
              <a:latin typeface="Arial"/>
            </a:endParaRPr>
          </a:p>
        </p:txBody>
      </p:sp>
      <p:sp>
        <p:nvSpPr>
          <p:cNvPr id="272"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ja-JP"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ja-JP" sz="2000" spc="-1" strike="noStrike">
                <a:solidFill>
                  <a:srgbClr val="000000"/>
                </a:solidFill>
                <a:latin typeface="Arial"/>
              </a:rPr>
              <a:t>2</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ja-JP" sz="1800" spc="-1" strike="noStrike">
                <a:solidFill>
                  <a:srgbClr val="000000"/>
                </a:solidFill>
                <a:latin typeface="Arial"/>
              </a:rPr>
              <a:t>3</a:t>
            </a:r>
            <a:r>
              <a:rPr b="0" lang="ja-JP" sz="1800" spc="-1" strike="noStrike">
                <a:solidFill>
                  <a:srgbClr val="000000"/>
                </a:solidFill>
                <a:latin typeface="Arial"/>
              </a:rPr>
              <a:t>レベル目のアウトライン</a:t>
            </a:r>
            <a:endParaRPr b="0" lang="ja-JP"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ja-JP" sz="1800" spc="-1" strike="noStrike">
                <a:solidFill>
                  <a:srgbClr val="000000"/>
                </a:solidFill>
                <a:latin typeface="Arial"/>
              </a:rPr>
              <a:t>4</a:t>
            </a:r>
            <a:r>
              <a:rPr b="0" lang="ja-JP" sz="1800" spc="-1" strike="noStrike">
                <a:solidFill>
                  <a:srgbClr val="000000"/>
                </a:solidFill>
                <a:latin typeface="Arial"/>
              </a:rPr>
              <a:t>レベル目のアウトライン</a:t>
            </a:r>
            <a:endParaRPr b="0" lang="ja-JP"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ja-JP" sz="2000" spc="-1" strike="noStrike">
                <a:solidFill>
                  <a:srgbClr val="000000"/>
                </a:solidFill>
                <a:latin typeface="Arial"/>
              </a:rPr>
              <a:t>5</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ja-JP" sz="2000" spc="-1" strike="noStrike">
                <a:solidFill>
                  <a:srgbClr val="000000"/>
                </a:solidFill>
                <a:latin typeface="Arial"/>
              </a:rPr>
              <a:t>6</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ja-JP" sz="2000" spc="-1" strike="noStrike">
                <a:solidFill>
                  <a:srgbClr val="000000"/>
                </a:solidFill>
                <a:latin typeface="Arial"/>
              </a:rPr>
              <a:t>7</a:t>
            </a:r>
            <a:r>
              <a:rPr b="0" lang="ja-JP" sz="2000" spc="-1" strike="noStrike">
                <a:solidFill>
                  <a:srgbClr val="000000"/>
                </a:solidFill>
                <a:latin typeface="Arial"/>
              </a:rPr>
              <a:t>レベル目のアウトライン</a:t>
            </a:r>
            <a:endParaRPr b="0" lang="ja-JP"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9" name="PlaceHolder 1"/>
          <p:cNvSpPr>
            <a:spLocks noGrp="1"/>
          </p:cNvSpPr>
          <p:nvPr>
            <p:ph type="title"/>
          </p:nvPr>
        </p:nvSpPr>
        <p:spPr>
          <a:xfrm>
            <a:off x="504360" y="301680"/>
            <a:ext cx="9071280" cy="1261440"/>
          </a:xfrm>
          <a:prstGeom prst="rect">
            <a:avLst/>
          </a:prstGeom>
        </p:spPr>
        <p:txBody>
          <a:bodyPr lIns="0" rIns="0" tIns="0" bIns="0" anchor="ctr"/>
          <a:p>
            <a:r>
              <a:rPr b="0" lang="ja-JP" sz="4400" spc="-1" strike="noStrike">
                <a:solidFill>
                  <a:srgbClr val="000000"/>
                </a:solidFill>
                <a:latin typeface="Arial"/>
              </a:rPr>
              <a:t>タイトルテキストの書式を編集するにはクリックします。</a:t>
            </a:r>
            <a:endParaRPr b="0" lang="ja-JP" sz="4400" spc="-1" strike="noStrike">
              <a:solidFill>
                <a:srgbClr val="000000"/>
              </a:solidFill>
              <a:latin typeface="Arial"/>
            </a:endParaRPr>
          </a:p>
        </p:txBody>
      </p:sp>
      <p:sp>
        <p:nvSpPr>
          <p:cNvPr id="310" name="PlaceHolder 2"/>
          <p:cNvSpPr>
            <a:spLocks noGrp="1"/>
          </p:cNvSpPr>
          <p:nvPr>
            <p:ph type="body"/>
          </p:nvPr>
        </p:nvSpPr>
        <p:spPr>
          <a:xfrm>
            <a:off x="504360" y="1768320"/>
            <a:ext cx="9071280" cy="4383720"/>
          </a:xfrm>
          <a:prstGeom prst="rect">
            <a:avLst/>
          </a:prstGeom>
        </p:spPr>
        <p:txBody>
          <a:bodyPr lIns="0" rIns="0" tIns="0" bIns="0"/>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ja-JP"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ja-JP" sz="2800" spc="-1" strike="noStrike">
                <a:solidFill>
                  <a:srgbClr val="000000"/>
                </a:solidFill>
                <a:latin typeface="Arial"/>
              </a:rPr>
              <a:t>2</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ja-JP" sz="2800" spc="-1" strike="noStrike">
                <a:solidFill>
                  <a:srgbClr val="000000"/>
                </a:solidFill>
                <a:latin typeface="Arial"/>
              </a:rPr>
              <a:t>3</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ja-JP" sz="2800" spc="-1" strike="noStrike">
                <a:solidFill>
                  <a:srgbClr val="000000"/>
                </a:solidFill>
                <a:latin typeface="Arial"/>
              </a:rPr>
              <a:t>4</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ja-JP" sz="2800" spc="-1" strike="noStrike">
                <a:solidFill>
                  <a:srgbClr val="000000"/>
                </a:solidFill>
                <a:latin typeface="Arial"/>
              </a:rPr>
              <a:t>5</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ja-JP" sz="2800" spc="-1" strike="noStrike">
                <a:solidFill>
                  <a:srgbClr val="000000"/>
                </a:solidFill>
                <a:latin typeface="Arial"/>
              </a:rPr>
              <a:t>6</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ja-JP" sz="2800" spc="-1" strike="noStrike">
                <a:solidFill>
                  <a:srgbClr val="000000"/>
                </a:solidFill>
                <a:latin typeface="Arial"/>
              </a:rPr>
              <a:t>7</a:t>
            </a:r>
            <a:r>
              <a:rPr b="0" lang="ja-JP" sz="2800" spc="-1" strike="noStrike">
                <a:solidFill>
                  <a:srgbClr val="000000"/>
                </a:solidFill>
                <a:latin typeface="Arial"/>
              </a:rPr>
              <a:t>レベル目のアウトライン</a:t>
            </a:r>
            <a:endParaRPr b="0" lang="ja-JP"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www.vmware.com/support/developer/PowerCLI/" TargetMode="External"/><Relationship Id="rId2" Type="http://schemas.openxmlformats.org/officeDocument/2006/relationships/slideLayout" Target="../slideLayouts/slideLayout28.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73.xml"/>
</Relationships>
</file>

<file path=ppt/slides/_rels/slide2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85.xml"/>
</Relationships>
</file>

<file path=ppt/slides/_rels/slide3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6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61.xml"/>
</Relationships>
</file>

<file path=ppt/slides/_rels/slide3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73.xml"/>
</Relationships>
</file>

<file path=ppt/slides/_rels/slide3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73.xml"/>
</Relationships>
</file>

<file path=ppt/slides/_rels/slide3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73.xml"/>
</Relationships>
</file>

<file path=ppt/slides/_rels/slide3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73.xml"/>
</Relationships>
</file>

<file path=ppt/slides/_rels/slide3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73.xml"/>
</Relationships>
</file>

<file path=ppt/slides/_rels/slide3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6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61.xml"/>
</Relationships>
</file>

<file path=ppt/slides/_rels/slide4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6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3.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61.xml"/>
</Relationships>
</file>

<file path=ppt/slides/_rels/slide54.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9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hyperlink" Target="http://www.microsoft.com/en-us/download/details.aspx?id=30653" TargetMode="External"/><Relationship Id="rId2" Type="http://schemas.openxmlformats.org/officeDocument/2006/relationships/hyperlink" Target="https://www.microsoft.com/en-us/download/details.aspx?id=50395" TargetMode="External"/><Relationship Id="rId3"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3.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61.xml"/>
</Relationships>
</file>

<file path=ppt/slides/_rels/slide64.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6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7.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6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2.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61.xml"/>
</Relationships>
</file>

<file path=ppt/slides/_rels/slide73.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61.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504360" y="301680"/>
            <a:ext cx="9069480" cy="584928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solidFill>
                  <a:srgbClr val="000000"/>
                </a:solidFill>
                <a:latin typeface="Meiryo UI"/>
                <a:ea typeface="Meiryo UI"/>
              </a:rPr>
              <a:t>Getconfig </a:t>
            </a:r>
            <a:r>
              <a:rPr b="0" lang="en-US" sz="4000" spc="-1" strike="noStrike">
                <a:solidFill>
                  <a:srgbClr val="000000"/>
                </a:solidFill>
                <a:latin typeface="Meiryo UI"/>
                <a:ea typeface="Meiryo UI"/>
              </a:rPr>
              <a:t>チュートリアル</a:t>
            </a:r>
            <a:endParaRPr b="0" lang="en-US" sz="4000" spc="-1" strike="noStrike">
              <a:latin typeface="Arial"/>
            </a:endParaRPr>
          </a:p>
          <a:p>
            <a:pPr algn="ctr">
              <a:lnSpc>
                <a:spcPct val="100000"/>
              </a:lnSpc>
            </a:pPr>
            <a:r>
              <a:rPr b="0" lang="en-US" sz="4000" spc="-1" strike="noStrike">
                <a:solidFill>
                  <a:srgbClr val="000000"/>
                </a:solidFill>
                <a:latin typeface="Meiryo UI"/>
                <a:ea typeface="Meiryo UI"/>
              </a:rPr>
              <a:t>検査</a:t>
            </a:r>
            <a:r>
              <a:rPr b="0" lang="en-US" sz="4000" spc="-1" strike="noStrike">
                <a:solidFill>
                  <a:srgbClr val="000000"/>
                </a:solidFill>
                <a:latin typeface="Meiryo UI"/>
                <a:ea typeface="Meiryo UI"/>
              </a:rPr>
              <a:t>PC</a:t>
            </a:r>
            <a:r>
              <a:rPr b="0" lang="en-US" sz="4000" spc="-1" strike="noStrike">
                <a:solidFill>
                  <a:srgbClr val="000000"/>
                </a:solidFill>
                <a:latin typeface="Meiryo UI"/>
                <a:ea typeface="Meiryo UI"/>
              </a:rPr>
              <a:t>編</a:t>
            </a:r>
            <a:endParaRPr b="0" lang="en-US" sz="4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パッケージインストール</a:t>
            </a:r>
            <a:endParaRPr b="0" lang="en-US" sz="4400" spc="-1" strike="noStrike">
              <a:latin typeface="Arial"/>
            </a:endParaRPr>
          </a:p>
        </p:txBody>
      </p:sp>
      <p:sp>
        <p:nvSpPr>
          <p:cNvPr id="373" name="CustomShape 2"/>
          <p:cNvSpPr/>
          <p:nvPr/>
        </p:nvSpPr>
        <p:spPr>
          <a:xfrm>
            <a:off x="504360" y="2455560"/>
            <a:ext cx="4535640" cy="4382280"/>
          </a:xfrm>
          <a:prstGeom prst="rect">
            <a:avLst/>
          </a:prstGeom>
          <a:noFill/>
          <a:ln>
            <a:noFill/>
          </a:ln>
        </p:spPr>
        <p:style>
          <a:lnRef idx="0"/>
          <a:fillRef idx="0"/>
          <a:effectRef idx="0"/>
          <a:fontRef idx="minor"/>
        </p:style>
        <p:txBody>
          <a:bodyPr lIns="0" rIns="0" tIns="0" bIns="0"/>
          <a:p>
            <a:pPr lvl="1" marL="864360" indent="-321480">
              <a:lnSpc>
                <a:spcPct val="100000"/>
              </a:lnSpc>
              <a:buClr>
                <a:srgbClr val="000000"/>
              </a:buClr>
              <a:buFont typeface="Symbol"/>
              <a:buChar char=""/>
            </a:pPr>
            <a:r>
              <a:rPr b="0" lang="en-US" sz="2400" spc="-1" strike="noStrike">
                <a:solidFill>
                  <a:srgbClr val="000000"/>
                </a:solidFill>
                <a:latin typeface="Meiryo UI"/>
                <a:ea typeface="Meiryo UI"/>
              </a:rPr>
              <a:t>Java</a:t>
            </a:r>
            <a:r>
              <a:rPr b="0" lang="en-US" sz="2400" spc="-1" strike="noStrike">
                <a:solidFill>
                  <a:srgbClr val="000000"/>
                </a:solidFill>
                <a:latin typeface="Meiryo UI"/>
                <a:ea typeface="Meiryo UI"/>
              </a:rPr>
              <a:t>関連</a:t>
            </a:r>
            <a:endParaRPr b="0" lang="en-US" sz="2400" spc="-1" strike="noStrike">
              <a:latin typeface="Arial"/>
            </a:endParaRPr>
          </a:p>
          <a:p>
            <a:pPr lvl="2" marL="1296000" indent="-286200">
              <a:lnSpc>
                <a:spcPct val="100000"/>
              </a:lnSpc>
              <a:buClr>
                <a:srgbClr val="000000"/>
              </a:buClr>
              <a:buFont typeface="Wingdings" charset="2"/>
              <a:buChar char=""/>
            </a:pPr>
            <a:r>
              <a:rPr b="0" lang="en-US" sz="2000" spc="-1" strike="noStrike">
                <a:solidFill>
                  <a:srgbClr val="000000"/>
                </a:solidFill>
                <a:latin typeface="Meiryo UI"/>
                <a:ea typeface="Meiryo UI"/>
              </a:rPr>
              <a:t>JDK1.8 (64bit)</a:t>
            </a:r>
            <a:endParaRPr b="0" lang="en-US" sz="2000" spc="-1" strike="noStrike">
              <a:latin typeface="Arial"/>
            </a:endParaRPr>
          </a:p>
          <a:p>
            <a:pPr lvl="2" marL="1296000" indent="-286200">
              <a:lnSpc>
                <a:spcPct val="100000"/>
              </a:lnSpc>
              <a:buClr>
                <a:srgbClr val="000000"/>
              </a:buClr>
              <a:buFont typeface="Wingdings" charset="2"/>
              <a:buChar char=""/>
            </a:pPr>
            <a:r>
              <a:rPr b="0" lang="en-US" sz="2000" spc="-1" strike="noStrike">
                <a:solidFill>
                  <a:srgbClr val="000000"/>
                </a:solidFill>
                <a:latin typeface="Meiryo UI"/>
                <a:ea typeface="Meiryo UI"/>
              </a:rPr>
              <a:t>Gradle(</a:t>
            </a:r>
            <a:r>
              <a:rPr b="0" lang="en-US" sz="2000" spc="-1" strike="noStrike">
                <a:solidFill>
                  <a:srgbClr val="000000"/>
                </a:solidFill>
                <a:latin typeface="Meiryo UI"/>
                <a:ea typeface="Meiryo UI"/>
              </a:rPr>
              <a:t>ビルドツール</a:t>
            </a:r>
            <a:r>
              <a:rPr b="0" lang="en-US" sz="2000" spc="-1" strike="noStrike">
                <a:solidFill>
                  <a:srgbClr val="000000"/>
                </a:solidFill>
                <a:latin typeface="Meiryo UI"/>
                <a:ea typeface="Meiryo UI"/>
              </a:rPr>
              <a:t>)</a:t>
            </a:r>
            <a:endParaRPr b="0" lang="en-US" sz="2000" spc="-1" strike="noStrike">
              <a:latin typeface="Arial"/>
            </a:endParaRPr>
          </a:p>
          <a:p>
            <a:pPr lvl="1" marL="864360" indent="-321480">
              <a:lnSpc>
                <a:spcPct val="100000"/>
              </a:lnSpc>
              <a:buClr>
                <a:srgbClr val="000000"/>
              </a:buClr>
              <a:buFont typeface="Symbol"/>
              <a:buChar char=""/>
            </a:pPr>
            <a:r>
              <a:rPr b="0" lang="en-US" sz="2400" spc="-1" strike="noStrike">
                <a:solidFill>
                  <a:srgbClr val="000000"/>
                </a:solidFill>
                <a:latin typeface="Meiryo UI"/>
                <a:ea typeface="Meiryo UI"/>
              </a:rPr>
              <a:t>Git </a:t>
            </a:r>
            <a:r>
              <a:rPr b="0" lang="en-US" sz="2400" spc="-1" strike="noStrike">
                <a:solidFill>
                  <a:srgbClr val="000000"/>
                </a:solidFill>
                <a:latin typeface="Meiryo UI"/>
                <a:ea typeface="Meiryo UI"/>
              </a:rPr>
              <a:t>関連</a:t>
            </a:r>
            <a:endParaRPr b="0" lang="en-US" sz="2400" spc="-1" strike="noStrike">
              <a:latin typeface="Arial"/>
            </a:endParaRPr>
          </a:p>
          <a:p>
            <a:pPr lvl="2" marL="1296000" indent="-286200">
              <a:lnSpc>
                <a:spcPct val="100000"/>
              </a:lnSpc>
              <a:buClr>
                <a:srgbClr val="000000"/>
              </a:buClr>
              <a:buFont typeface="Wingdings" charset="2"/>
              <a:buChar char=""/>
            </a:pPr>
            <a:r>
              <a:rPr b="0" lang="en-US" sz="2000" spc="-1" strike="noStrike">
                <a:solidFill>
                  <a:srgbClr val="000000"/>
                </a:solidFill>
                <a:latin typeface="Meiryo UI"/>
                <a:ea typeface="Meiryo UI"/>
              </a:rPr>
              <a:t>git.install(Git)</a:t>
            </a:r>
            <a:endParaRPr b="0" lang="en-US" sz="2000" spc="-1" strike="noStrike">
              <a:latin typeface="Arial"/>
            </a:endParaRPr>
          </a:p>
          <a:p>
            <a:pPr lvl="2" marL="1296000" indent="-286200">
              <a:lnSpc>
                <a:spcPct val="100000"/>
              </a:lnSpc>
              <a:buClr>
                <a:srgbClr val="000000"/>
              </a:buClr>
              <a:buFont typeface="Wingdings" charset="2"/>
              <a:buChar char=""/>
            </a:pPr>
            <a:r>
              <a:rPr b="0" lang="en-US" sz="2000" spc="-1" strike="noStrike">
                <a:solidFill>
                  <a:srgbClr val="000000"/>
                </a:solidFill>
                <a:latin typeface="Meiryo UI"/>
                <a:ea typeface="Meiryo UI"/>
              </a:rPr>
              <a:t>TortoiseGit(Git GUI</a:t>
            </a:r>
            <a:r>
              <a:rPr b="0" lang="en-US" sz="2000" spc="-1" strike="noStrike">
                <a:solidFill>
                  <a:srgbClr val="000000"/>
                </a:solidFill>
                <a:latin typeface="Meiryo UI"/>
                <a:ea typeface="Meiryo UI"/>
              </a:rPr>
              <a:t>クライアント</a:t>
            </a:r>
            <a:r>
              <a:rPr b="0" lang="en-US" sz="2000" spc="-1" strike="noStrike">
                <a:solidFill>
                  <a:srgbClr val="000000"/>
                </a:solidFill>
                <a:latin typeface="Meiryo UI"/>
                <a:ea typeface="Meiryo UI"/>
              </a:rPr>
              <a:t>)</a:t>
            </a:r>
            <a:endParaRPr b="0" lang="en-US" sz="2000" spc="-1" strike="noStrike">
              <a:latin typeface="Arial"/>
            </a:endParaRPr>
          </a:p>
          <a:p>
            <a:pPr lvl="2" marL="1296000" indent="-286200">
              <a:lnSpc>
                <a:spcPct val="100000"/>
              </a:lnSpc>
              <a:buClr>
                <a:srgbClr val="000000"/>
              </a:buClr>
              <a:buFont typeface="Wingdings" charset="2"/>
              <a:buChar char=""/>
            </a:pPr>
            <a:r>
              <a:rPr b="0" lang="en-US" sz="2000" spc="-1" strike="noStrike">
                <a:solidFill>
                  <a:srgbClr val="000000"/>
                </a:solidFill>
                <a:latin typeface="Meiryo UI"/>
                <a:ea typeface="Meiryo UI"/>
              </a:rPr>
              <a:t>WinSCP(SCP</a:t>
            </a:r>
            <a:r>
              <a:rPr b="0" lang="en-US" sz="2000" spc="-1" strike="noStrike">
                <a:solidFill>
                  <a:srgbClr val="000000"/>
                </a:solidFill>
                <a:latin typeface="Meiryo UI"/>
                <a:ea typeface="Meiryo UI"/>
              </a:rPr>
              <a:t>クライアント</a:t>
            </a:r>
            <a:r>
              <a:rPr b="0" lang="en-US" sz="2000" spc="-1" strike="noStrike">
                <a:solidFill>
                  <a:srgbClr val="000000"/>
                </a:solidFill>
                <a:latin typeface="Meiryo UI"/>
                <a:ea typeface="Meiryo UI"/>
              </a:rPr>
              <a:t>)</a:t>
            </a:r>
            <a:endParaRPr b="0" lang="en-US" sz="2000" spc="-1" strike="noStrike">
              <a:latin typeface="Arial"/>
            </a:endParaRPr>
          </a:p>
          <a:p>
            <a:pPr lvl="1" marL="864360" indent="-321480">
              <a:lnSpc>
                <a:spcPct val="100000"/>
              </a:lnSpc>
              <a:buClr>
                <a:srgbClr val="000000"/>
              </a:buClr>
              <a:buFont typeface="Symbol"/>
              <a:buChar char=""/>
            </a:pPr>
            <a:r>
              <a:rPr b="0" lang="en-US" sz="2400" spc="-1" strike="noStrike">
                <a:solidFill>
                  <a:srgbClr val="000000"/>
                </a:solidFill>
                <a:latin typeface="Meiryo UI"/>
                <a:ea typeface="Meiryo UI"/>
              </a:rPr>
              <a:t>UTF-8</a:t>
            </a:r>
            <a:r>
              <a:rPr b="0" lang="en-US" sz="2400" spc="-1" strike="noStrike">
                <a:solidFill>
                  <a:srgbClr val="000000"/>
                </a:solidFill>
                <a:latin typeface="Meiryo UI"/>
                <a:ea typeface="Meiryo UI"/>
              </a:rPr>
              <a:t>対応したユーティリティ</a:t>
            </a:r>
            <a:endParaRPr b="0" lang="en-US" sz="2400" spc="-1" strike="noStrike">
              <a:latin typeface="Arial"/>
            </a:endParaRPr>
          </a:p>
          <a:p>
            <a:pPr lvl="2" marL="1296000" indent="-286200">
              <a:lnSpc>
                <a:spcPct val="100000"/>
              </a:lnSpc>
              <a:buClr>
                <a:srgbClr val="000000"/>
              </a:buClr>
              <a:buFont typeface="Wingdings" charset="2"/>
              <a:buChar char=""/>
            </a:pPr>
            <a:r>
              <a:rPr b="0" lang="en-US" sz="2000" spc="-1" strike="noStrike">
                <a:solidFill>
                  <a:srgbClr val="000000"/>
                </a:solidFill>
                <a:latin typeface="Meiryo UI"/>
                <a:ea typeface="Meiryo UI"/>
              </a:rPr>
              <a:t>notepad++(</a:t>
            </a:r>
            <a:r>
              <a:rPr b="0" lang="en-US" sz="2000" spc="-1" strike="noStrike">
                <a:solidFill>
                  <a:srgbClr val="000000"/>
                </a:solidFill>
                <a:latin typeface="Meiryo UI"/>
                <a:ea typeface="Meiryo UI"/>
              </a:rPr>
              <a:t>テキストエディタ</a:t>
            </a:r>
            <a:r>
              <a:rPr b="0" lang="en-US" sz="2000" spc="-1" strike="noStrike">
                <a:solidFill>
                  <a:srgbClr val="000000"/>
                </a:solidFill>
                <a:latin typeface="Meiryo UI"/>
                <a:ea typeface="Meiryo UI"/>
              </a:rPr>
              <a:t>)</a:t>
            </a:r>
            <a:endParaRPr b="0" lang="en-US" sz="2000" spc="-1" strike="noStrike">
              <a:latin typeface="Arial"/>
            </a:endParaRPr>
          </a:p>
          <a:p>
            <a:pPr lvl="2" marL="1296000" indent="-286200">
              <a:lnSpc>
                <a:spcPct val="100000"/>
              </a:lnSpc>
              <a:buClr>
                <a:srgbClr val="000000"/>
              </a:buClr>
              <a:buFont typeface="Wingdings" charset="2"/>
              <a:buChar char=""/>
            </a:pPr>
            <a:r>
              <a:rPr b="0" lang="en-US" sz="2000" spc="-1" strike="noStrike">
                <a:solidFill>
                  <a:srgbClr val="000000"/>
                </a:solidFill>
                <a:latin typeface="Meiryo UI"/>
                <a:ea typeface="Meiryo UI"/>
              </a:rPr>
              <a:t>7-zip(zip</a:t>
            </a:r>
            <a:r>
              <a:rPr b="0" lang="en-US" sz="2000" spc="-1" strike="noStrike">
                <a:solidFill>
                  <a:srgbClr val="000000"/>
                </a:solidFill>
                <a:latin typeface="Meiryo UI"/>
                <a:ea typeface="Meiryo UI"/>
              </a:rPr>
              <a:t>アーカイバ</a:t>
            </a:r>
            <a:r>
              <a:rPr b="0" lang="en-US" sz="2000" spc="-1" strike="noStrike">
                <a:solidFill>
                  <a:srgbClr val="000000"/>
                </a:solidFill>
                <a:latin typeface="Meiryo UI"/>
                <a:ea typeface="Meiryo UI"/>
              </a:rPr>
              <a:t>)</a:t>
            </a:r>
            <a:endParaRPr b="0" lang="en-US" sz="2000" spc="-1" strike="noStrike">
              <a:latin typeface="Arial"/>
            </a:endParaRPr>
          </a:p>
        </p:txBody>
      </p:sp>
      <p:sp>
        <p:nvSpPr>
          <p:cNvPr id="374" name="CustomShape 3"/>
          <p:cNvSpPr/>
          <p:nvPr/>
        </p:nvSpPr>
        <p:spPr>
          <a:xfrm>
            <a:off x="5152320" y="2455560"/>
            <a:ext cx="4425120" cy="3052800"/>
          </a:xfrm>
          <a:prstGeom prst="rect">
            <a:avLst/>
          </a:prstGeom>
          <a:noFill/>
          <a:ln>
            <a:noFill/>
          </a:ln>
        </p:spPr>
        <p:style>
          <a:lnRef idx="0"/>
          <a:fillRef idx="0"/>
          <a:effectRef idx="0"/>
          <a:fontRef idx="minor"/>
        </p:style>
        <p:txBody>
          <a:bodyPr lIns="0" rIns="0" tIns="0" bIns="0"/>
          <a:p>
            <a:pPr lvl="1" marL="864360" indent="-321480">
              <a:lnSpc>
                <a:spcPct val="100000"/>
              </a:lnSpc>
              <a:buClr>
                <a:srgbClr val="000000"/>
              </a:buClr>
              <a:buFont typeface="Symbol"/>
              <a:buChar char=""/>
            </a:pPr>
            <a:r>
              <a:rPr b="0" lang="en-US" sz="2400" spc="-1" strike="noStrike">
                <a:solidFill>
                  <a:srgbClr val="000000"/>
                </a:solidFill>
                <a:latin typeface="Meiryo UI"/>
                <a:ea typeface="Meiryo UI"/>
              </a:rPr>
              <a:t>Unix </a:t>
            </a:r>
            <a:r>
              <a:rPr b="0" lang="en-US" sz="2400" spc="-1" strike="noStrike">
                <a:solidFill>
                  <a:srgbClr val="000000"/>
                </a:solidFill>
                <a:latin typeface="Meiryo UI"/>
                <a:ea typeface="Meiryo UI"/>
              </a:rPr>
              <a:t>関連</a:t>
            </a:r>
            <a:endParaRPr b="0" lang="en-US" sz="2400" spc="-1" strike="noStrike">
              <a:latin typeface="Arial"/>
            </a:endParaRPr>
          </a:p>
          <a:p>
            <a:pPr lvl="2" marL="1296000" indent="-286200">
              <a:lnSpc>
                <a:spcPct val="100000"/>
              </a:lnSpc>
              <a:buClr>
                <a:srgbClr val="000000"/>
              </a:buClr>
              <a:buFont typeface="Wingdings" charset="2"/>
              <a:buChar char=""/>
            </a:pPr>
            <a:r>
              <a:rPr b="0" lang="en-US" sz="2000" spc="-1" strike="noStrike">
                <a:solidFill>
                  <a:srgbClr val="000000"/>
                </a:solidFill>
                <a:latin typeface="Meiryo UI"/>
                <a:ea typeface="Meiryo UI"/>
              </a:rPr>
              <a:t>UnxUtils(Unix </a:t>
            </a:r>
            <a:r>
              <a:rPr b="0" lang="en-US" sz="2000" spc="-1" strike="noStrike">
                <a:solidFill>
                  <a:srgbClr val="000000"/>
                </a:solidFill>
                <a:latin typeface="Meiryo UI"/>
                <a:ea typeface="Meiryo UI"/>
              </a:rPr>
              <a:t>コマンドユーティリティ</a:t>
            </a:r>
            <a:r>
              <a:rPr b="0" lang="en-US" sz="2000" spc="-1" strike="noStrike">
                <a:solidFill>
                  <a:srgbClr val="000000"/>
                </a:solidFill>
                <a:latin typeface="Meiryo UI"/>
                <a:ea typeface="Meiryo UI"/>
              </a:rPr>
              <a:t>)</a:t>
            </a:r>
            <a:endParaRPr b="0" lang="en-US" sz="2000" spc="-1" strike="noStrike">
              <a:latin typeface="Arial"/>
            </a:endParaRPr>
          </a:p>
          <a:p>
            <a:pPr lvl="1" marL="864360" indent="-321480">
              <a:lnSpc>
                <a:spcPct val="100000"/>
              </a:lnSpc>
              <a:buClr>
                <a:srgbClr val="000000"/>
              </a:buClr>
              <a:buFont typeface="Symbol"/>
              <a:buChar char=""/>
            </a:pPr>
            <a:r>
              <a:rPr b="0" lang="en-US" sz="2400" spc="-1" strike="noStrike">
                <a:solidFill>
                  <a:srgbClr val="000000"/>
                </a:solidFill>
                <a:latin typeface="Meiryo UI"/>
                <a:ea typeface="Meiryo UI"/>
              </a:rPr>
              <a:t>VMware </a:t>
            </a:r>
            <a:r>
              <a:rPr b="0" lang="en-US" sz="2400" spc="-1" strike="noStrike">
                <a:solidFill>
                  <a:srgbClr val="000000"/>
                </a:solidFill>
                <a:latin typeface="Meiryo UI"/>
                <a:ea typeface="Meiryo UI"/>
              </a:rPr>
              <a:t>関連</a:t>
            </a:r>
            <a:endParaRPr b="0" lang="en-US" sz="2400" spc="-1" strike="noStrike">
              <a:latin typeface="Arial"/>
            </a:endParaRPr>
          </a:p>
          <a:p>
            <a:pPr lvl="2" marL="1296000" indent="-286200">
              <a:lnSpc>
                <a:spcPct val="100000"/>
              </a:lnSpc>
              <a:buClr>
                <a:srgbClr val="000000"/>
              </a:buClr>
              <a:buFont typeface="Wingdings" charset="2"/>
              <a:buChar char=""/>
            </a:pPr>
            <a:r>
              <a:rPr b="0" lang="en-US" sz="2000" spc="-1" strike="noStrike">
                <a:solidFill>
                  <a:srgbClr val="000000"/>
                </a:solidFill>
                <a:latin typeface="Meiryo UI"/>
                <a:ea typeface="Meiryo UI"/>
              </a:rPr>
              <a:t>VMware vSphere Client</a:t>
            </a:r>
            <a:endParaRPr b="0" lang="en-US" sz="2000" spc="-1" strike="noStrike">
              <a:latin typeface="Arial"/>
            </a:endParaRPr>
          </a:p>
          <a:p>
            <a:pPr lvl="1" marL="864360" indent="-321480">
              <a:lnSpc>
                <a:spcPct val="100000"/>
              </a:lnSpc>
              <a:buClr>
                <a:srgbClr val="000000"/>
              </a:buClr>
              <a:buFont typeface="Symbol"/>
              <a:buChar char=""/>
            </a:pPr>
            <a:r>
              <a:rPr b="0" lang="en-US" sz="2400" spc="-1" strike="noStrike">
                <a:solidFill>
                  <a:srgbClr val="000000"/>
                </a:solidFill>
                <a:latin typeface="Meiryo UI"/>
                <a:ea typeface="Meiryo UI"/>
              </a:rPr>
              <a:t>その他</a:t>
            </a:r>
            <a:endParaRPr b="0" lang="en-US" sz="2400" spc="-1" strike="noStrike">
              <a:latin typeface="Arial"/>
            </a:endParaRPr>
          </a:p>
          <a:p>
            <a:pPr lvl="2" marL="1296000" indent="-286200">
              <a:lnSpc>
                <a:spcPct val="100000"/>
              </a:lnSpc>
              <a:buClr>
                <a:srgbClr val="000000"/>
              </a:buClr>
              <a:buFont typeface="Wingdings" charset="2"/>
              <a:buChar char=""/>
            </a:pPr>
            <a:r>
              <a:rPr b="0" lang="en-US" sz="2000" spc="-1" strike="noStrike">
                <a:solidFill>
                  <a:srgbClr val="000000"/>
                </a:solidFill>
                <a:latin typeface="Meiryo UI"/>
                <a:ea typeface="Meiryo UI"/>
              </a:rPr>
              <a:t>Google Chrome(Web</a:t>
            </a:r>
            <a:r>
              <a:rPr b="0" lang="en-US" sz="2000" spc="-1" strike="noStrike">
                <a:solidFill>
                  <a:srgbClr val="000000"/>
                </a:solidFill>
                <a:latin typeface="Meiryo UI"/>
                <a:ea typeface="Meiryo UI"/>
              </a:rPr>
              <a:t>ブラウザ確認用</a:t>
            </a:r>
            <a:r>
              <a:rPr b="0" lang="en-US" sz="2000" spc="-1" strike="noStrike">
                <a:solidFill>
                  <a:srgbClr val="000000"/>
                </a:solidFill>
                <a:latin typeface="Meiryo UI"/>
                <a:ea typeface="Meiryo UI"/>
              </a:rPr>
              <a:t>)</a:t>
            </a:r>
            <a:endParaRPr b="0" lang="en-US" sz="2000" spc="-1" strike="noStrike">
              <a:latin typeface="Arial"/>
            </a:endParaRPr>
          </a:p>
        </p:txBody>
      </p:sp>
      <p:sp>
        <p:nvSpPr>
          <p:cNvPr id="375" name="CustomShape 4"/>
          <p:cNvSpPr/>
          <p:nvPr/>
        </p:nvSpPr>
        <p:spPr>
          <a:xfrm>
            <a:off x="851040" y="1656000"/>
            <a:ext cx="8795160" cy="53928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Meiryo UI"/>
                <a:ea typeface="Meiryo UI"/>
              </a:rPr>
              <a:t>以下のパッケージをインストールします</a:t>
            </a:r>
            <a:endParaRPr b="0" lang="en-US" sz="2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パッケージインストール</a:t>
            </a:r>
            <a:r>
              <a:rPr b="0" lang="en-US" sz="4400" spc="-1" strike="noStrike">
                <a:solidFill>
                  <a:srgbClr val="000000"/>
                </a:solidFill>
                <a:latin typeface="Meiryo UI"/>
                <a:ea typeface="Meiryo UI"/>
              </a:rPr>
              <a:t>1</a:t>
            </a:r>
            <a:endParaRPr b="0" lang="en-US" sz="4400" spc="-1" strike="noStrike">
              <a:latin typeface="Arial"/>
            </a:endParaRPr>
          </a:p>
        </p:txBody>
      </p:sp>
      <p:sp>
        <p:nvSpPr>
          <p:cNvPr id="377" name="CustomShape 2"/>
          <p:cNvSpPr/>
          <p:nvPr/>
        </p:nvSpPr>
        <p:spPr>
          <a:xfrm>
            <a:off x="504360" y="1728000"/>
            <a:ext cx="9069480" cy="1150200"/>
          </a:xfrm>
          <a:prstGeom prst="rect">
            <a:avLst/>
          </a:prstGeom>
          <a:noFill/>
          <a:ln>
            <a:noFill/>
          </a:ln>
        </p:spPr>
        <p:style>
          <a:lnRef idx="0"/>
          <a:fillRef idx="0"/>
          <a:effectRef idx="0"/>
          <a:fontRef idx="minor"/>
        </p:style>
        <p:txBody>
          <a:bodyPr lIns="0" rIns="0" tIns="0" bIns="0"/>
          <a:p>
            <a:pPr>
              <a:lnSpc>
                <a:spcPct val="100000"/>
              </a:lnSpc>
            </a:pPr>
            <a:r>
              <a:rPr b="0" lang="en-US" sz="2000" spc="-1" strike="noStrike">
                <a:solidFill>
                  <a:srgbClr val="000000"/>
                </a:solidFill>
                <a:latin typeface="Meiryo UI"/>
                <a:ea typeface="Meiryo UI"/>
              </a:rPr>
              <a:t>Windows </a:t>
            </a:r>
            <a:r>
              <a:rPr b="0" lang="en-US" sz="2000" spc="-1" strike="noStrike">
                <a:solidFill>
                  <a:srgbClr val="000000"/>
                </a:solidFill>
                <a:latin typeface="Meiryo UI"/>
                <a:ea typeface="Meiryo UI"/>
              </a:rPr>
              <a:t>版パッケージ管理ツール </a:t>
            </a:r>
            <a:r>
              <a:rPr b="0" lang="en-US" sz="2000" spc="-1" strike="noStrike">
                <a:solidFill>
                  <a:srgbClr val="000000"/>
                </a:solidFill>
                <a:latin typeface="Meiryo UI"/>
                <a:ea typeface="Meiryo UI"/>
              </a:rPr>
              <a:t>Chocolatey </a:t>
            </a:r>
            <a:r>
              <a:rPr b="0" lang="en-US" sz="2000" spc="-1" strike="noStrike">
                <a:solidFill>
                  <a:srgbClr val="000000"/>
                </a:solidFill>
                <a:latin typeface="Meiryo UI"/>
                <a:ea typeface="Meiryo UI"/>
              </a:rPr>
              <a:t>を用いて、各種ソフトウェアをインストールします</a:t>
            </a:r>
            <a:endParaRPr b="0" lang="en-US" sz="2000" spc="-1" strike="noStrike">
              <a:latin typeface="Arial"/>
            </a:endParaRPr>
          </a:p>
          <a:p>
            <a:pPr marL="431640" indent="-321480">
              <a:lnSpc>
                <a:spcPct val="100000"/>
              </a:lnSpc>
              <a:buClr>
                <a:srgbClr val="000000"/>
              </a:buClr>
              <a:buFont typeface="Wingdings" charset="2"/>
              <a:buChar char=""/>
            </a:pPr>
            <a:r>
              <a:rPr b="0" lang="en-US" sz="1500" spc="-1" strike="noStrike" u="sng">
                <a:solidFill>
                  <a:srgbClr val="000000"/>
                </a:solidFill>
                <a:uFill>
                  <a:solidFill>
                    <a:srgbClr val="ffffff"/>
                  </a:solidFill>
                </a:uFill>
                <a:latin typeface="Meiryo UI"/>
                <a:ea typeface="Meiryo UI"/>
              </a:rPr>
              <a:t>iex</a:t>
            </a:r>
            <a:r>
              <a:rPr b="0" lang="en-US" sz="1600" spc="-1" strike="noStrike" u="sng">
                <a:solidFill>
                  <a:srgbClr val="000000"/>
                </a:solidFill>
                <a:uFill>
                  <a:solidFill>
                    <a:srgbClr val="ffffff"/>
                  </a:solidFill>
                </a:uFill>
                <a:latin typeface="Meiryo UI"/>
                <a:ea typeface="Meiryo UI"/>
              </a:rPr>
              <a:t> ((New-Object </a:t>
            </a:r>
            <a:r>
              <a:rPr b="0" lang="en-US" sz="1800" spc="-1" strike="noStrike" u="sng">
                <a:solidFill>
                  <a:srgbClr val="000000"/>
                </a:solidFill>
                <a:uFill>
                  <a:solidFill>
                    <a:srgbClr val="ffffff"/>
                  </a:solidFill>
                </a:uFill>
                <a:latin typeface="Meiryo UI"/>
                <a:ea typeface="Meiryo UI"/>
              </a:rPr>
              <a:t>System.Net.WebClient).DownloadString('https://chocolatey.org/install.ps1'))</a:t>
            </a:r>
            <a:endParaRPr b="0" lang="en-US" sz="1800" spc="-1" strike="noStrike">
              <a:latin typeface="Arial"/>
            </a:endParaRPr>
          </a:p>
        </p:txBody>
      </p:sp>
      <p:pic>
        <p:nvPicPr>
          <p:cNvPr id="378" name="図 207" descr=""/>
          <p:cNvPicPr/>
          <p:nvPr/>
        </p:nvPicPr>
        <p:blipFill>
          <a:blip r:embed="rId1"/>
          <a:stretch/>
        </p:blipFill>
        <p:spPr>
          <a:xfrm>
            <a:off x="286560" y="3002760"/>
            <a:ext cx="9512640" cy="1530720"/>
          </a:xfrm>
          <a:prstGeom prst="rect">
            <a:avLst/>
          </a:prstGeom>
          <a:ln>
            <a:noFill/>
          </a:ln>
        </p:spPr>
      </p:pic>
      <p:sp>
        <p:nvSpPr>
          <p:cNvPr id="379" name="CustomShape 3"/>
          <p:cNvSpPr/>
          <p:nvPr/>
        </p:nvSpPr>
        <p:spPr>
          <a:xfrm>
            <a:off x="504360" y="4758120"/>
            <a:ext cx="9069480" cy="861840"/>
          </a:xfrm>
          <a:prstGeom prst="rect">
            <a:avLst/>
          </a:prstGeom>
          <a:noFill/>
          <a:ln>
            <a:noFill/>
          </a:ln>
        </p:spPr>
        <p:style>
          <a:lnRef idx="0"/>
          <a:fillRef idx="0"/>
          <a:effectRef idx="0"/>
          <a:fontRef idx="minor"/>
        </p:style>
        <p:txBody>
          <a:bodyPr lIns="0" rIns="0" tIns="0" bIns="0"/>
          <a:p>
            <a:pPr>
              <a:lnSpc>
                <a:spcPct val="100000"/>
              </a:lnSpc>
            </a:pPr>
            <a:r>
              <a:rPr b="0" lang="en-US" sz="2000" spc="-1" strike="noStrike">
                <a:solidFill>
                  <a:srgbClr val="000000"/>
                </a:solidFill>
                <a:latin typeface="Meiryo UI"/>
                <a:ea typeface="Meiryo UI"/>
              </a:rPr>
              <a:t>以下 </a:t>
            </a:r>
            <a:r>
              <a:rPr b="0" lang="en-US" sz="2000" spc="-1" strike="noStrike">
                <a:solidFill>
                  <a:srgbClr val="000000"/>
                </a:solidFill>
                <a:latin typeface="Meiryo UI"/>
                <a:ea typeface="Meiryo UI"/>
              </a:rPr>
              <a:t>Chocolatey </a:t>
            </a:r>
            <a:r>
              <a:rPr b="0" lang="en-US" sz="2000" spc="-1" strike="noStrike">
                <a:solidFill>
                  <a:srgbClr val="000000"/>
                </a:solidFill>
                <a:latin typeface="Meiryo UI"/>
                <a:ea typeface="Meiryo UI"/>
              </a:rPr>
              <a:t>コマンドで各種ソフトウェアをインストールします</a:t>
            </a:r>
            <a:endParaRPr b="0" lang="en-US" sz="2000" spc="-1" strike="noStrike">
              <a:latin typeface="Arial"/>
            </a:endParaRPr>
          </a:p>
          <a:p>
            <a:pPr marL="431640" indent="-321480">
              <a:lnSpc>
                <a:spcPct val="100000"/>
              </a:lnSpc>
              <a:buClr>
                <a:srgbClr val="000000"/>
              </a:buClr>
              <a:buFont typeface="Wingdings" charset="2"/>
              <a:buChar char=""/>
            </a:pPr>
            <a:r>
              <a:rPr b="0" lang="en-US" sz="1800" spc="-1" strike="noStrike" u="sng">
                <a:solidFill>
                  <a:srgbClr val="000000"/>
                </a:solidFill>
                <a:uFill>
                  <a:solidFill>
                    <a:srgbClr val="ffffff"/>
                  </a:solidFill>
                </a:uFill>
                <a:latin typeface="Meiryo UI"/>
                <a:ea typeface="Meiryo UI"/>
              </a:rPr>
              <a:t>choco install -y unxutils winscp 7zip notepadplusplus.install jdk8 gradle TortoiseGit git.install GoogleChrome vmwarevsphereclient</a:t>
            </a:r>
            <a:endParaRPr b="0" lang="en-US" sz="1800" spc="-1" strike="noStrike">
              <a:latin typeface="Arial"/>
            </a:endParaRPr>
          </a:p>
          <a:p>
            <a:pPr>
              <a:lnSpc>
                <a:spcPct val="100000"/>
              </a:lnSpc>
            </a:pPr>
            <a:endParaRPr b="0" lang="en-US" sz="1800" spc="-1" strike="noStrike">
              <a:latin typeface="Arial"/>
            </a:endParaRPr>
          </a:p>
        </p:txBody>
      </p:sp>
      <p:pic>
        <p:nvPicPr>
          <p:cNvPr id="380" name="図 209" descr=""/>
          <p:cNvPicPr/>
          <p:nvPr/>
        </p:nvPicPr>
        <p:blipFill>
          <a:blip r:embed="rId2"/>
          <a:stretch/>
        </p:blipFill>
        <p:spPr>
          <a:xfrm>
            <a:off x="291600" y="5760000"/>
            <a:ext cx="9502920" cy="13597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solidFill>
                  <a:srgbClr val="000000"/>
                </a:solidFill>
                <a:latin typeface="Meiryo UI"/>
                <a:ea typeface="Meiryo UI"/>
              </a:rPr>
              <a:t>32</a:t>
            </a:r>
            <a:r>
              <a:rPr b="0" lang="en-US" sz="4000" spc="-1" strike="noStrike">
                <a:solidFill>
                  <a:srgbClr val="000000"/>
                </a:solidFill>
                <a:latin typeface="Meiryo UI"/>
                <a:ea typeface="Meiryo UI"/>
              </a:rPr>
              <a:t>ビット版</a:t>
            </a:r>
            <a:r>
              <a:rPr b="0" lang="en-US" sz="4000" spc="-1" strike="noStrike">
                <a:solidFill>
                  <a:srgbClr val="000000"/>
                </a:solidFill>
                <a:latin typeface="Meiryo UI"/>
                <a:ea typeface="Meiryo UI"/>
              </a:rPr>
              <a:t>Java</a:t>
            </a:r>
            <a:r>
              <a:rPr b="0" lang="en-US" sz="4000" spc="-1" strike="noStrike">
                <a:solidFill>
                  <a:srgbClr val="000000"/>
                </a:solidFill>
                <a:latin typeface="Meiryo UI"/>
                <a:ea typeface="Meiryo UI"/>
              </a:rPr>
              <a:t>導入済み環境の注意点</a:t>
            </a:r>
            <a:endParaRPr b="0" lang="en-US" sz="4000" spc="-1" strike="noStrike">
              <a:latin typeface="Arial"/>
            </a:endParaRPr>
          </a:p>
        </p:txBody>
      </p:sp>
      <p:sp>
        <p:nvSpPr>
          <p:cNvPr id="382" name="CustomShape 2"/>
          <p:cNvSpPr/>
          <p:nvPr/>
        </p:nvSpPr>
        <p:spPr>
          <a:xfrm>
            <a:off x="504360" y="1625040"/>
            <a:ext cx="9069480" cy="820800"/>
          </a:xfrm>
          <a:prstGeom prst="rect">
            <a:avLst/>
          </a:prstGeom>
          <a:noFill/>
          <a:ln>
            <a:noFill/>
          </a:ln>
        </p:spPr>
        <p:style>
          <a:lnRef idx="0"/>
          <a:fillRef idx="0"/>
          <a:effectRef idx="0"/>
          <a:fontRef idx="minor"/>
        </p:style>
        <p:txBody>
          <a:bodyPr lIns="0" rIns="0" tIns="0" bIns="0"/>
          <a:p>
            <a:pPr>
              <a:lnSpc>
                <a:spcPct val="100000"/>
              </a:lnSpc>
            </a:pPr>
            <a:r>
              <a:rPr b="0" lang="en-US" sz="2000" spc="-1" strike="noStrike">
                <a:solidFill>
                  <a:srgbClr val="000000"/>
                </a:solidFill>
                <a:latin typeface="Meiryo UI"/>
                <a:ea typeface="Meiryo UI"/>
              </a:rPr>
              <a:t>Java</a:t>
            </a:r>
            <a:r>
              <a:rPr b="0" lang="en-US" sz="2000" spc="-1" strike="noStrike">
                <a:solidFill>
                  <a:srgbClr val="000000"/>
                </a:solidFill>
                <a:latin typeface="Meiryo UI"/>
                <a:ea typeface="Meiryo UI"/>
              </a:rPr>
              <a:t>環境は </a:t>
            </a:r>
            <a:r>
              <a:rPr b="0" lang="en-US" sz="2000" spc="-1" strike="noStrike">
                <a:solidFill>
                  <a:srgbClr val="000000"/>
                </a:solidFill>
                <a:latin typeface="Meiryo UI"/>
                <a:ea typeface="Meiryo UI"/>
              </a:rPr>
              <a:t>64</a:t>
            </a:r>
            <a:r>
              <a:rPr b="0" lang="en-US" sz="2000" spc="-1" strike="noStrike">
                <a:solidFill>
                  <a:srgbClr val="000000"/>
                </a:solidFill>
                <a:latin typeface="Meiryo UI"/>
                <a:ea typeface="Meiryo UI"/>
              </a:rPr>
              <a:t>ビット版が必要となりますが、</a:t>
            </a:r>
            <a:r>
              <a:rPr b="0" lang="en-US" sz="2000" spc="-1" strike="noStrike">
                <a:solidFill>
                  <a:srgbClr val="000000"/>
                </a:solidFill>
                <a:latin typeface="Meiryo UI"/>
                <a:ea typeface="Meiryo UI"/>
              </a:rPr>
              <a:t>32</a:t>
            </a:r>
            <a:r>
              <a:rPr b="0" lang="en-US" sz="2000" spc="-1" strike="noStrike">
                <a:solidFill>
                  <a:srgbClr val="000000"/>
                </a:solidFill>
                <a:latin typeface="Meiryo UI"/>
                <a:ea typeface="Meiryo UI"/>
              </a:rPr>
              <a:t>ビット版</a:t>
            </a:r>
            <a:r>
              <a:rPr b="0" lang="en-US" sz="2000" spc="-1" strike="noStrike">
                <a:solidFill>
                  <a:srgbClr val="000000"/>
                </a:solidFill>
                <a:latin typeface="Meiryo UI"/>
                <a:ea typeface="Meiryo UI"/>
              </a:rPr>
              <a:t>Java </a:t>
            </a:r>
            <a:r>
              <a:rPr b="0" lang="en-US" sz="2000" spc="-1" strike="noStrike">
                <a:solidFill>
                  <a:srgbClr val="000000"/>
                </a:solidFill>
                <a:latin typeface="Meiryo UI"/>
                <a:ea typeface="Meiryo UI"/>
              </a:rPr>
              <a:t>がインストール済み環境の場合、</a:t>
            </a:r>
            <a:r>
              <a:rPr b="0" lang="en-US" sz="2000" spc="-1" strike="noStrike">
                <a:solidFill>
                  <a:srgbClr val="000000"/>
                </a:solidFill>
                <a:latin typeface="Meiryo UI"/>
                <a:ea typeface="Meiryo UI"/>
              </a:rPr>
              <a:t>chocolatey </a:t>
            </a:r>
            <a:r>
              <a:rPr b="0" lang="en-US" sz="2000" spc="-1" strike="noStrike">
                <a:solidFill>
                  <a:srgbClr val="000000"/>
                </a:solidFill>
                <a:latin typeface="Meiryo UI"/>
                <a:ea typeface="Meiryo UI"/>
              </a:rPr>
              <a:t>の</a:t>
            </a:r>
            <a:r>
              <a:rPr b="0" lang="en-US" sz="2000" spc="-1" strike="noStrike">
                <a:solidFill>
                  <a:srgbClr val="000000"/>
                </a:solidFill>
                <a:latin typeface="Meiryo UI"/>
                <a:ea typeface="Meiryo UI"/>
              </a:rPr>
              <a:t>64</a:t>
            </a:r>
            <a:r>
              <a:rPr b="0" lang="en-US" sz="2000" spc="-1" strike="noStrike">
                <a:solidFill>
                  <a:srgbClr val="000000"/>
                </a:solidFill>
                <a:latin typeface="Meiryo UI"/>
                <a:ea typeface="Meiryo UI"/>
              </a:rPr>
              <a:t>ビット版 </a:t>
            </a:r>
            <a:r>
              <a:rPr b="0" lang="en-US" sz="2000" spc="-1" strike="noStrike">
                <a:solidFill>
                  <a:srgbClr val="000000"/>
                </a:solidFill>
                <a:latin typeface="Meiryo UI"/>
                <a:ea typeface="Meiryo UI"/>
              </a:rPr>
              <a:t>Java </a:t>
            </a:r>
            <a:r>
              <a:rPr b="0" lang="en-US" sz="2000" spc="-1" strike="noStrike">
                <a:solidFill>
                  <a:srgbClr val="000000"/>
                </a:solidFill>
                <a:latin typeface="Meiryo UI"/>
                <a:ea typeface="Meiryo UI"/>
              </a:rPr>
              <a:t>のインストールがスキップする問題があります。</a:t>
            </a:r>
            <a:endParaRPr b="0" lang="en-US" sz="2000" spc="-1" strike="noStrike">
              <a:latin typeface="Arial"/>
            </a:endParaRPr>
          </a:p>
          <a:p>
            <a:pPr>
              <a:lnSpc>
                <a:spcPct val="100000"/>
              </a:lnSpc>
            </a:pPr>
            <a:r>
              <a:rPr b="0" lang="en-US" sz="2000" spc="-1" strike="noStrike">
                <a:solidFill>
                  <a:srgbClr val="000000"/>
                </a:solidFill>
                <a:latin typeface="Meiryo UI"/>
                <a:ea typeface="Meiryo UI"/>
              </a:rPr>
              <a:t>その場合は以下コマンドで、</a:t>
            </a:r>
            <a:r>
              <a:rPr b="0" lang="en-US" sz="2000" spc="-1" strike="noStrike">
                <a:solidFill>
                  <a:srgbClr val="000000"/>
                </a:solidFill>
                <a:latin typeface="Meiryo UI"/>
                <a:ea typeface="Meiryo UI"/>
              </a:rPr>
              <a:t>64</a:t>
            </a:r>
            <a:r>
              <a:rPr b="0" lang="en-US" sz="2000" spc="-1" strike="noStrike">
                <a:solidFill>
                  <a:srgbClr val="000000"/>
                </a:solidFill>
                <a:latin typeface="Meiryo UI"/>
                <a:ea typeface="Meiryo UI"/>
              </a:rPr>
              <a:t>ビット版 </a:t>
            </a:r>
            <a:r>
              <a:rPr b="0" lang="en-US" sz="2000" spc="-1" strike="noStrike">
                <a:solidFill>
                  <a:srgbClr val="000000"/>
                </a:solidFill>
                <a:latin typeface="Meiryo UI"/>
                <a:ea typeface="Meiryo UI"/>
              </a:rPr>
              <a:t>Java </a:t>
            </a:r>
            <a:r>
              <a:rPr b="0" lang="en-US" sz="2000" spc="-1" strike="noStrike">
                <a:solidFill>
                  <a:srgbClr val="000000"/>
                </a:solidFill>
                <a:latin typeface="Meiryo UI"/>
                <a:ea typeface="Meiryo UI"/>
              </a:rPr>
              <a:t>を指定してインストールしてください。</a:t>
            </a:r>
            <a:endParaRPr b="0" lang="en-US" sz="2000" spc="-1" strike="noStrike">
              <a:latin typeface="Arial"/>
            </a:endParaRPr>
          </a:p>
          <a:p>
            <a:pPr>
              <a:lnSpc>
                <a:spcPct val="100000"/>
              </a:lnSpc>
            </a:pPr>
            <a:endParaRPr b="0" lang="en-US" sz="2000" spc="-1" strike="noStrike">
              <a:latin typeface="Arial"/>
            </a:endParaRPr>
          </a:p>
          <a:p>
            <a:pPr marL="431640" indent="-321480">
              <a:lnSpc>
                <a:spcPct val="100000"/>
              </a:lnSpc>
              <a:buClr>
                <a:srgbClr val="000000"/>
              </a:buClr>
              <a:buFont typeface="Wingdings" charset="2"/>
              <a:buChar char=""/>
            </a:pPr>
            <a:r>
              <a:rPr b="0" lang="en-US" sz="2000" spc="-1" strike="noStrike" u="sng">
                <a:solidFill>
                  <a:srgbClr val="000000"/>
                </a:solidFill>
                <a:uFill>
                  <a:solidFill>
                    <a:srgbClr val="ffffff"/>
                  </a:solidFill>
                </a:uFill>
                <a:latin typeface="Meiryo UI"/>
                <a:ea typeface="Meiryo UI"/>
              </a:rPr>
              <a:t>choco install jdk8 -params "x64=true"</a:t>
            </a:r>
            <a:endParaRPr b="0" lang="en-US" sz="2000" spc="-1" strike="noStrike">
              <a:latin typeface="Arial"/>
            </a:endParaRPr>
          </a:p>
          <a:p>
            <a:pPr>
              <a:lnSpc>
                <a:spcPct val="100000"/>
              </a:lnSpc>
            </a:pPr>
            <a:endParaRPr b="0" lang="en-US" sz="2000" spc="-1" strike="noStrike">
              <a:latin typeface="Arial"/>
            </a:endParaRPr>
          </a:p>
          <a:p>
            <a:pPr marL="431640" indent="-321480">
              <a:lnSpc>
                <a:spcPct val="100000"/>
              </a:lnSpc>
              <a:buClr>
                <a:srgbClr val="000000"/>
              </a:buClr>
              <a:buFont typeface="Wingdings" charset="2"/>
              <a:buChar char=""/>
            </a:pPr>
            <a:r>
              <a:rPr b="0" lang="en-US" sz="2000" spc="-1" strike="noStrike" u="sng">
                <a:solidFill>
                  <a:srgbClr val="000000"/>
                </a:solidFill>
                <a:uFill>
                  <a:solidFill>
                    <a:srgbClr val="ffffff"/>
                  </a:solidFill>
                </a:uFill>
                <a:latin typeface="Meiryo UI"/>
                <a:ea typeface="Meiryo UI"/>
              </a:rPr>
              <a:t>java -version </a:t>
            </a:r>
            <a:r>
              <a:rPr b="0" lang="en-US" sz="2000" spc="-1" strike="noStrike" u="sng">
                <a:solidFill>
                  <a:srgbClr val="000000"/>
                </a:solidFill>
                <a:uFill>
                  <a:solidFill>
                    <a:srgbClr val="ffffff"/>
                  </a:solidFill>
                </a:uFill>
                <a:latin typeface="Meiryo UI"/>
                <a:ea typeface="Meiryo UI"/>
              </a:rPr>
              <a:t>を実行し、出力メッセージに</a:t>
            </a:r>
            <a:r>
              <a:rPr b="0" lang="en-US" sz="2000" spc="-1" strike="noStrike" u="sng">
                <a:solidFill>
                  <a:srgbClr val="000000"/>
                </a:solidFill>
                <a:uFill>
                  <a:solidFill>
                    <a:srgbClr val="ffffff"/>
                  </a:solidFill>
                </a:uFill>
                <a:latin typeface="Meiryo UI"/>
                <a:ea typeface="Meiryo UI"/>
              </a:rPr>
              <a:t>64-bit</a:t>
            </a:r>
            <a:r>
              <a:rPr b="0" lang="en-US" sz="2000" spc="-1" strike="noStrike" u="sng">
                <a:solidFill>
                  <a:srgbClr val="000000"/>
                </a:solidFill>
                <a:uFill>
                  <a:solidFill>
                    <a:srgbClr val="ffffff"/>
                  </a:solidFill>
                </a:uFill>
                <a:latin typeface="Meiryo UI"/>
                <a:ea typeface="Meiryo UI"/>
              </a:rPr>
              <a:t>の記述があることを確認します</a:t>
            </a:r>
            <a:endParaRPr b="0" lang="en-US" sz="2000" spc="-1" strike="noStrike">
              <a:latin typeface="Arial"/>
            </a:endParaRPr>
          </a:p>
        </p:txBody>
      </p:sp>
      <p:pic>
        <p:nvPicPr>
          <p:cNvPr id="383" name="図 215" descr=""/>
          <p:cNvPicPr/>
          <p:nvPr/>
        </p:nvPicPr>
        <p:blipFill>
          <a:blip r:embed="rId1"/>
          <a:stretch/>
        </p:blipFill>
        <p:spPr>
          <a:xfrm>
            <a:off x="720000" y="4032360"/>
            <a:ext cx="7296480" cy="149256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パッケージのインストール</a:t>
            </a:r>
            <a:r>
              <a:rPr b="0" lang="en-US" sz="4400" spc="-1" strike="noStrike">
                <a:solidFill>
                  <a:srgbClr val="000000"/>
                </a:solidFill>
                <a:latin typeface="Meiryo UI"/>
                <a:ea typeface="Meiryo UI"/>
              </a:rPr>
              <a:t>2</a:t>
            </a:r>
            <a:endParaRPr b="0" lang="en-US" sz="4400" spc="-1" strike="noStrike">
              <a:latin typeface="Arial"/>
            </a:endParaRPr>
          </a:p>
        </p:txBody>
      </p:sp>
      <p:sp>
        <p:nvSpPr>
          <p:cNvPr id="385" name="CustomShape 2"/>
          <p:cNvSpPr/>
          <p:nvPr/>
        </p:nvSpPr>
        <p:spPr>
          <a:xfrm>
            <a:off x="504360" y="1625040"/>
            <a:ext cx="9069480" cy="820800"/>
          </a:xfrm>
          <a:prstGeom prst="rect">
            <a:avLst/>
          </a:prstGeom>
          <a:noFill/>
          <a:ln>
            <a:noFill/>
          </a:ln>
        </p:spPr>
        <p:style>
          <a:lnRef idx="0"/>
          <a:fillRef idx="0"/>
          <a:effectRef idx="0"/>
          <a:fontRef idx="minor"/>
        </p:style>
        <p:txBody>
          <a:bodyPr lIns="0" rIns="0" tIns="0" bIns="0"/>
          <a:p>
            <a:pPr>
              <a:lnSpc>
                <a:spcPct val="100000"/>
              </a:lnSpc>
            </a:pPr>
            <a:r>
              <a:rPr b="0" lang="en-US" sz="2000" spc="-1" strike="noStrike">
                <a:solidFill>
                  <a:srgbClr val="000000"/>
                </a:solidFill>
                <a:latin typeface="Meiryo UI"/>
                <a:ea typeface="Meiryo UI"/>
              </a:rPr>
              <a:t>Office </a:t>
            </a:r>
            <a:r>
              <a:rPr b="0" lang="en-US" sz="2000" spc="-1" strike="noStrike">
                <a:solidFill>
                  <a:srgbClr val="000000"/>
                </a:solidFill>
                <a:latin typeface="Meiryo UI"/>
                <a:ea typeface="Meiryo UI"/>
              </a:rPr>
              <a:t>製品がない場合は、以下コマンドで、</a:t>
            </a:r>
            <a:r>
              <a:rPr b="0" lang="en-US" sz="2000" spc="-1" strike="noStrike">
                <a:solidFill>
                  <a:srgbClr val="000000"/>
                </a:solidFill>
                <a:latin typeface="Meiryo UI"/>
                <a:ea typeface="Meiryo UI"/>
              </a:rPr>
              <a:t>Libre Office </a:t>
            </a:r>
            <a:r>
              <a:rPr b="0" lang="en-US" sz="2000" spc="-1" strike="noStrike">
                <a:solidFill>
                  <a:srgbClr val="000000"/>
                </a:solidFill>
                <a:latin typeface="Meiryo UI"/>
                <a:ea typeface="Meiryo UI"/>
              </a:rPr>
              <a:t>をインストールします</a:t>
            </a:r>
            <a:endParaRPr b="0" lang="en-US" sz="2000" spc="-1" strike="noStrike">
              <a:latin typeface="Arial"/>
            </a:endParaRPr>
          </a:p>
          <a:p>
            <a:pPr marL="431640" indent="-321480">
              <a:lnSpc>
                <a:spcPct val="100000"/>
              </a:lnSpc>
              <a:buClr>
                <a:srgbClr val="000000"/>
              </a:buClr>
              <a:buFont typeface="Wingdings" charset="2"/>
              <a:buChar char=""/>
            </a:pPr>
            <a:r>
              <a:rPr b="0" lang="en-US" sz="2000" spc="-1" strike="noStrike" u="sng">
                <a:solidFill>
                  <a:srgbClr val="000000"/>
                </a:solidFill>
                <a:uFill>
                  <a:solidFill>
                    <a:srgbClr val="ffffff"/>
                  </a:solidFill>
                </a:uFill>
                <a:latin typeface="Meiryo UI"/>
                <a:ea typeface="Meiryo UI"/>
              </a:rPr>
              <a:t>choco install -y libreoffice-oldstable</a:t>
            </a:r>
            <a:endParaRPr b="0" lang="en-US" sz="2000" spc="-1" strike="noStrike">
              <a:latin typeface="Arial"/>
            </a:endParaRPr>
          </a:p>
        </p:txBody>
      </p:sp>
      <p:pic>
        <p:nvPicPr>
          <p:cNvPr id="386" name="図 212" descr=""/>
          <p:cNvPicPr/>
          <p:nvPr/>
        </p:nvPicPr>
        <p:blipFill>
          <a:blip r:embed="rId1"/>
          <a:stretch/>
        </p:blipFill>
        <p:spPr>
          <a:xfrm>
            <a:off x="317520" y="2535480"/>
            <a:ext cx="9494280" cy="135036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PowerCLI</a:t>
            </a:r>
            <a:r>
              <a:rPr b="0" lang="en-US" sz="4400" spc="-1" strike="noStrike">
                <a:solidFill>
                  <a:srgbClr val="000000"/>
                </a:solidFill>
                <a:latin typeface="Meiryo UI"/>
                <a:ea typeface="Meiryo UI"/>
              </a:rPr>
              <a:t>インストール</a:t>
            </a:r>
            <a:endParaRPr b="0" lang="en-US" sz="4400" spc="-1" strike="noStrike">
              <a:latin typeface="Arial"/>
            </a:endParaRPr>
          </a:p>
        </p:txBody>
      </p:sp>
      <p:sp>
        <p:nvSpPr>
          <p:cNvPr id="388" name="CustomShape 2"/>
          <p:cNvSpPr/>
          <p:nvPr/>
        </p:nvSpPr>
        <p:spPr>
          <a:xfrm>
            <a:off x="504360" y="1656000"/>
            <a:ext cx="8997480" cy="374184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2400" spc="-1" strike="noStrike">
                <a:solidFill>
                  <a:srgbClr val="000000"/>
                </a:solidFill>
                <a:latin typeface="Meiryo UI"/>
                <a:ea typeface="Meiryo UI"/>
              </a:rPr>
              <a:t>VMware</a:t>
            </a:r>
            <a:r>
              <a:rPr b="0" lang="en-US" sz="2400" spc="-1" strike="noStrike">
                <a:solidFill>
                  <a:srgbClr val="000000"/>
                </a:solidFill>
                <a:latin typeface="Meiryo UI"/>
                <a:ea typeface="Meiryo UI"/>
              </a:rPr>
              <a:t>サイトから </a:t>
            </a:r>
            <a:r>
              <a:rPr b="0" lang="en-US" sz="2400" spc="-1" strike="noStrike">
                <a:solidFill>
                  <a:srgbClr val="000000"/>
                </a:solidFill>
                <a:latin typeface="Meiryo UI"/>
                <a:ea typeface="Meiryo UI"/>
              </a:rPr>
              <a:t>PowerCLI </a:t>
            </a:r>
            <a:r>
              <a:rPr b="0" lang="en-US" sz="2400" spc="-1" strike="noStrike">
                <a:solidFill>
                  <a:srgbClr val="000000"/>
                </a:solidFill>
                <a:latin typeface="Meiryo UI"/>
                <a:ea typeface="Meiryo UI"/>
              </a:rPr>
              <a:t>モジュールをダウンロードしてインストールします </a:t>
            </a:r>
            <a:endParaRPr b="0" lang="en-US" sz="2400" spc="-1" strike="noStrike">
              <a:latin typeface="Arial"/>
            </a:endParaRPr>
          </a:p>
          <a:p>
            <a:pPr marL="431640" indent="-321480">
              <a:lnSpc>
                <a:spcPct val="100000"/>
              </a:lnSpc>
              <a:buClr>
                <a:srgbClr val="000000"/>
              </a:buClr>
              <a:buFont typeface="Wingdings" charset="2"/>
              <a:buChar char=""/>
            </a:pPr>
            <a:r>
              <a:rPr b="0" lang="en-US" sz="2200" spc="-1" strike="noStrike">
                <a:solidFill>
                  <a:srgbClr val="000000"/>
                </a:solidFill>
                <a:latin typeface="Meiryo UI"/>
                <a:ea typeface="Meiryo UI"/>
              </a:rPr>
              <a:t>バージョンは </a:t>
            </a:r>
            <a:r>
              <a:rPr b="0" lang="en-US" sz="2200" spc="-1" strike="noStrike">
                <a:solidFill>
                  <a:srgbClr val="000000"/>
                </a:solidFill>
                <a:latin typeface="Meiryo UI"/>
                <a:ea typeface="Meiryo UI"/>
              </a:rPr>
              <a:t>PowerCLI 6.x </a:t>
            </a:r>
            <a:r>
              <a:rPr b="0" lang="en-US" sz="2200" spc="-1" strike="noStrike">
                <a:solidFill>
                  <a:srgbClr val="000000"/>
                </a:solidFill>
                <a:latin typeface="Meiryo UI"/>
                <a:ea typeface="Meiryo UI"/>
              </a:rPr>
              <a:t>を選びます</a:t>
            </a:r>
            <a:endParaRPr b="0" lang="en-US" sz="2200" spc="-1" strike="noStrike">
              <a:latin typeface="Arial"/>
            </a:endParaRPr>
          </a:p>
          <a:p>
            <a:pPr lvl="1" marL="864360" indent="-321480">
              <a:lnSpc>
                <a:spcPct val="100000"/>
              </a:lnSpc>
              <a:buClr>
                <a:srgbClr val="000000"/>
              </a:buClr>
              <a:buFont typeface="Symbol"/>
              <a:buChar char=""/>
            </a:pPr>
            <a:r>
              <a:rPr b="0" lang="en-US" sz="2200" spc="-1" strike="noStrike" u="sng">
                <a:solidFill>
                  <a:srgbClr val="0000ff"/>
                </a:solidFill>
                <a:uFill>
                  <a:solidFill>
                    <a:srgbClr val="ffffff"/>
                  </a:solidFill>
                </a:uFill>
                <a:latin typeface="Meiryo UI"/>
                <a:ea typeface="Meiryo UI"/>
                <a:hlinkClick r:id="rId1"/>
              </a:rPr>
              <a:t>https://www.vmware.com/support/developer/PowerCLI/</a:t>
            </a:r>
            <a:endParaRPr b="0" lang="en-US" sz="2200" spc="-1" strike="noStrike">
              <a:latin typeface="Arial"/>
            </a:endParaRPr>
          </a:p>
          <a:p>
            <a:pPr lvl="1" marL="864360" indent="-321480">
              <a:lnSpc>
                <a:spcPct val="100000"/>
              </a:lnSpc>
              <a:buClr>
                <a:srgbClr val="000000"/>
              </a:buClr>
              <a:buFont typeface="Symbol"/>
              <a:buChar char=""/>
            </a:pPr>
            <a:r>
              <a:rPr b="0" lang="en-US" sz="2200" spc="-1" strike="noStrike">
                <a:solidFill>
                  <a:srgbClr val="000000"/>
                </a:solidFill>
                <a:latin typeface="Meiryo UI"/>
                <a:ea typeface="Meiryo UI"/>
              </a:rPr>
              <a:t>VMWare </a:t>
            </a:r>
            <a:r>
              <a:rPr b="0" lang="en-US" sz="2200" spc="-1" strike="noStrike">
                <a:solidFill>
                  <a:srgbClr val="000000"/>
                </a:solidFill>
                <a:latin typeface="Meiryo UI"/>
                <a:ea typeface="Meiryo UI"/>
              </a:rPr>
              <a:t>アカウントが必要となり、未登録の場合はサインアップしてください</a:t>
            </a:r>
            <a:endParaRPr b="0" lang="en-US" sz="2200" spc="-1" strike="noStrike">
              <a:latin typeface="Arial"/>
            </a:endParaRPr>
          </a:p>
          <a:p>
            <a:pPr lvl="1" marL="864360" indent="-321480">
              <a:lnSpc>
                <a:spcPct val="100000"/>
              </a:lnSpc>
              <a:buClr>
                <a:srgbClr val="000000"/>
              </a:buClr>
              <a:buFont typeface="Symbol"/>
              <a:buChar char=""/>
            </a:pPr>
            <a:r>
              <a:rPr b="0" lang="en-US" sz="2200" spc="-1" strike="noStrike">
                <a:solidFill>
                  <a:srgbClr val="000000"/>
                </a:solidFill>
                <a:latin typeface="Meiryo UI"/>
                <a:ea typeface="Meiryo UI"/>
              </a:rPr>
              <a:t>ダウンロードした </a:t>
            </a:r>
            <a:r>
              <a:rPr b="0" lang="en-US" sz="2200" spc="-1" strike="noStrike">
                <a:solidFill>
                  <a:srgbClr val="000000"/>
                </a:solidFill>
                <a:latin typeface="Meiryo UI"/>
                <a:ea typeface="Meiryo UI"/>
              </a:rPr>
              <a:t>VMWare-PowerCLI-*.exe </a:t>
            </a:r>
            <a:r>
              <a:rPr b="0" lang="en-US" sz="2200" spc="-1" strike="noStrike">
                <a:solidFill>
                  <a:srgbClr val="000000"/>
                </a:solidFill>
                <a:latin typeface="Meiryo UI"/>
                <a:ea typeface="Meiryo UI"/>
              </a:rPr>
              <a:t>を起動して、既定の設定でインストールします</a:t>
            </a:r>
            <a:endParaRPr b="0" lang="en-US" sz="2200" spc="-1" strike="noStrike">
              <a:latin typeface="Arial"/>
            </a:endParaRPr>
          </a:p>
          <a:p>
            <a:pPr marL="431640" indent="-321480">
              <a:lnSpc>
                <a:spcPct val="100000"/>
              </a:lnSpc>
              <a:buClr>
                <a:srgbClr val="000000"/>
              </a:buClr>
              <a:buFont typeface="Wingdings" charset="2"/>
              <a:buChar char=""/>
            </a:pPr>
            <a:r>
              <a:rPr b="0" lang="en-US" sz="2400" spc="-1" strike="noStrike">
                <a:solidFill>
                  <a:srgbClr val="000000"/>
                </a:solidFill>
                <a:latin typeface="Meiryo UI"/>
                <a:ea typeface="Meiryo UI"/>
              </a:rPr>
              <a:t>OS</a:t>
            </a:r>
            <a:r>
              <a:rPr b="0" lang="en-US" sz="2400" spc="-1" strike="noStrike">
                <a:solidFill>
                  <a:srgbClr val="000000"/>
                </a:solidFill>
                <a:latin typeface="Meiryo UI"/>
                <a:ea typeface="Meiryo UI"/>
              </a:rPr>
              <a:t>の再起動</a:t>
            </a:r>
            <a:endParaRPr b="0" lang="en-US" sz="2400" spc="-1" strike="noStrike">
              <a:latin typeface="Arial"/>
            </a:endParaRPr>
          </a:p>
          <a:p>
            <a:pPr lvl="1" marL="864360" indent="-321480">
              <a:lnSpc>
                <a:spcPct val="100000"/>
              </a:lnSpc>
              <a:buClr>
                <a:srgbClr val="000000"/>
              </a:buClr>
              <a:buFont typeface="Symbol"/>
              <a:buChar char=""/>
            </a:pPr>
            <a:r>
              <a:rPr b="0" lang="en-US" sz="2200" spc="-1" strike="noStrike">
                <a:solidFill>
                  <a:srgbClr val="000000"/>
                </a:solidFill>
                <a:latin typeface="Meiryo UI"/>
                <a:ea typeface="Meiryo UI"/>
              </a:rPr>
              <a:t>一旦、ここで</a:t>
            </a:r>
            <a:r>
              <a:rPr b="0" lang="en-US" sz="2200" spc="-1" strike="noStrike">
                <a:solidFill>
                  <a:srgbClr val="000000"/>
                </a:solidFill>
                <a:latin typeface="Meiryo UI"/>
                <a:ea typeface="Meiryo UI"/>
              </a:rPr>
              <a:t>OS</a:t>
            </a:r>
            <a:r>
              <a:rPr b="0" lang="en-US" sz="2200" spc="-1" strike="noStrike">
                <a:solidFill>
                  <a:srgbClr val="000000"/>
                </a:solidFill>
                <a:latin typeface="Meiryo UI"/>
                <a:ea typeface="Meiryo UI"/>
              </a:rPr>
              <a:t>を再起動します</a:t>
            </a:r>
            <a:endParaRPr b="0" lang="en-US" sz="2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Getconfig</a:t>
            </a:r>
            <a:r>
              <a:rPr b="0" lang="en-US" sz="4400" spc="-1" strike="noStrike">
                <a:solidFill>
                  <a:srgbClr val="000000"/>
                </a:solidFill>
                <a:latin typeface="Meiryo UI"/>
                <a:ea typeface="Meiryo UI"/>
              </a:rPr>
              <a:t>インストール</a:t>
            </a:r>
            <a:r>
              <a:rPr b="0" lang="en-US" sz="4400" spc="-1" strike="noStrike">
                <a:solidFill>
                  <a:srgbClr val="000000"/>
                </a:solidFill>
                <a:latin typeface="Meiryo UI"/>
                <a:ea typeface="Meiryo UI"/>
              </a:rPr>
              <a:t>1</a:t>
            </a:r>
            <a:endParaRPr b="0" lang="en-US" sz="4400" spc="-1" strike="noStrike">
              <a:latin typeface="Arial"/>
            </a:endParaRPr>
          </a:p>
        </p:txBody>
      </p:sp>
      <p:sp>
        <p:nvSpPr>
          <p:cNvPr id="390" name="CustomShape 2"/>
          <p:cNvSpPr/>
          <p:nvPr/>
        </p:nvSpPr>
        <p:spPr>
          <a:xfrm>
            <a:off x="504360" y="1625040"/>
            <a:ext cx="9069480" cy="67716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2200" spc="-1" strike="noStrike">
                <a:solidFill>
                  <a:srgbClr val="000000"/>
                </a:solidFill>
                <a:latin typeface="Meiryo UI"/>
                <a:ea typeface="Meiryo UI"/>
              </a:rPr>
              <a:t>ダウンロードサイトからバイナリモジュール </a:t>
            </a:r>
            <a:r>
              <a:rPr b="0" lang="en-US" sz="2200" spc="-1" strike="noStrike">
                <a:solidFill>
                  <a:srgbClr val="000000"/>
                </a:solidFill>
                <a:latin typeface="Meiryo UI"/>
                <a:ea typeface="Meiryo UI"/>
              </a:rPr>
              <a:t>gradle-server-acceptance-0.1.x.zip </a:t>
            </a:r>
            <a:r>
              <a:rPr b="0" lang="en-US" sz="2200" spc="-1" strike="noStrike">
                <a:solidFill>
                  <a:srgbClr val="000000"/>
                </a:solidFill>
                <a:latin typeface="Meiryo UI"/>
                <a:ea typeface="Meiryo UI"/>
              </a:rPr>
              <a:t>をダウンロードして、</a:t>
            </a:r>
            <a:r>
              <a:rPr b="0" lang="en-US" sz="2200" spc="-1" strike="noStrike">
                <a:solidFill>
                  <a:srgbClr val="000000"/>
                </a:solidFill>
                <a:latin typeface="Meiryo UI"/>
                <a:ea typeface="Meiryo UI"/>
              </a:rPr>
              <a:t>c:\ </a:t>
            </a:r>
            <a:r>
              <a:rPr b="0" lang="en-US" sz="2200" spc="-1" strike="noStrike">
                <a:solidFill>
                  <a:srgbClr val="000000"/>
                </a:solidFill>
                <a:latin typeface="Meiryo UI"/>
                <a:ea typeface="Meiryo UI"/>
              </a:rPr>
              <a:t>の直下にコピーします</a:t>
            </a:r>
            <a:endParaRPr b="0" lang="en-US" sz="2200" spc="-1" strike="noStrike">
              <a:latin typeface="Arial"/>
            </a:endParaRPr>
          </a:p>
        </p:txBody>
      </p:sp>
      <p:pic>
        <p:nvPicPr>
          <p:cNvPr id="391" name="図 217" descr=""/>
          <p:cNvPicPr/>
          <p:nvPr/>
        </p:nvPicPr>
        <p:blipFill>
          <a:blip r:embed="rId1"/>
          <a:stretch/>
        </p:blipFill>
        <p:spPr>
          <a:xfrm>
            <a:off x="860400" y="2419200"/>
            <a:ext cx="5166720" cy="1689480"/>
          </a:xfrm>
          <a:prstGeom prst="rect">
            <a:avLst/>
          </a:prstGeom>
          <a:ln>
            <a:noFill/>
          </a:ln>
        </p:spPr>
      </p:pic>
      <p:pic>
        <p:nvPicPr>
          <p:cNvPr id="392" name="図 218" descr=""/>
          <p:cNvPicPr/>
          <p:nvPr/>
        </p:nvPicPr>
        <p:blipFill>
          <a:blip r:embed="rId2"/>
          <a:stretch/>
        </p:blipFill>
        <p:spPr>
          <a:xfrm>
            <a:off x="875160" y="5184000"/>
            <a:ext cx="4708080" cy="1161000"/>
          </a:xfrm>
          <a:prstGeom prst="rect">
            <a:avLst/>
          </a:prstGeom>
          <a:ln>
            <a:noFill/>
          </a:ln>
        </p:spPr>
      </p:pic>
      <p:sp>
        <p:nvSpPr>
          <p:cNvPr id="393" name="CustomShape 3"/>
          <p:cNvSpPr/>
          <p:nvPr/>
        </p:nvSpPr>
        <p:spPr>
          <a:xfrm>
            <a:off x="504360" y="4320000"/>
            <a:ext cx="9069480" cy="118080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2200" spc="-1" strike="noStrike">
                <a:solidFill>
                  <a:srgbClr val="000000"/>
                </a:solidFill>
                <a:latin typeface="Meiryo UI"/>
                <a:ea typeface="Meiryo UI"/>
              </a:rPr>
              <a:t>エクスプローラを起動して、ダウンロードしたファイルを選択し、 右クリックで </a:t>
            </a:r>
            <a:r>
              <a:rPr b="0" lang="en-US" sz="2200" spc="-1" strike="noStrike">
                <a:solidFill>
                  <a:srgbClr val="000000"/>
                </a:solidFill>
                <a:latin typeface="Meiryo UI"/>
                <a:ea typeface="Meiryo UI"/>
              </a:rPr>
              <a:t>7-zip </a:t>
            </a:r>
            <a:r>
              <a:rPr b="0" lang="en-US" sz="2200" spc="-1" strike="noStrike">
                <a:solidFill>
                  <a:srgbClr val="000000"/>
                </a:solidFill>
                <a:latin typeface="Meiryo UI"/>
                <a:ea typeface="Meiryo UI"/>
              </a:rPr>
              <a:t>メニューを開いて「展開」を選択します。</a:t>
            </a:r>
            <a:endParaRPr b="0" lang="en-US" sz="2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Getconfig</a:t>
            </a:r>
            <a:r>
              <a:rPr b="0" lang="en-US" sz="4400" spc="-1" strike="noStrike">
                <a:solidFill>
                  <a:srgbClr val="000000"/>
                </a:solidFill>
                <a:latin typeface="Meiryo UI"/>
                <a:ea typeface="Meiryo UI"/>
              </a:rPr>
              <a:t>インストール</a:t>
            </a:r>
            <a:r>
              <a:rPr b="0" lang="en-US" sz="4400" spc="-1" strike="noStrike">
                <a:solidFill>
                  <a:srgbClr val="000000"/>
                </a:solidFill>
                <a:latin typeface="Meiryo UI"/>
                <a:ea typeface="Meiryo UI"/>
              </a:rPr>
              <a:t>1</a:t>
            </a:r>
            <a:endParaRPr b="0" lang="en-US" sz="4400" spc="-1" strike="noStrike">
              <a:latin typeface="Arial"/>
            </a:endParaRPr>
          </a:p>
        </p:txBody>
      </p:sp>
      <p:sp>
        <p:nvSpPr>
          <p:cNvPr id="395" name="CustomShape 2"/>
          <p:cNvSpPr/>
          <p:nvPr/>
        </p:nvSpPr>
        <p:spPr>
          <a:xfrm>
            <a:off x="504360" y="1367640"/>
            <a:ext cx="9069480" cy="118080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2400" spc="-1" strike="noStrike">
                <a:solidFill>
                  <a:srgbClr val="000000"/>
                </a:solidFill>
                <a:latin typeface="Meiryo UI"/>
                <a:ea typeface="Meiryo UI"/>
              </a:rPr>
              <a:t>c:\</a:t>
            </a:r>
            <a:r>
              <a:rPr b="0" lang="en-US" sz="2400" spc="-1" strike="noStrike">
                <a:solidFill>
                  <a:srgbClr val="000000"/>
                </a:solidFill>
                <a:latin typeface="Meiryo UI"/>
                <a:ea typeface="Meiryo UI"/>
              </a:rPr>
              <a:t>を展開先に指定して、解凍します。</a:t>
            </a:r>
            <a:endParaRPr b="0" lang="en-US" sz="2400" spc="-1" strike="noStrike">
              <a:latin typeface="Arial"/>
            </a:endParaRPr>
          </a:p>
        </p:txBody>
      </p:sp>
      <p:sp>
        <p:nvSpPr>
          <p:cNvPr id="396" name="CustomShape 3"/>
          <p:cNvSpPr/>
          <p:nvPr/>
        </p:nvSpPr>
        <p:spPr>
          <a:xfrm>
            <a:off x="504360" y="4536360"/>
            <a:ext cx="9069480" cy="35856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c:\server-acceptance </a:t>
            </a:r>
            <a:r>
              <a:rPr b="0" lang="en-US" sz="2000" spc="-1" strike="noStrike">
                <a:solidFill>
                  <a:srgbClr val="000000"/>
                </a:solidFill>
                <a:latin typeface="Meiryo UI"/>
                <a:ea typeface="Meiryo UI"/>
              </a:rPr>
              <a:t>ディレクトリが作成されます。</a:t>
            </a:r>
            <a:br/>
            <a:r>
              <a:rPr b="0" lang="en-US" sz="2000" spc="-1" strike="noStrike">
                <a:solidFill>
                  <a:srgbClr val="000000"/>
                </a:solidFill>
                <a:latin typeface="Meiryo UI"/>
              </a:rPr>
              <a:t> </a:t>
            </a:r>
            <a:endParaRPr b="0" lang="en-US" sz="2000" spc="-1" strike="noStrike">
              <a:latin typeface="Arial"/>
            </a:endParaRPr>
          </a:p>
          <a:p>
            <a:pPr marL="109800">
              <a:lnSpc>
                <a:spcPct val="100000"/>
              </a:lnSpc>
            </a:pPr>
            <a:r>
              <a:rPr b="0" lang="en-US" sz="2000" spc="-1" strike="noStrike">
                <a:solidFill>
                  <a:srgbClr val="000000"/>
                </a:solidFill>
                <a:latin typeface="Meiryo UI"/>
                <a:ea typeface="Meiryo UI"/>
              </a:rPr>
              <a:t>(</a:t>
            </a:r>
            <a:r>
              <a:rPr b="0" lang="en-US" sz="2000" spc="-1" strike="noStrike">
                <a:solidFill>
                  <a:srgbClr val="000000"/>
                </a:solidFill>
                <a:latin typeface="Meiryo UI"/>
                <a:ea typeface="Meiryo UI"/>
              </a:rPr>
              <a:t>注意</a:t>
            </a:r>
            <a:r>
              <a:rPr b="0" lang="en-US" sz="2000" spc="-1" strike="noStrike">
                <a:solidFill>
                  <a:srgbClr val="000000"/>
                </a:solidFill>
                <a:latin typeface="Meiryo UI"/>
                <a:ea typeface="Meiryo UI"/>
              </a:rPr>
              <a:t>) </a:t>
            </a:r>
            <a:r>
              <a:rPr b="0" lang="en-US" sz="2000" spc="-1" strike="noStrike">
                <a:solidFill>
                  <a:srgbClr val="000000"/>
                </a:solidFill>
                <a:latin typeface="Meiryo UI"/>
                <a:ea typeface="Meiryo UI"/>
              </a:rPr>
              <a:t>バージョンアップをする場合は、一旦、既存の </a:t>
            </a:r>
            <a:r>
              <a:rPr b="0" lang="en-US" sz="2000" spc="-1" strike="noStrike">
                <a:solidFill>
                  <a:srgbClr val="000000"/>
                </a:solidFill>
                <a:latin typeface="Meiryo UI"/>
                <a:ea typeface="Meiryo UI"/>
              </a:rPr>
              <a:t>c:\server-acceptance </a:t>
            </a:r>
            <a:r>
              <a:rPr b="0" lang="en-US" sz="2000" spc="-1" strike="noStrike">
                <a:solidFill>
                  <a:srgbClr val="000000"/>
                </a:solidFill>
                <a:latin typeface="Meiryo UI"/>
                <a:ea typeface="Meiryo UI"/>
              </a:rPr>
              <a:t>ディレクトリを、 </a:t>
            </a:r>
            <a:r>
              <a:rPr b="0" lang="en-US" sz="2000" spc="-1" strike="noStrike">
                <a:solidFill>
                  <a:srgbClr val="000000"/>
                </a:solidFill>
                <a:latin typeface="Meiryo UI"/>
                <a:ea typeface="Meiryo UI"/>
              </a:rPr>
              <a:t>c:\server-acceptance-1.14</a:t>
            </a:r>
            <a:r>
              <a:rPr b="0" lang="en-US" sz="2000" spc="-1" strike="noStrike">
                <a:solidFill>
                  <a:srgbClr val="000000"/>
                </a:solidFill>
                <a:latin typeface="Meiryo UI"/>
                <a:ea typeface="Meiryo UI"/>
              </a:rPr>
              <a:t>など、別名に退避してから実行してください</a:t>
            </a:r>
            <a:endParaRPr b="0" lang="en-US" sz="2000" spc="-1" strike="noStrike">
              <a:latin typeface="Arial"/>
            </a:endParaRPr>
          </a:p>
        </p:txBody>
      </p:sp>
      <p:pic>
        <p:nvPicPr>
          <p:cNvPr id="397" name="図 223" descr=""/>
          <p:cNvPicPr/>
          <p:nvPr/>
        </p:nvPicPr>
        <p:blipFill>
          <a:blip r:embed="rId1"/>
          <a:stretch/>
        </p:blipFill>
        <p:spPr>
          <a:xfrm>
            <a:off x="910080" y="1860480"/>
            <a:ext cx="4441320" cy="2403000"/>
          </a:xfrm>
          <a:prstGeom prst="rect">
            <a:avLst/>
          </a:prstGeom>
          <a:ln>
            <a:noFill/>
          </a:ln>
        </p:spPr>
      </p:pic>
      <p:sp>
        <p:nvSpPr>
          <p:cNvPr id="398" name="CustomShape 4"/>
          <p:cNvSpPr/>
          <p:nvPr/>
        </p:nvSpPr>
        <p:spPr>
          <a:xfrm>
            <a:off x="1009080" y="2190600"/>
            <a:ext cx="2877480" cy="357840"/>
          </a:xfrm>
          <a:prstGeom prst="rect">
            <a:avLst/>
          </a:prstGeom>
          <a:noFill/>
          <a:ln w="9360">
            <a:solidFill>
              <a:srgbClr val="ff3333"/>
            </a:solidFill>
            <a:round/>
          </a:ln>
        </p:spPr>
        <p:style>
          <a:lnRef idx="0"/>
          <a:fillRef idx="0"/>
          <a:effectRef idx="0"/>
          <a:fontRef idx="minor"/>
        </p:style>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Getconfig</a:t>
            </a:r>
            <a:r>
              <a:rPr b="0" lang="en-US" sz="4400" spc="-1" strike="noStrike">
                <a:solidFill>
                  <a:srgbClr val="000000"/>
                </a:solidFill>
                <a:latin typeface="Meiryo UI"/>
                <a:ea typeface="Meiryo UI"/>
              </a:rPr>
              <a:t>インストール２</a:t>
            </a:r>
            <a:endParaRPr b="0" lang="en-US" sz="4400" spc="-1" strike="noStrike">
              <a:latin typeface="Arial"/>
            </a:endParaRPr>
          </a:p>
        </p:txBody>
      </p:sp>
      <p:sp>
        <p:nvSpPr>
          <p:cNvPr id="400" name="CustomShape 2"/>
          <p:cNvSpPr/>
          <p:nvPr/>
        </p:nvSpPr>
        <p:spPr>
          <a:xfrm>
            <a:off x="504360" y="1625040"/>
            <a:ext cx="9069480" cy="161316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2200" spc="-1" strike="noStrike">
                <a:solidFill>
                  <a:srgbClr val="000000"/>
                </a:solidFill>
                <a:latin typeface="Meiryo UI"/>
                <a:ea typeface="Meiryo UI"/>
              </a:rPr>
              <a:t>実行パス環境変数に本ディレクトリを追加します</a:t>
            </a:r>
            <a:endParaRPr b="0" lang="en-US" sz="2200" spc="-1" strike="noStrike">
              <a:latin typeface="Arial"/>
            </a:endParaRPr>
          </a:p>
          <a:p>
            <a:pPr lvl="1" marL="864360" indent="-321480">
              <a:lnSpc>
                <a:spcPct val="100000"/>
              </a:lnSpc>
              <a:buClr>
                <a:srgbClr val="000000"/>
              </a:buClr>
              <a:buFont typeface="Symbol"/>
              <a:buChar char=""/>
            </a:pPr>
            <a:r>
              <a:rPr b="0" lang="en-US" sz="2000" spc="-1" strike="noStrike">
                <a:solidFill>
                  <a:srgbClr val="000000"/>
                </a:solidFill>
                <a:latin typeface="Meiryo UI"/>
                <a:ea typeface="Meiryo UI"/>
              </a:rPr>
              <a:t>コントロールパネルを開いて、「システム」、「システムの詳細設定」を選択します</a:t>
            </a:r>
            <a:endParaRPr b="0" lang="en-US" sz="2000" spc="-1" strike="noStrike">
              <a:latin typeface="Arial"/>
            </a:endParaRPr>
          </a:p>
          <a:p>
            <a:pPr lvl="1" marL="864360" indent="-321480">
              <a:lnSpc>
                <a:spcPct val="100000"/>
              </a:lnSpc>
              <a:buClr>
                <a:srgbClr val="000000"/>
              </a:buClr>
              <a:buFont typeface="Symbol"/>
              <a:buChar char=""/>
            </a:pPr>
            <a:r>
              <a:rPr b="0" lang="en-US" sz="2000" spc="-1" strike="noStrike">
                <a:solidFill>
                  <a:srgbClr val="000000"/>
                </a:solidFill>
                <a:latin typeface="Meiryo UI"/>
                <a:ea typeface="Meiryo UI"/>
              </a:rPr>
              <a:t> </a:t>
            </a:r>
            <a:r>
              <a:rPr b="0" lang="en-US" sz="2000" spc="-1" strike="noStrike">
                <a:solidFill>
                  <a:srgbClr val="000000"/>
                </a:solidFill>
                <a:latin typeface="Meiryo UI"/>
                <a:ea typeface="Meiryo UI"/>
              </a:rPr>
              <a:t>「環境変数」をクリックします</a:t>
            </a:r>
            <a:endParaRPr b="0" lang="en-US" sz="2000" spc="-1" strike="noStrike">
              <a:latin typeface="Arial"/>
            </a:endParaRPr>
          </a:p>
          <a:p>
            <a:pPr lvl="1" marL="864360" indent="-321480">
              <a:lnSpc>
                <a:spcPct val="100000"/>
              </a:lnSpc>
              <a:buClr>
                <a:srgbClr val="000000"/>
              </a:buClr>
              <a:buFont typeface="Symbol"/>
              <a:buChar char=""/>
            </a:pPr>
            <a:r>
              <a:rPr b="0" lang="en-US" sz="2000" spc="-1" strike="noStrike">
                <a:solidFill>
                  <a:srgbClr val="000000"/>
                </a:solidFill>
                <a:latin typeface="Meiryo UI"/>
                <a:ea typeface="Meiryo UI"/>
              </a:rPr>
              <a:t>システムの環境変数のリストから、</a:t>
            </a:r>
            <a:r>
              <a:rPr b="0" lang="en-US" sz="2000" spc="-1" strike="noStrike">
                <a:solidFill>
                  <a:srgbClr val="000000"/>
                </a:solidFill>
                <a:latin typeface="Meiryo UI"/>
                <a:ea typeface="Meiryo UI"/>
              </a:rPr>
              <a:t>Path </a:t>
            </a:r>
            <a:r>
              <a:rPr b="0" lang="en-US" sz="2000" spc="-1" strike="noStrike">
                <a:solidFill>
                  <a:srgbClr val="000000"/>
                </a:solidFill>
                <a:latin typeface="Meiryo UI"/>
                <a:ea typeface="Meiryo UI"/>
              </a:rPr>
              <a:t>を選択して、「編集」をクリックします</a:t>
            </a:r>
            <a:endParaRPr b="0" lang="en-US" sz="2000" spc="-1" strike="noStrike">
              <a:latin typeface="Arial"/>
            </a:endParaRPr>
          </a:p>
          <a:p>
            <a:pPr lvl="1" marL="864360" indent="-321480">
              <a:lnSpc>
                <a:spcPct val="100000"/>
              </a:lnSpc>
              <a:buClr>
                <a:srgbClr val="000000"/>
              </a:buClr>
              <a:buFont typeface="Symbol"/>
              <a:buChar char=""/>
            </a:pPr>
            <a:r>
              <a:rPr b="0" lang="en-US" sz="2000" spc="-1" strike="noStrike">
                <a:solidFill>
                  <a:srgbClr val="000000"/>
                </a:solidFill>
                <a:latin typeface="Meiryo UI"/>
                <a:ea typeface="Meiryo UI"/>
              </a:rPr>
              <a:t>値の先頭に </a:t>
            </a:r>
            <a:r>
              <a:rPr b="0" lang="en-US" sz="2000" spc="-1" strike="noStrike">
                <a:solidFill>
                  <a:srgbClr val="000000"/>
                </a:solidFill>
                <a:latin typeface="Meiryo UI"/>
                <a:ea typeface="Meiryo UI"/>
              </a:rPr>
              <a:t>c:\server-acceptance; </a:t>
            </a:r>
            <a:r>
              <a:rPr b="0" lang="en-US" sz="2000" spc="-1" strike="noStrike">
                <a:solidFill>
                  <a:srgbClr val="000000"/>
                </a:solidFill>
                <a:latin typeface="Meiryo UI"/>
                <a:ea typeface="Meiryo UI"/>
              </a:rPr>
              <a:t>を追加して、パスを追加します</a:t>
            </a:r>
            <a:endParaRPr b="0" lang="en-US" sz="2000" spc="-1" strike="noStrike">
              <a:latin typeface="Arial"/>
            </a:endParaRPr>
          </a:p>
          <a:p>
            <a:pPr>
              <a:lnSpc>
                <a:spcPct val="100000"/>
              </a:lnSpc>
            </a:pPr>
            <a:endParaRPr b="0" lang="en-US" sz="2000" spc="-1" strike="noStrike">
              <a:latin typeface="Arial"/>
            </a:endParaRPr>
          </a:p>
        </p:txBody>
      </p:sp>
      <p:pic>
        <p:nvPicPr>
          <p:cNvPr id="401" name="図 227" descr=""/>
          <p:cNvPicPr/>
          <p:nvPr/>
        </p:nvPicPr>
        <p:blipFill>
          <a:blip r:embed="rId1"/>
          <a:stretch/>
        </p:blipFill>
        <p:spPr>
          <a:xfrm>
            <a:off x="1364040" y="3601080"/>
            <a:ext cx="3496680" cy="3850920"/>
          </a:xfrm>
          <a:prstGeom prst="rect">
            <a:avLst/>
          </a:prstGeom>
          <a:ln>
            <a:noFill/>
          </a:ln>
        </p:spPr>
      </p:pic>
      <p:pic>
        <p:nvPicPr>
          <p:cNvPr id="402" name="図 228" descr=""/>
          <p:cNvPicPr/>
          <p:nvPr/>
        </p:nvPicPr>
        <p:blipFill>
          <a:blip r:embed="rId2"/>
          <a:stretch/>
        </p:blipFill>
        <p:spPr>
          <a:xfrm>
            <a:off x="5364000" y="3601080"/>
            <a:ext cx="3708720" cy="1564920"/>
          </a:xfrm>
          <a:prstGeom prst="rect">
            <a:avLst/>
          </a:prstGeom>
          <a:ln>
            <a:noFill/>
          </a:ln>
        </p:spPr>
      </p:pic>
      <p:sp>
        <p:nvSpPr>
          <p:cNvPr id="403" name="CustomShape 3"/>
          <p:cNvSpPr/>
          <p:nvPr/>
        </p:nvSpPr>
        <p:spPr>
          <a:xfrm>
            <a:off x="6480000" y="4358160"/>
            <a:ext cx="1437840" cy="357840"/>
          </a:xfrm>
          <a:prstGeom prst="rect">
            <a:avLst/>
          </a:prstGeom>
          <a:noFill/>
          <a:ln w="9360">
            <a:solidFill>
              <a:srgbClr val="ff3333"/>
            </a:solidFill>
            <a:round/>
          </a:ln>
        </p:spPr>
        <p:style>
          <a:lnRef idx="0"/>
          <a:fillRef idx="0"/>
          <a:effectRef idx="0"/>
          <a:fontRef idx="minor"/>
        </p:style>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Getconfig</a:t>
            </a:r>
            <a:r>
              <a:rPr b="0" lang="en-US" sz="4400" spc="-1" strike="noStrike">
                <a:solidFill>
                  <a:srgbClr val="000000"/>
                </a:solidFill>
                <a:latin typeface="Meiryo UI"/>
                <a:ea typeface="Meiryo UI"/>
              </a:rPr>
              <a:t>インストール３</a:t>
            </a:r>
            <a:endParaRPr b="0" lang="en-US" sz="4400" spc="-1" strike="noStrike">
              <a:latin typeface="Arial"/>
            </a:endParaRPr>
          </a:p>
        </p:txBody>
      </p:sp>
      <p:sp>
        <p:nvSpPr>
          <p:cNvPr id="405" name="CustomShape 2"/>
          <p:cNvSpPr/>
          <p:nvPr/>
        </p:nvSpPr>
        <p:spPr>
          <a:xfrm>
            <a:off x="504360" y="1625040"/>
            <a:ext cx="9069480" cy="82080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2400" spc="-1" strike="noStrike">
                <a:solidFill>
                  <a:srgbClr val="000000"/>
                </a:solidFill>
                <a:latin typeface="Meiryo UI"/>
                <a:ea typeface="Meiryo UI"/>
              </a:rPr>
              <a:t>PowerShell</a:t>
            </a:r>
            <a:r>
              <a:rPr b="0" lang="en-US" sz="2400" spc="-1" strike="noStrike">
                <a:solidFill>
                  <a:srgbClr val="000000"/>
                </a:solidFill>
                <a:latin typeface="Meiryo UI"/>
                <a:ea typeface="Meiryo UI"/>
              </a:rPr>
              <a:t>を管理者ユーザで開き、”</a:t>
            </a:r>
            <a:r>
              <a:rPr b="0" lang="en-US" sz="2400" spc="-1" strike="noStrike">
                <a:solidFill>
                  <a:srgbClr val="000000"/>
                </a:solidFill>
                <a:latin typeface="Meiryo UI"/>
                <a:ea typeface="Meiryo UI"/>
              </a:rPr>
              <a:t>getconfig -h”</a:t>
            </a:r>
            <a:r>
              <a:rPr b="0" lang="en-US" sz="2400" spc="-1" strike="noStrike">
                <a:solidFill>
                  <a:srgbClr val="000000"/>
                </a:solidFill>
                <a:latin typeface="Meiryo UI"/>
                <a:ea typeface="Meiryo UI"/>
              </a:rPr>
              <a:t>を実行して以下のヘルプメッセージがでることを確認します</a:t>
            </a:r>
            <a:endParaRPr b="0" lang="en-US" sz="2400" spc="-1" strike="noStrike">
              <a:latin typeface="Arial"/>
            </a:endParaRPr>
          </a:p>
        </p:txBody>
      </p:sp>
      <p:pic>
        <p:nvPicPr>
          <p:cNvPr id="406" name="画像1" descr=""/>
          <p:cNvPicPr/>
          <p:nvPr/>
        </p:nvPicPr>
        <p:blipFill>
          <a:blip r:embed="rId1"/>
          <a:stretch/>
        </p:blipFill>
        <p:spPr>
          <a:xfrm>
            <a:off x="861120" y="2459880"/>
            <a:ext cx="8033760" cy="34236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504360" y="301680"/>
            <a:ext cx="9069480" cy="58478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各サーバの検査</a:t>
            </a:r>
            <a:endParaRPr b="0" lang="en-US" sz="44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目次</a:t>
            </a:r>
            <a:endParaRPr b="0" lang="en-US" sz="4400" spc="-1" strike="noStrike">
              <a:latin typeface="Arial"/>
            </a:endParaRPr>
          </a:p>
        </p:txBody>
      </p:sp>
      <p:sp>
        <p:nvSpPr>
          <p:cNvPr id="349" name="CustomShape 2"/>
          <p:cNvSpPr/>
          <p:nvPr/>
        </p:nvSpPr>
        <p:spPr>
          <a:xfrm>
            <a:off x="504360" y="1769040"/>
            <a:ext cx="9069480" cy="561060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3200" spc="-1" strike="noStrike">
                <a:solidFill>
                  <a:srgbClr val="000000"/>
                </a:solidFill>
                <a:latin typeface="Meiryo UI"/>
                <a:ea typeface="Meiryo UI"/>
              </a:rPr>
              <a:t>検査用</a:t>
            </a:r>
            <a:r>
              <a:rPr b="0" lang="en-US" sz="3200" spc="-1" strike="noStrike">
                <a:solidFill>
                  <a:srgbClr val="000000"/>
                </a:solidFill>
                <a:latin typeface="Meiryo UI"/>
                <a:ea typeface="Meiryo UI"/>
              </a:rPr>
              <a:t>PC</a:t>
            </a:r>
            <a:r>
              <a:rPr b="0" lang="en-US" sz="3200" spc="-1" strike="noStrike">
                <a:solidFill>
                  <a:srgbClr val="000000"/>
                </a:solidFill>
                <a:latin typeface="Meiryo UI"/>
                <a:ea typeface="Meiryo UI"/>
              </a:rPr>
              <a:t>のセットアップ</a:t>
            </a:r>
            <a:endParaRPr b="0" lang="en-US" sz="3200" spc="-1" strike="noStrike">
              <a:latin typeface="Arial"/>
            </a:endParaRPr>
          </a:p>
          <a:p>
            <a:pPr marL="431640" indent="-321480">
              <a:lnSpc>
                <a:spcPct val="100000"/>
              </a:lnSpc>
              <a:buClr>
                <a:srgbClr val="000000"/>
              </a:buClr>
              <a:buFont typeface="Wingdings" charset="2"/>
              <a:buChar char=""/>
            </a:pPr>
            <a:r>
              <a:rPr b="0" lang="en-US" sz="3200" spc="-1" strike="noStrike">
                <a:solidFill>
                  <a:srgbClr val="000000"/>
                </a:solidFill>
                <a:latin typeface="Meiryo UI"/>
                <a:ea typeface="Meiryo UI"/>
              </a:rPr>
              <a:t>各サーバの検査</a:t>
            </a:r>
            <a:endParaRPr b="0" lang="en-US" sz="3200" spc="-1" strike="noStrike">
              <a:latin typeface="Arial"/>
            </a:endParaRPr>
          </a:p>
          <a:p>
            <a:pPr marL="864360" indent="-321480">
              <a:lnSpc>
                <a:spcPct val="100000"/>
              </a:lnSpc>
              <a:buClr>
                <a:srgbClr val="000000"/>
              </a:buClr>
              <a:buFont typeface="Symbol"/>
              <a:buChar char=""/>
            </a:pPr>
            <a:r>
              <a:rPr b="0" lang="en-US" sz="2800" spc="-1" strike="noStrike">
                <a:solidFill>
                  <a:srgbClr val="000000"/>
                </a:solidFill>
                <a:latin typeface="Meiryo UI"/>
                <a:ea typeface="Meiryo UI"/>
              </a:rPr>
              <a:t>Linux</a:t>
            </a:r>
            <a:endParaRPr b="0" lang="en-US" sz="2800" spc="-1" strike="noStrike">
              <a:latin typeface="Arial"/>
            </a:endParaRPr>
          </a:p>
          <a:p>
            <a:pPr marL="864360" indent="-321480">
              <a:lnSpc>
                <a:spcPct val="100000"/>
              </a:lnSpc>
              <a:buClr>
                <a:srgbClr val="000000"/>
              </a:buClr>
              <a:buFont typeface="Symbol"/>
              <a:buChar char=""/>
            </a:pPr>
            <a:r>
              <a:rPr b="0" lang="en-US" sz="2800" spc="-1" strike="noStrike">
                <a:solidFill>
                  <a:srgbClr val="000000"/>
                </a:solidFill>
                <a:latin typeface="Meiryo UI"/>
                <a:ea typeface="Meiryo UI"/>
              </a:rPr>
              <a:t>Windows</a:t>
            </a:r>
            <a:endParaRPr b="0" lang="en-US" sz="2800" spc="-1" strike="noStrike">
              <a:latin typeface="Arial"/>
            </a:endParaRPr>
          </a:p>
          <a:p>
            <a:pPr marL="864360" indent="-321480">
              <a:lnSpc>
                <a:spcPct val="100000"/>
              </a:lnSpc>
              <a:buClr>
                <a:srgbClr val="000000"/>
              </a:buClr>
              <a:buFont typeface="Symbol"/>
              <a:buChar char=""/>
            </a:pPr>
            <a:r>
              <a:rPr b="0" lang="en-US" sz="2800" spc="-1" strike="noStrike">
                <a:solidFill>
                  <a:srgbClr val="000000"/>
                </a:solidFill>
                <a:latin typeface="Meiryo UI"/>
                <a:ea typeface="Meiryo UI"/>
              </a:rPr>
              <a:t>HP iLO</a:t>
            </a:r>
            <a:endParaRPr b="0" lang="en-US" sz="2800" spc="-1" strike="noStrike">
              <a:latin typeface="Arial"/>
            </a:endParaRPr>
          </a:p>
          <a:p>
            <a:pPr marL="864360" indent="-321480">
              <a:lnSpc>
                <a:spcPct val="100000"/>
              </a:lnSpc>
              <a:buClr>
                <a:srgbClr val="000000"/>
              </a:buClr>
              <a:buFont typeface="Symbol"/>
              <a:buChar char=""/>
            </a:pPr>
            <a:r>
              <a:rPr b="0" lang="en-US" sz="2800" spc="-1" strike="noStrike">
                <a:solidFill>
                  <a:srgbClr val="000000"/>
                </a:solidFill>
                <a:latin typeface="Meiryo UI"/>
                <a:ea typeface="Meiryo UI"/>
              </a:rPr>
              <a:t>富士通 </a:t>
            </a:r>
            <a:r>
              <a:rPr b="0" lang="en-US" sz="2800" spc="-1" strike="noStrike">
                <a:solidFill>
                  <a:srgbClr val="000000"/>
                </a:solidFill>
                <a:latin typeface="Meiryo UI"/>
                <a:ea typeface="Meiryo UI"/>
              </a:rPr>
              <a:t>Primergy</a:t>
            </a:r>
            <a:endParaRPr b="0" lang="en-US" sz="2800" spc="-1" strike="noStrike">
              <a:latin typeface="Arial"/>
            </a:endParaRPr>
          </a:p>
          <a:p>
            <a:pPr marL="864360" indent="-321480">
              <a:lnSpc>
                <a:spcPct val="100000"/>
              </a:lnSpc>
              <a:buClr>
                <a:srgbClr val="000000"/>
              </a:buClr>
              <a:buFont typeface="Symbol"/>
              <a:buChar char=""/>
            </a:pPr>
            <a:r>
              <a:rPr b="0" lang="en-US" sz="2800" spc="-1" strike="noStrike">
                <a:solidFill>
                  <a:srgbClr val="000000"/>
                </a:solidFill>
                <a:latin typeface="Meiryo UI"/>
                <a:ea typeface="Meiryo UI"/>
              </a:rPr>
              <a:t>SPARC Solaris</a:t>
            </a:r>
            <a:endParaRPr b="0" lang="en-US" sz="2800" spc="-1" strike="noStrike">
              <a:latin typeface="Arial"/>
            </a:endParaRPr>
          </a:p>
          <a:p>
            <a:pPr lvl="1" marL="864360" indent="-321480">
              <a:lnSpc>
                <a:spcPct val="100000"/>
              </a:lnSpc>
              <a:buClr>
                <a:srgbClr val="000000"/>
              </a:buClr>
              <a:buFont typeface="Symbol"/>
              <a:buChar char=""/>
            </a:pPr>
            <a:r>
              <a:rPr b="0" lang="en-US" sz="2800" spc="-1" strike="noStrike">
                <a:solidFill>
                  <a:srgbClr val="000000"/>
                </a:solidFill>
                <a:latin typeface="Meiryo UI"/>
                <a:ea typeface="Meiryo UI"/>
              </a:rPr>
              <a:t>VM</a:t>
            </a:r>
            <a:endParaRPr b="0" lang="en-US" sz="2800" spc="-1" strike="noStrike">
              <a:latin typeface="Arial"/>
            </a:endParaRPr>
          </a:p>
          <a:p>
            <a:pPr marL="407160" indent="-321480">
              <a:lnSpc>
                <a:spcPct val="100000"/>
              </a:lnSpc>
              <a:buClr>
                <a:srgbClr val="000000"/>
              </a:buClr>
              <a:buFont typeface="Symbol"/>
              <a:buChar char=""/>
            </a:pPr>
            <a:r>
              <a:rPr b="0" lang="en-US" sz="2800" spc="-1" strike="noStrike">
                <a:solidFill>
                  <a:srgbClr val="000000"/>
                </a:solidFill>
                <a:latin typeface="Meiryo UI"/>
                <a:ea typeface="Meiryo UI"/>
              </a:rPr>
              <a:t>その他</a:t>
            </a:r>
            <a:endParaRPr b="0" lang="en-US" sz="2800" spc="-1" strike="noStrike">
              <a:latin typeface="Arial"/>
            </a:endParaRPr>
          </a:p>
          <a:p>
            <a:pPr lvl="1" marL="864360" indent="-321480">
              <a:lnSpc>
                <a:spcPct val="100000"/>
              </a:lnSpc>
              <a:buClr>
                <a:srgbClr val="000000"/>
              </a:buClr>
              <a:buFont typeface="Symbol"/>
              <a:buChar char=""/>
            </a:pPr>
            <a:r>
              <a:rPr b="0" lang="en-US" sz="2800" spc="-1" strike="noStrike">
                <a:solidFill>
                  <a:srgbClr val="000000"/>
                </a:solidFill>
                <a:latin typeface="Meiryo UI"/>
                <a:ea typeface="Meiryo UI"/>
              </a:rPr>
              <a:t>他のシナリオのインポート</a:t>
            </a:r>
            <a:endParaRPr b="0" lang="en-US" sz="2800" spc="-1" strike="noStrike">
              <a:latin typeface="Arial"/>
            </a:endParaRPr>
          </a:p>
          <a:p>
            <a:pPr lvl="1" marL="864360" indent="-321480">
              <a:lnSpc>
                <a:spcPct val="100000"/>
              </a:lnSpc>
              <a:buClr>
                <a:srgbClr val="000000"/>
              </a:buClr>
              <a:buFont typeface="Symbol"/>
              <a:buChar char=""/>
            </a:pPr>
            <a:r>
              <a:rPr b="0" lang="en-US" sz="2800" spc="-1" strike="noStrike">
                <a:solidFill>
                  <a:srgbClr val="000000"/>
                </a:solidFill>
                <a:latin typeface="Meiryo UI"/>
                <a:ea typeface="Meiryo UI"/>
              </a:rPr>
              <a:t>ドライランモードについて</a:t>
            </a:r>
            <a:endParaRPr b="0" lang="en-US"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各サーバの検査</a:t>
            </a:r>
            <a:endParaRPr b="0" lang="en-US" sz="4400" spc="-1" strike="noStrike">
              <a:latin typeface="Arial"/>
            </a:endParaRPr>
          </a:p>
        </p:txBody>
      </p:sp>
      <p:sp>
        <p:nvSpPr>
          <p:cNvPr id="409" name="CustomShape 2"/>
          <p:cNvSpPr/>
          <p:nvPr/>
        </p:nvSpPr>
        <p:spPr>
          <a:xfrm>
            <a:off x="504360" y="1769040"/>
            <a:ext cx="9069480" cy="71388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2800" spc="-1" strike="noStrike">
                <a:solidFill>
                  <a:srgbClr val="000000"/>
                </a:solidFill>
                <a:latin typeface="Meiryo UI"/>
                <a:ea typeface="Meiryo UI"/>
              </a:rPr>
              <a:t>以下サーバの構成情報の収集／検査を行います</a:t>
            </a:r>
            <a:endParaRPr b="0" lang="en-US" sz="2800" spc="-1" strike="noStrike">
              <a:latin typeface="Arial"/>
            </a:endParaRPr>
          </a:p>
        </p:txBody>
      </p:sp>
      <p:graphicFrame>
        <p:nvGraphicFramePr>
          <p:cNvPr id="410" name="Table 3"/>
          <p:cNvGraphicFramePr/>
          <p:nvPr/>
        </p:nvGraphicFramePr>
        <p:xfrm>
          <a:off x="747360" y="2484000"/>
          <a:ext cx="8826840" cy="2986560"/>
        </p:xfrm>
        <a:graphic>
          <a:graphicData uri="http://schemas.openxmlformats.org/drawingml/2006/table">
            <a:tbl>
              <a:tblPr/>
              <a:tblGrid>
                <a:gridCol w="685080"/>
                <a:gridCol w="2651040"/>
                <a:gridCol w="1398600"/>
                <a:gridCol w="2045880"/>
                <a:gridCol w="2046240"/>
              </a:tblGrid>
              <a:tr h="373320">
                <a:tc>
                  <a:txBody>
                    <a:bodyPr lIns="9360" rIns="9360" tIns="9360" bIns="0" anchor="ctr"/>
                    <a:p>
                      <a:pPr algn="ctr">
                        <a:lnSpc>
                          <a:spcPct val="100000"/>
                        </a:lnSpc>
                      </a:pPr>
                      <a:r>
                        <a:rPr b="1" lang="en-US" sz="1800" spc="-1" strike="noStrike">
                          <a:solidFill>
                            <a:srgbClr val="000000"/>
                          </a:solidFill>
                          <a:latin typeface="ＭＳ Ｐゴシック"/>
                          <a:ea typeface="ＭＳ Ｐゴシック"/>
                        </a:rPr>
                        <a:t>#</a:t>
                      </a:r>
                      <a:endParaRPr b="0" lang="en-US" sz="1800" spc="-1" strike="noStrike">
                        <a:latin typeface="Arial"/>
                      </a:endParaRPr>
                    </a:p>
                  </a:txBody>
                  <a:tcPr marL="9360" marR="9360">
                    <a:lnT w="6480">
                      <a:solidFill>
                        <a:srgbClr val="000000"/>
                      </a:solidFill>
                    </a:lnT>
                    <a:lnB w="6480">
                      <a:solidFill>
                        <a:srgbClr val="000000"/>
                      </a:solidFill>
                    </a:lnB>
                    <a:noFill/>
                  </a:tcPr>
                </a:tc>
                <a:tc>
                  <a:txBody>
                    <a:bodyPr lIns="9360" rIns="9360" tIns="9360" bIns="0" anchor="ctr"/>
                    <a:p>
                      <a:pPr algn="ctr">
                        <a:lnSpc>
                          <a:spcPct val="100000"/>
                        </a:lnSpc>
                      </a:pPr>
                      <a:r>
                        <a:rPr b="1" lang="en-US" sz="1800" spc="-1" strike="noStrike">
                          <a:solidFill>
                            <a:srgbClr val="000000"/>
                          </a:solidFill>
                          <a:latin typeface="ＭＳ Ｐゴシック"/>
                          <a:ea typeface="ＭＳ Ｐゴシック"/>
                        </a:rPr>
                        <a:t>サーバ</a:t>
                      </a:r>
                      <a:endParaRPr b="0" lang="en-US" sz="1800" spc="-1" strike="noStrike">
                        <a:latin typeface="Arial"/>
                      </a:endParaRPr>
                    </a:p>
                  </a:txBody>
                  <a:tcPr marL="9360" marR="9360">
                    <a:lnT w="6480">
                      <a:solidFill>
                        <a:srgbClr val="000000"/>
                      </a:solidFill>
                    </a:lnT>
                    <a:lnB w="6480">
                      <a:solidFill>
                        <a:srgbClr val="000000"/>
                      </a:solidFill>
                    </a:lnB>
                    <a:noFill/>
                  </a:tcPr>
                </a:tc>
                <a:tc>
                  <a:txBody>
                    <a:bodyPr lIns="9360" rIns="9360" tIns="9360" bIns="0" anchor="ctr"/>
                    <a:p>
                      <a:pPr algn="ctr">
                        <a:lnSpc>
                          <a:spcPct val="100000"/>
                        </a:lnSpc>
                      </a:pPr>
                      <a:r>
                        <a:rPr b="1" lang="en-US" sz="1800" spc="-1" strike="noStrike">
                          <a:solidFill>
                            <a:srgbClr val="000000"/>
                          </a:solidFill>
                          <a:latin typeface="ＭＳ Ｐゴシック"/>
                          <a:ea typeface="ＭＳ Ｐゴシック"/>
                        </a:rPr>
                        <a:t>サポート</a:t>
                      </a:r>
                      <a:r>
                        <a:rPr b="1" lang="en-US" sz="1800" spc="-1" strike="noStrike">
                          <a:solidFill>
                            <a:srgbClr val="000000"/>
                          </a:solidFill>
                          <a:latin typeface="ＭＳ Ｐゴシック"/>
                          <a:ea typeface="ＭＳ Ｐゴシック"/>
                        </a:rPr>
                        <a:t>OS</a:t>
                      </a:r>
                      <a:endParaRPr b="0" lang="en-US" sz="1800" spc="-1" strike="noStrike">
                        <a:latin typeface="Arial"/>
                      </a:endParaRPr>
                    </a:p>
                  </a:txBody>
                  <a:tcPr marL="9360" marR="9360">
                    <a:lnT w="6480">
                      <a:solidFill>
                        <a:srgbClr val="000000"/>
                      </a:solidFill>
                    </a:lnT>
                    <a:lnB w="6480">
                      <a:solidFill>
                        <a:srgbClr val="000000"/>
                      </a:solidFill>
                    </a:lnB>
                    <a:noFill/>
                  </a:tcPr>
                </a:tc>
                <a:tc>
                  <a:txBody>
                    <a:bodyPr lIns="9360" rIns="9360" tIns="9360" bIns="0" anchor="ctr"/>
                    <a:p>
                      <a:pPr algn="ctr">
                        <a:lnSpc>
                          <a:spcPct val="100000"/>
                        </a:lnSpc>
                      </a:pPr>
                      <a:r>
                        <a:rPr b="1" lang="en-US" sz="1800" spc="-1" strike="noStrike">
                          <a:solidFill>
                            <a:srgbClr val="000000"/>
                          </a:solidFill>
                          <a:latin typeface="ＭＳ Ｐゴシック"/>
                          <a:ea typeface="ＭＳ Ｐゴシック"/>
                        </a:rPr>
                        <a:t>OS</a:t>
                      </a:r>
                      <a:r>
                        <a:rPr b="1" lang="en-US" sz="1800" spc="-1" strike="noStrike">
                          <a:solidFill>
                            <a:srgbClr val="000000"/>
                          </a:solidFill>
                          <a:latin typeface="ＭＳ Ｐゴシック"/>
                          <a:ea typeface="ＭＳ Ｐゴシック"/>
                        </a:rPr>
                        <a:t>設定</a:t>
                      </a:r>
                      <a:endParaRPr b="0" lang="en-US" sz="1800" spc="-1" strike="noStrike">
                        <a:latin typeface="Arial"/>
                      </a:endParaRPr>
                    </a:p>
                  </a:txBody>
                  <a:tcPr marL="9360" marR="9360">
                    <a:lnT w="6480">
                      <a:solidFill>
                        <a:srgbClr val="000000"/>
                      </a:solidFill>
                    </a:lnT>
                    <a:lnB w="6480">
                      <a:solidFill>
                        <a:srgbClr val="000000"/>
                      </a:solidFill>
                    </a:lnB>
                    <a:noFill/>
                  </a:tcPr>
                </a:tc>
                <a:tc>
                  <a:txBody>
                    <a:bodyPr lIns="9360" rIns="9360" tIns="9360" bIns="0" anchor="ctr"/>
                    <a:p>
                      <a:pPr algn="ctr">
                        <a:lnSpc>
                          <a:spcPct val="100000"/>
                        </a:lnSpc>
                      </a:pPr>
                      <a:r>
                        <a:rPr b="1" lang="en-US" sz="1800" spc="-1" strike="noStrike">
                          <a:solidFill>
                            <a:srgbClr val="000000"/>
                          </a:solidFill>
                          <a:latin typeface="ＭＳ Ｐゴシック"/>
                          <a:ea typeface="ＭＳ Ｐゴシック"/>
                        </a:rPr>
                        <a:t>HW/</a:t>
                      </a:r>
                      <a:r>
                        <a:rPr b="1" lang="en-US" sz="1800" spc="-1" strike="noStrike">
                          <a:solidFill>
                            <a:srgbClr val="000000"/>
                          </a:solidFill>
                          <a:latin typeface="ＭＳ Ｐゴシック"/>
                          <a:ea typeface="ＭＳ Ｐゴシック"/>
                        </a:rPr>
                        <a:t>リソース設定</a:t>
                      </a:r>
                      <a:endParaRPr b="0" lang="en-US" sz="1800" spc="-1" strike="noStrike">
                        <a:latin typeface="Arial"/>
                      </a:endParaRPr>
                    </a:p>
                  </a:txBody>
                  <a:tcPr marL="9360" marR="9360">
                    <a:lnT w="6480">
                      <a:solidFill>
                        <a:srgbClr val="000000"/>
                      </a:solidFill>
                    </a:lnT>
                    <a:lnB w="6480">
                      <a:solidFill>
                        <a:srgbClr val="000000"/>
                      </a:solidFill>
                    </a:lnB>
                    <a:noFill/>
                  </a:tcPr>
                </a:tc>
              </a:tr>
              <a:tr h="373320">
                <a:tc>
                  <a:txBody>
                    <a:bodyPr lIns="9360" rIns="9360" tIns="9360" bIns="0" anchor="ctr"/>
                    <a:p>
                      <a:pPr algn="ctr">
                        <a:lnSpc>
                          <a:spcPct val="100000"/>
                        </a:lnSpc>
                      </a:pPr>
                      <a:r>
                        <a:rPr b="0" lang="en-US" sz="1800" spc="-1" strike="noStrike">
                          <a:solidFill>
                            <a:srgbClr val="000000"/>
                          </a:solidFill>
                          <a:latin typeface="ＭＳ Ｐゴシック"/>
                          <a:ea typeface="ＭＳ Ｐゴシック"/>
                        </a:rPr>
                        <a:t>1</a:t>
                      </a:r>
                      <a:endParaRPr b="0" lang="en-US" sz="1800" spc="-1" strike="noStrike">
                        <a:latin typeface="Arial"/>
                      </a:endParaRPr>
                    </a:p>
                  </a:txBody>
                  <a:tcPr marL="9360" marR="9360">
                    <a:lnT w="6480">
                      <a:solidFill>
                        <a:srgbClr val="000000"/>
                      </a:solidFill>
                    </a:lnT>
                    <a:noFill/>
                  </a:tcPr>
                </a:tc>
                <a:tc>
                  <a:txBody>
                    <a:bodyPr lIns="9360" rIns="9360" tIns="9360" bIns="0" anchor="ctr"/>
                    <a:p>
                      <a:pPr>
                        <a:lnSpc>
                          <a:spcPct val="100000"/>
                        </a:lnSpc>
                      </a:pPr>
                      <a:r>
                        <a:rPr b="0" lang="en-US" sz="1800" spc="-1" strike="noStrike">
                          <a:solidFill>
                            <a:srgbClr val="000000"/>
                          </a:solidFill>
                          <a:latin typeface="ＭＳ Ｐゴシック"/>
                          <a:ea typeface="ＭＳ Ｐゴシック"/>
                        </a:rPr>
                        <a:t>HP Proliant </a:t>
                      </a:r>
                      <a:r>
                        <a:rPr b="0" lang="en-US" sz="1800" spc="-1" strike="noStrike">
                          <a:solidFill>
                            <a:srgbClr val="000000"/>
                          </a:solidFill>
                          <a:latin typeface="ＭＳ Ｐゴシック"/>
                          <a:ea typeface="ＭＳ Ｐゴシック"/>
                        </a:rPr>
                        <a:t>サーバ</a:t>
                      </a:r>
                      <a:endParaRPr b="0" lang="en-US" sz="1800" spc="-1" strike="noStrike">
                        <a:latin typeface="Arial"/>
                      </a:endParaRPr>
                    </a:p>
                  </a:txBody>
                  <a:tcPr marL="9360" marR="9360">
                    <a:lnT w="6480">
                      <a:solidFill>
                        <a:srgbClr val="000000"/>
                      </a:solidFill>
                    </a:lnT>
                    <a:noFill/>
                  </a:tcPr>
                </a:tc>
                <a:tc>
                  <a:txBody>
                    <a:bodyPr lIns="9360" rIns="9360" tIns="9360" bIns="0" anchor="ctr"/>
                    <a:p>
                      <a:pPr>
                        <a:lnSpc>
                          <a:spcPct val="100000"/>
                        </a:lnSpc>
                      </a:pPr>
                      <a:r>
                        <a:rPr b="0" lang="en-US" sz="1800" spc="-1" strike="noStrike">
                          <a:solidFill>
                            <a:srgbClr val="000000"/>
                          </a:solidFill>
                          <a:latin typeface="ＭＳ Ｐゴシック"/>
                          <a:ea typeface="ＭＳ Ｐゴシック"/>
                        </a:rPr>
                        <a:t>RHEL Linux</a:t>
                      </a:r>
                      <a:endParaRPr b="0" lang="en-US" sz="1800" spc="-1" strike="noStrike">
                        <a:latin typeface="Arial"/>
                      </a:endParaRPr>
                    </a:p>
                  </a:txBody>
                  <a:tcPr marL="9360" marR="9360">
                    <a:lnT w="6480">
                      <a:solidFill>
                        <a:srgbClr val="000000"/>
                      </a:solidFill>
                    </a:lnT>
                    <a:noFill/>
                  </a:tcPr>
                </a:tc>
                <a:tc>
                  <a:txBody>
                    <a:bodyPr lIns="9360" rIns="9360" tIns="9360" bIns="0" anchor="ctr"/>
                    <a:p>
                      <a:pPr algn="ctr">
                        <a:lnSpc>
                          <a:spcPct val="100000"/>
                        </a:lnSpc>
                      </a:pPr>
                      <a:r>
                        <a:rPr b="0" lang="en-US" sz="1800" spc="-1" strike="noStrike">
                          <a:solidFill>
                            <a:srgbClr val="000000"/>
                          </a:solidFill>
                          <a:latin typeface="ＭＳ Ｐゴシック"/>
                          <a:ea typeface="ＭＳ Ｐゴシック"/>
                        </a:rPr>
                        <a:t>Linux</a:t>
                      </a:r>
                      <a:endParaRPr b="0" lang="en-US" sz="1800" spc="-1" strike="noStrike">
                        <a:latin typeface="Arial"/>
                      </a:endParaRPr>
                    </a:p>
                  </a:txBody>
                  <a:tcPr marL="9360" marR="9360">
                    <a:lnT w="6480">
                      <a:solidFill>
                        <a:srgbClr val="000000"/>
                      </a:solidFill>
                    </a:lnT>
                    <a:noFill/>
                  </a:tcPr>
                </a:tc>
                <a:tc>
                  <a:txBody>
                    <a:bodyPr lIns="9360" rIns="9360" tIns="9360" bIns="0" anchor="ctr"/>
                    <a:p>
                      <a:pPr algn="ctr">
                        <a:lnSpc>
                          <a:spcPct val="100000"/>
                        </a:lnSpc>
                      </a:pPr>
                      <a:r>
                        <a:rPr b="0" lang="en-US" sz="1800" spc="-1" strike="noStrike">
                          <a:solidFill>
                            <a:srgbClr val="000000"/>
                          </a:solidFill>
                          <a:latin typeface="ＭＳ Ｐゴシック"/>
                          <a:ea typeface="ＭＳ Ｐゴシック"/>
                        </a:rPr>
                        <a:t>iLO</a:t>
                      </a:r>
                      <a:endParaRPr b="0" lang="en-US" sz="1800" spc="-1" strike="noStrike">
                        <a:latin typeface="Arial"/>
                      </a:endParaRPr>
                    </a:p>
                  </a:txBody>
                  <a:tcPr marL="9360" marR="9360">
                    <a:lnT w="6480">
                      <a:solidFill>
                        <a:srgbClr val="000000"/>
                      </a:solidFill>
                    </a:lnT>
                    <a:noFill/>
                  </a:tcPr>
                </a:tc>
              </a:tr>
              <a:tr h="373320">
                <a:tc>
                  <a:txBody>
                    <a:bodyPr lIns="9360" rIns="9360" tIns="9360" bIns="0" anchor="ctr"/>
                    <a:p>
                      <a:pPr algn="ctr">
                        <a:lnSpc>
                          <a:spcPct val="100000"/>
                        </a:lnSpc>
                      </a:pPr>
                      <a:r>
                        <a:rPr b="0" lang="en-US" sz="1800" spc="-1" strike="noStrike">
                          <a:solidFill>
                            <a:srgbClr val="000000"/>
                          </a:solidFill>
                          <a:latin typeface="ＭＳ Ｐゴシック"/>
                          <a:ea typeface="ＭＳ Ｐゴシック"/>
                        </a:rPr>
                        <a:t>2</a:t>
                      </a:r>
                      <a:endParaRPr b="0" lang="en-US" sz="1800" spc="-1" strike="noStrike">
                        <a:latin typeface="Arial"/>
                      </a:endParaRPr>
                    </a:p>
                  </a:txBody>
                  <a:tcPr marL="9360" marR="9360">
                    <a:noFill/>
                  </a:tcPr>
                </a:tc>
                <a:tc>
                  <a:tcPr marL="9360" marR="9360">
                    <a:noFill/>
                  </a:tcPr>
                </a:tc>
                <a:tc>
                  <a:txBody>
                    <a:bodyPr lIns="9360" rIns="9360" tIns="9360" bIns="0" anchor="ctr"/>
                    <a:p>
                      <a:pPr>
                        <a:lnSpc>
                          <a:spcPct val="100000"/>
                        </a:lnSpc>
                      </a:pPr>
                      <a:r>
                        <a:rPr b="0" lang="en-US" sz="1800" spc="-1" strike="noStrike">
                          <a:solidFill>
                            <a:srgbClr val="000000"/>
                          </a:solidFill>
                          <a:latin typeface="ＭＳ Ｐゴシック"/>
                          <a:ea typeface="ＭＳ Ｐゴシック"/>
                        </a:rPr>
                        <a:t>Windows</a:t>
                      </a:r>
                      <a:endParaRPr b="0" lang="en-US" sz="1800" spc="-1" strike="noStrike">
                        <a:latin typeface="Arial"/>
                      </a:endParaRPr>
                    </a:p>
                  </a:txBody>
                  <a:tcPr marL="9360" marR="9360">
                    <a:noFill/>
                  </a:tcPr>
                </a:tc>
                <a:tc>
                  <a:txBody>
                    <a:bodyPr lIns="9360" rIns="9360" tIns="9360" bIns="0" anchor="ctr"/>
                    <a:p>
                      <a:pPr algn="ctr">
                        <a:lnSpc>
                          <a:spcPct val="100000"/>
                        </a:lnSpc>
                      </a:pPr>
                      <a:r>
                        <a:rPr b="0" lang="en-US" sz="1800" spc="-1" strike="noStrike">
                          <a:solidFill>
                            <a:srgbClr val="000000"/>
                          </a:solidFill>
                          <a:latin typeface="ＭＳ Ｐゴシック"/>
                          <a:ea typeface="ＭＳ Ｐゴシック"/>
                        </a:rPr>
                        <a:t>Windows</a:t>
                      </a:r>
                      <a:endParaRPr b="0" lang="en-US" sz="1800" spc="-1" strike="noStrike">
                        <a:latin typeface="Arial"/>
                      </a:endParaRPr>
                    </a:p>
                  </a:txBody>
                  <a:tcPr marL="9360" marR="9360">
                    <a:noFill/>
                  </a:tcPr>
                </a:tc>
                <a:tc>
                  <a:txBody>
                    <a:bodyPr lIns="9360" rIns="9360" tIns="9360" bIns="0" anchor="ctr"/>
                    <a:p>
                      <a:pPr algn="ctr">
                        <a:lnSpc>
                          <a:spcPct val="100000"/>
                        </a:lnSpc>
                      </a:pPr>
                      <a:r>
                        <a:rPr b="0" lang="en-US" sz="1800" spc="-1" strike="noStrike">
                          <a:solidFill>
                            <a:srgbClr val="000000"/>
                          </a:solidFill>
                          <a:latin typeface="ＭＳ Ｐゴシック"/>
                          <a:ea typeface="ＭＳ Ｐゴシック"/>
                        </a:rPr>
                        <a:t>iLO</a:t>
                      </a:r>
                      <a:endParaRPr b="0" lang="en-US" sz="1800" spc="-1" strike="noStrike">
                        <a:latin typeface="Arial"/>
                      </a:endParaRPr>
                    </a:p>
                  </a:txBody>
                  <a:tcPr marL="9360" marR="9360">
                    <a:noFill/>
                  </a:tcPr>
                </a:tc>
              </a:tr>
              <a:tr h="373320">
                <a:tc>
                  <a:txBody>
                    <a:bodyPr lIns="9360" rIns="9360" tIns="9360" bIns="0" anchor="ctr"/>
                    <a:p>
                      <a:pPr algn="ctr">
                        <a:lnSpc>
                          <a:spcPct val="100000"/>
                        </a:lnSpc>
                      </a:pPr>
                      <a:r>
                        <a:rPr b="0" lang="en-US" sz="1800" spc="-1" strike="noStrike">
                          <a:solidFill>
                            <a:srgbClr val="000000"/>
                          </a:solidFill>
                          <a:latin typeface="ＭＳ Ｐゴシック"/>
                          <a:ea typeface="ＭＳ Ｐゴシック"/>
                        </a:rPr>
                        <a:t>3</a:t>
                      </a:r>
                      <a:endParaRPr b="0" lang="en-US" sz="1800" spc="-1" strike="noStrike">
                        <a:latin typeface="Arial"/>
                      </a:endParaRPr>
                    </a:p>
                  </a:txBody>
                  <a:tcPr marL="9360" marR="9360">
                    <a:noFill/>
                  </a:tcPr>
                </a:tc>
                <a:tc>
                  <a:txBody>
                    <a:bodyPr lIns="9360" rIns="9360" tIns="9360" bIns="0" anchor="ctr"/>
                    <a:p>
                      <a:pPr>
                        <a:lnSpc>
                          <a:spcPct val="100000"/>
                        </a:lnSpc>
                      </a:pPr>
                      <a:r>
                        <a:rPr b="0" lang="en-US" sz="1800" spc="-1" strike="noStrike">
                          <a:solidFill>
                            <a:srgbClr val="000000"/>
                          </a:solidFill>
                          <a:latin typeface="ＭＳ Ｐゴシック"/>
                          <a:ea typeface="ＭＳ Ｐゴシック"/>
                        </a:rPr>
                        <a:t>富士通 </a:t>
                      </a:r>
                      <a:r>
                        <a:rPr b="0" lang="en-US" sz="1800" spc="-1" strike="noStrike">
                          <a:solidFill>
                            <a:srgbClr val="000000"/>
                          </a:solidFill>
                          <a:latin typeface="ＭＳ Ｐゴシック"/>
                          <a:ea typeface="ＭＳ Ｐゴシック"/>
                        </a:rPr>
                        <a:t>Primergy </a:t>
                      </a:r>
                      <a:r>
                        <a:rPr b="0" lang="en-US" sz="1800" spc="-1" strike="noStrike">
                          <a:solidFill>
                            <a:srgbClr val="000000"/>
                          </a:solidFill>
                          <a:latin typeface="ＭＳ Ｐゴシック"/>
                          <a:ea typeface="ＭＳ Ｐゴシック"/>
                        </a:rPr>
                        <a:t>サーバ</a:t>
                      </a:r>
                      <a:endParaRPr b="0" lang="en-US" sz="1800" spc="-1" strike="noStrike">
                        <a:latin typeface="Arial"/>
                      </a:endParaRPr>
                    </a:p>
                  </a:txBody>
                  <a:tcPr marL="9360" marR="9360">
                    <a:noFill/>
                  </a:tcPr>
                </a:tc>
                <a:tc>
                  <a:txBody>
                    <a:bodyPr lIns="9360" rIns="9360" tIns="9360" bIns="0" anchor="ctr"/>
                    <a:p>
                      <a:pPr>
                        <a:lnSpc>
                          <a:spcPct val="100000"/>
                        </a:lnSpc>
                      </a:pPr>
                      <a:r>
                        <a:rPr b="0" lang="en-US" sz="1800" spc="-1" strike="noStrike">
                          <a:solidFill>
                            <a:srgbClr val="000000"/>
                          </a:solidFill>
                          <a:latin typeface="ＭＳ Ｐゴシック"/>
                          <a:ea typeface="ＭＳ Ｐゴシック"/>
                        </a:rPr>
                        <a:t>RHEL Linux</a:t>
                      </a:r>
                      <a:endParaRPr b="0" lang="en-US" sz="1800" spc="-1" strike="noStrike">
                        <a:latin typeface="Arial"/>
                      </a:endParaRPr>
                    </a:p>
                  </a:txBody>
                  <a:tcPr marL="9360" marR="9360">
                    <a:noFill/>
                  </a:tcPr>
                </a:tc>
                <a:tc>
                  <a:txBody>
                    <a:bodyPr lIns="9360" rIns="9360" tIns="9360" bIns="0" anchor="ctr"/>
                    <a:p>
                      <a:pPr algn="ctr">
                        <a:lnSpc>
                          <a:spcPct val="100000"/>
                        </a:lnSpc>
                      </a:pPr>
                      <a:r>
                        <a:rPr b="0" lang="en-US" sz="1800" spc="-1" strike="noStrike">
                          <a:solidFill>
                            <a:srgbClr val="000000"/>
                          </a:solidFill>
                          <a:latin typeface="ＭＳ Ｐゴシック"/>
                          <a:ea typeface="ＭＳ Ｐゴシック"/>
                        </a:rPr>
                        <a:t>Linux</a:t>
                      </a:r>
                      <a:endParaRPr b="0" lang="en-US" sz="1800" spc="-1" strike="noStrike">
                        <a:latin typeface="Arial"/>
                      </a:endParaRPr>
                    </a:p>
                  </a:txBody>
                  <a:tcPr marL="9360" marR="9360">
                    <a:noFill/>
                  </a:tcPr>
                </a:tc>
                <a:tc>
                  <a:txBody>
                    <a:bodyPr lIns="9360" rIns="9360" tIns="9360" bIns="0" anchor="ctr"/>
                    <a:p>
                      <a:pPr algn="ctr">
                        <a:lnSpc>
                          <a:spcPct val="100000"/>
                        </a:lnSpc>
                      </a:pPr>
                      <a:r>
                        <a:rPr b="0" lang="en-US" sz="1800" spc="-1" strike="noStrike">
                          <a:solidFill>
                            <a:srgbClr val="000000"/>
                          </a:solidFill>
                          <a:latin typeface="ＭＳ Ｐゴシック"/>
                          <a:ea typeface="ＭＳ Ｐゴシック"/>
                        </a:rPr>
                        <a:t>Primergy</a:t>
                      </a:r>
                      <a:endParaRPr b="0" lang="en-US" sz="1800" spc="-1" strike="noStrike">
                        <a:latin typeface="Arial"/>
                      </a:endParaRPr>
                    </a:p>
                  </a:txBody>
                  <a:tcPr marL="9360" marR="9360">
                    <a:noFill/>
                  </a:tcPr>
                </a:tc>
              </a:tr>
              <a:tr h="373320">
                <a:tc>
                  <a:txBody>
                    <a:bodyPr lIns="9360" rIns="9360" tIns="9360" bIns="0" anchor="ctr"/>
                    <a:p>
                      <a:pPr algn="ctr">
                        <a:lnSpc>
                          <a:spcPct val="100000"/>
                        </a:lnSpc>
                      </a:pPr>
                      <a:r>
                        <a:rPr b="0" lang="en-US" sz="1800" spc="-1" strike="noStrike">
                          <a:solidFill>
                            <a:srgbClr val="000000"/>
                          </a:solidFill>
                          <a:latin typeface="ＭＳ Ｐゴシック"/>
                          <a:ea typeface="ＭＳ Ｐゴシック"/>
                        </a:rPr>
                        <a:t>4</a:t>
                      </a:r>
                      <a:endParaRPr b="0" lang="en-US" sz="1800" spc="-1" strike="noStrike">
                        <a:latin typeface="Arial"/>
                      </a:endParaRPr>
                    </a:p>
                  </a:txBody>
                  <a:tcPr marL="9360" marR="9360">
                    <a:noFill/>
                  </a:tcPr>
                </a:tc>
                <a:tc>
                  <a:tcPr marL="9360" marR="9360">
                    <a:noFill/>
                  </a:tcPr>
                </a:tc>
                <a:tc>
                  <a:txBody>
                    <a:bodyPr lIns="9360" rIns="9360" tIns="9360" bIns="0" anchor="ctr"/>
                    <a:p>
                      <a:pPr>
                        <a:lnSpc>
                          <a:spcPct val="100000"/>
                        </a:lnSpc>
                      </a:pPr>
                      <a:r>
                        <a:rPr b="0" lang="en-US" sz="1800" spc="-1" strike="noStrike">
                          <a:solidFill>
                            <a:srgbClr val="000000"/>
                          </a:solidFill>
                          <a:latin typeface="ＭＳ Ｐゴシック"/>
                          <a:ea typeface="ＭＳ Ｐゴシック"/>
                        </a:rPr>
                        <a:t>Windows</a:t>
                      </a:r>
                      <a:endParaRPr b="0" lang="en-US" sz="1800" spc="-1" strike="noStrike">
                        <a:latin typeface="Arial"/>
                      </a:endParaRPr>
                    </a:p>
                  </a:txBody>
                  <a:tcPr marL="9360" marR="9360">
                    <a:noFill/>
                  </a:tcPr>
                </a:tc>
                <a:tc>
                  <a:txBody>
                    <a:bodyPr lIns="9360" rIns="9360" tIns="9360" bIns="0" anchor="ctr"/>
                    <a:p>
                      <a:pPr algn="ctr">
                        <a:lnSpc>
                          <a:spcPct val="100000"/>
                        </a:lnSpc>
                      </a:pPr>
                      <a:r>
                        <a:rPr b="0" lang="en-US" sz="1800" spc="-1" strike="noStrike">
                          <a:solidFill>
                            <a:srgbClr val="000000"/>
                          </a:solidFill>
                          <a:latin typeface="ＭＳ Ｐゴシック"/>
                          <a:ea typeface="ＭＳ Ｐゴシック"/>
                        </a:rPr>
                        <a:t>Windows</a:t>
                      </a:r>
                      <a:endParaRPr b="0" lang="en-US" sz="1800" spc="-1" strike="noStrike">
                        <a:latin typeface="Arial"/>
                      </a:endParaRPr>
                    </a:p>
                  </a:txBody>
                  <a:tcPr marL="9360" marR="9360">
                    <a:noFill/>
                  </a:tcPr>
                </a:tc>
                <a:tc>
                  <a:txBody>
                    <a:bodyPr lIns="9360" rIns="9360" tIns="9360" bIns="0" anchor="ctr"/>
                    <a:p>
                      <a:pPr algn="ctr">
                        <a:lnSpc>
                          <a:spcPct val="100000"/>
                        </a:lnSpc>
                      </a:pPr>
                      <a:r>
                        <a:rPr b="0" lang="en-US" sz="1800" spc="-1" strike="noStrike">
                          <a:solidFill>
                            <a:srgbClr val="000000"/>
                          </a:solidFill>
                          <a:latin typeface="ＭＳ Ｐゴシック"/>
                          <a:ea typeface="ＭＳ Ｐゴシック"/>
                        </a:rPr>
                        <a:t>Primergy</a:t>
                      </a:r>
                      <a:endParaRPr b="0" lang="en-US" sz="1800" spc="-1" strike="noStrike">
                        <a:latin typeface="Arial"/>
                      </a:endParaRPr>
                    </a:p>
                  </a:txBody>
                  <a:tcPr marL="9360" marR="9360">
                    <a:noFill/>
                  </a:tcPr>
                </a:tc>
              </a:tr>
              <a:tr h="373320">
                <a:tc>
                  <a:txBody>
                    <a:bodyPr lIns="9360" rIns="9360" tIns="9360" bIns="0" anchor="ctr"/>
                    <a:p>
                      <a:pPr algn="ctr">
                        <a:lnSpc>
                          <a:spcPct val="100000"/>
                        </a:lnSpc>
                      </a:pPr>
                      <a:r>
                        <a:rPr b="0" lang="en-US" sz="1800" spc="-1" strike="noStrike">
                          <a:solidFill>
                            <a:srgbClr val="000000"/>
                          </a:solidFill>
                          <a:latin typeface="ＭＳ Ｐゴシック"/>
                          <a:ea typeface="ＭＳ Ｐゴシック"/>
                        </a:rPr>
                        <a:t>5</a:t>
                      </a:r>
                      <a:endParaRPr b="0" lang="en-US" sz="1800" spc="-1" strike="noStrike">
                        <a:latin typeface="Arial"/>
                      </a:endParaRPr>
                    </a:p>
                  </a:txBody>
                  <a:tcPr marL="9360" marR="9360">
                    <a:noFill/>
                  </a:tcPr>
                </a:tc>
                <a:tc>
                  <a:txBody>
                    <a:bodyPr lIns="9360" rIns="9360" tIns="9360" bIns="0" anchor="ctr"/>
                    <a:p>
                      <a:pPr>
                        <a:lnSpc>
                          <a:spcPct val="100000"/>
                        </a:lnSpc>
                      </a:pPr>
                      <a:r>
                        <a:rPr b="0" lang="en-US" sz="1800" spc="-1" strike="noStrike">
                          <a:solidFill>
                            <a:srgbClr val="000000"/>
                          </a:solidFill>
                          <a:latin typeface="ＭＳ Ｐゴシック"/>
                          <a:ea typeface="ＭＳ Ｐゴシック"/>
                        </a:rPr>
                        <a:t>SPARC Solaris </a:t>
                      </a:r>
                      <a:r>
                        <a:rPr b="0" lang="en-US" sz="1800" spc="-1" strike="noStrike">
                          <a:solidFill>
                            <a:srgbClr val="000000"/>
                          </a:solidFill>
                          <a:latin typeface="ＭＳ Ｐゴシック"/>
                          <a:ea typeface="ＭＳ Ｐゴシック"/>
                        </a:rPr>
                        <a:t>サーバ</a:t>
                      </a:r>
                      <a:endParaRPr b="0" lang="en-US" sz="1800" spc="-1" strike="noStrike">
                        <a:latin typeface="Arial"/>
                      </a:endParaRPr>
                    </a:p>
                  </a:txBody>
                  <a:tcPr marL="9360" marR="9360">
                    <a:noFill/>
                  </a:tcPr>
                </a:tc>
                <a:tc>
                  <a:txBody>
                    <a:bodyPr lIns="9360" rIns="9360" tIns="9360" bIns="0" anchor="ctr"/>
                    <a:p>
                      <a:pPr>
                        <a:lnSpc>
                          <a:spcPct val="100000"/>
                        </a:lnSpc>
                      </a:pPr>
                      <a:r>
                        <a:rPr b="0" lang="en-US" sz="1800" spc="-1" strike="noStrike">
                          <a:solidFill>
                            <a:srgbClr val="000000"/>
                          </a:solidFill>
                          <a:latin typeface="ＭＳ Ｐゴシック"/>
                          <a:ea typeface="ＭＳ Ｐゴシック"/>
                        </a:rPr>
                        <a:t>Solaris</a:t>
                      </a:r>
                      <a:endParaRPr b="0" lang="en-US" sz="1800" spc="-1" strike="noStrike">
                        <a:latin typeface="Arial"/>
                      </a:endParaRPr>
                    </a:p>
                  </a:txBody>
                  <a:tcPr marL="9360" marR="9360">
                    <a:noFill/>
                  </a:tcPr>
                </a:tc>
                <a:tc>
                  <a:txBody>
                    <a:bodyPr lIns="9360" rIns="9360" tIns="9360" bIns="0" anchor="ctr"/>
                    <a:p>
                      <a:pPr algn="ctr">
                        <a:lnSpc>
                          <a:spcPct val="100000"/>
                        </a:lnSpc>
                      </a:pPr>
                      <a:r>
                        <a:rPr b="0" lang="en-US" sz="1800" spc="-1" strike="noStrike">
                          <a:solidFill>
                            <a:srgbClr val="000000"/>
                          </a:solidFill>
                          <a:latin typeface="ＭＳ Ｐゴシック"/>
                          <a:ea typeface="ＭＳ Ｐゴシック"/>
                        </a:rPr>
                        <a:t>Solaris</a:t>
                      </a:r>
                      <a:endParaRPr b="0" lang="en-US" sz="1800" spc="-1" strike="noStrike">
                        <a:latin typeface="Arial"/>
                      </a:endParaRPr>
                    </a:p>
                  </a:txBody>
                  <a:tcPr marL="9360" marR="9360">
                    <a:noFill/>
                  </a:tcPr>
                </a:tc>
                <a:tc>
                  <a:txBody>
                    <a:bodyPr lIns="9360" rIns="9360" tIns="9360" bIns="0" anchor="ctr"/>
                    <a:p>
                      <a:pPr algn="ctr">
                        <a:lnSpc>
                          <a:spcPct val="100000"/>
                        </a:lnSpc>
                      </a:pPr>
                      <a:r>
                        <a:rPr b="0" lang="en-US" sz="1800" spc="-1" strike="noStrike">
                          <a:solidFill>
                            <a:srgbClr val="000000"/>
                          </a:solidFill>
                          <a:latin typeface="ＭＳ Ｐゴシック"/>
                          <a:ea typeface="ＭＳ Ｐゴシック"/>
                        </a:rPr>
                        <a:t>XSCF</a:t>
                      </a:r>
                      <a:endParaRPr b="0" lang="en-US" sz="1800" spc="-1" strike="noStrike">
                        <a:latin typeface="Arial"/>
                      </a:endParaRPr>
                    </a:p>
                  </a:txBody>
                  <a:tcPr marL="9360" marR="9360">
                    <a:noFill/>
                  </a:tcPr>
                </a:tc>
              </a:tr>
              <a:tr h="373320">
                <a:tc>
                  <a:txBody>
                    <a:bodyPr lIns="9360" rIns="9360" tIns="9360" bIns="0" anchor="ctr"/>
                    <a:p>
                      <a:pPr algn="ctr">
                        <a:lnSpc>
                          <a:spcPct val="100000"/>
                        </a:lnSpc>
                      </a:pPr>
                      <a:r>
                        <a:rPr b="0" lang="en-US" sz="1800" spc="-1" strike="noStrike">
                          <a:solidFill>
                            <a:srgbClr val="000000"/>
                          </a:solidFill>
                          <a:latin typeface="ＭＳ Ｐゴシック"/>
                          <a:ea typeface="ＭＳ Ｐゴシック"/>
                        </a:rPr>
                        <a:t>6</a:t>
                      </a:r>
                      <a:endParaRPr b="0" lang="en-US" sz="1800" spc="-1" strike="noStrike">
                        <a:latin typeface="Arial"/>
                      </a:endParaRPr>
                    </a:p>
                  </a:txBody>
                  <a:tcPr marL="9360" marR="9360">
                    <a:noFill/>
                  </a:tcPr>
                </a:tc>
                <a:tc>
                  <a:txBody>
                    <a:bodyPr lIns="9360" rIns="9360" tIns="9360" bIns="0" anchor="ctr"/>
                    <a:p>
                      <a:pPr>
                        <a:lnSpc>
                          <a:spcPct val="100000"/>
                        </a:lnSpc>
                      </a:pPr>
                      <a:r>
                        <a:rPr b="0" lang="en-US" sz="1800" spc="-1" strike="noStrike">
                          <a:solidFill>
                            <a:srgbClr val="000000"/>
                          </a:solidFill>
                          <a:latin typeface="ＭＳ Ｐゴシック"/>
                          <a:ea typeface="ＭＳ Ｐゴシック"/>
                        </a:rPr>
                        <a:t>VM</a:t>
                      </a:r>
                      <a:endParaRPr b="0" lang="en-US" sz="1800" spc="-1" strike="noStrike">
                        <a:latin typeface="Arial"/>
                      </a:endParaRPr>
                    </a:p>
                  </a:txBody>
                  <a:tcPr marL="9360" marR="9360">
                    <a:noFill/>
                  </a:tcPr>
                </a:tc>
                <a:tc>
                  <a:txBody>
                    <a:bodyPr lIns="9360" rIns="9360" tIns="9360" bIns="0" anchor="ctr"/>
                    <a:p>
                      <a:pPr>
                        <a:lnSpc>
                          <a:spcPct val="100000"/>
                        </a:lnSpc>
                      </a:pPr>
                      <a:r>
                        <a:rPr b="0" lang="en-US" sz="1800" spc="-1" strike="noStrike">
                          <a:solidFill>
                            <a:srgbClr val="000000"/>
                          </a:solidFill>
                          <a:latin typeface="ＭＳ Ｐゴシック"/>
                          <a:ea typeface="ＭＳ Ｐゴシック"/>
                        </a:rPr>
                        <a:t>RHEL Linux</a:t>
                      </a:r>
                      <a:endParaRPr b="0" lang="en-US" sz="1800" spc="-1" strike="noStrike">
                        <a:latin typeface="Arial"/>
                      </a:endParaRPr>
                    </a:p>
                  </a:txBody>
                  <a:tcPr marL="9360" marR="9360">
                    <a:noFill/>
                  </a:tcPr>
                </a:tc>
                <a:tc>
                  <a:txBody>
                    <a:bodyPr lIns="9360" rIns="9360" tIns="9360" bIns="0" anchor="ctr"/>
                    <a:p>
                      <a:pPr algn="ctr">
                        <a:lnSpc>
                          <a:spcPct val="100000"/>
                        </a:lnSpc>
                      </a:pPr>
                      <a:r>
                        <a:rPr b="0" lang="en-US" sz="1800" spc="-1" strike="noStrike">
                          <a:solidFill>
                            <a:srgbClr val="000000"/>
                          </a:solidFill>
                          <a:latin typeface="ＭＳ Ｐゴシック"/>
                          <a:ea typeface="ＭＳ Ｐゴシック"/>
                        </a:rPr>
                        <a:t>Linux</a:t>
                      </a:r>
                      <a:endParaRPr b="0" lang="en-US" sz="1800" spc="-1" strike="noStrike">
                        <a:latin typeface="Arial"/>
                      </a:endParaRPr>
                    </a:p>
                  </a:txBody>
                  <a:tcPr marL="9360" marR="9360">
                    <a:noFill/>
                  </a:tcPr>
                </a:tc>
                <a:tc>
                  <a:txBody>
                    <a:bodyPr lIns="9360" rIns="9360" tIns="9360" bIns="0" anchor="ctr"/>
                    <a:p>
                      <a:pPr algn="ctr">
                        <a:lnSpc>
                          <a:spcPct val="100000"/>
                        </a:lnSpc>
                      </a:pPr>
                      <a:r>
                        <a:rPr b="0" lang="en-US" sz="1800" spc="-1" strike="noStrike">
                          <a:solidFill>
                            <a:srgbClr val="000000"/>
                          </a:solidFill>
                          <a:latin typeface="ＭＳ Ｐゴシック"/>
                          <a:ea typeface="ＭＳ Ｐゴシック"/>
                        </a:rPr>
                        <a:t>vCenter</a:t>
                      </a:r>
                      <a:endParaRPr b="0" lang="en-US" sz="1800" spc="-1" strike="noStrike">
                        <a:latin typeface="Arial"/>
                      </a:endParaRPr>
                    </a:p>
                  </a:txBody>
                  <a:tcPr marL="9360" marR="9360">
                    <a:noFill/>
                  </a:tcPr>
                </a:tc>
              </a:tr>
              <a:tr h="373320">
                <a:tc>
                  <a:txBody>
                    <a:bodyPr lIns="9360" rIns="9360" tIns="9360" bIns="0" anchor="ctr"/>
                    <a:p>
                      <a:pPr algn="ctr">
                        <a:lnSpc>
                          <a:spcPct val="100000"/>
                        </a:lnSpc>
                      </a:pPr>
                      <a:r>
                        <a:rPr b="0" lang="en-US" sz="1800" spc="-1" strike="noStrike">
                          <a:solidFill>
                            <a:srgbClr val="000000"/>
                          </a:solidFill>
                          <a:latin typeface="ＭＳ Ｐゴシック"/>
                          <a:ea typeface="ＭＳ Ｐゴシック"/>
                        </a:rPr>
                        <a:t>7</a:t>
                      </a:r>
                      <a:endParaRPr b="0" lang="en-US" sz="1800" spc="-1" strike="noStrike">
                        <a:latin typeface="Arial"/>
                      </a:endParaRPr>
                    </a:p>
                  </a:txBody>
                  <a:tcPr marL="9360" marR="9360">
                    <a:lnB w="6480">
                      <a:solidFill>
                        <a:srgbClr val="000000"/>
                      </a:solidFill>
                    </a:lnB>
                    <a:noFill/>
                  </a:tcPr>
                </a:tc>
                <a:tc>
                  <a:tcPr marL="9360" marR="9360">
                    <a:lnB w="6480">
                      <a:solidFill>
                        <a:srgbClr val="000000"/>
                      </a:solidFill>
                    </a:lnB>
                    <a:noFill/>
                  </a:tcPr>
                </a:tc>
                <a:tc>
                  <a:txBody>
                    <a:bodyPr lIns="9360" rIns="9360" tIns="9360" bIns="0" anchor="ctr"/>
                    <a:p>
                      <a:pPr>
                        <a:lnSpc>
                          <a:spcPct val="100000"/>
                        </a:lnSpc>
                      </a:pPr>
                      <a:r>
                        <a:rPr b="0" lang="en-US" sz="1800" spc="-1" strike="noStrike">
                          <a:solidFill>
                            <a:srgbClr val="000000"/>
                          </a:solidFill>
                          <a:latin typeface="ＭＳ Ｐゴシック"/>
                          <a:ea typeface="ＭＳ Ｐゴシック"/>
                        </a:rPr>
                        <a:t>Windows</a:t>
                      </a:r>
                      <a:endParaRPr b="0" lang="en-US" sz="1800" spc="-1" strike="noStrike">
                        <a:latin typeface="Arial"/>
                      </a:endParaRPr>
                    </a:p>
                  </a:txBody>
                  <a:tcPr marL="9360" marR="9360">
                    <a:lnB w="6480">
                      <a:solidFill>
                        <a:srgbClr val="000000"/>
                      </a:solidFill>
                    </a:lnB>
                    <a:noFill/>
                  </a:tcPr>
                </a:tc>
                <a:tc>
                  <a:txBody>
                    <a:bodyPr lIns="9360" rIns="9360" tIns="9360" bIns="0" anchor="ctr"/>
                    <a:p>
                      <a:pPr algn="ctr">
                        <a:lnSpc>
                          <a:spcPct val="100000"/>
                        </a:lnSpc>
                      </a:pPr>
                      <a:r>
                        <a:rPr b="0" lang="en-US" sz="1800" spc="-1" strike="noStrike">
                          <a:solidFill>
                            <a:srgbClr val="000000"/>
                          </a:solidFill>
                          <a:latin typeface="ＭＳ Ｐゴシック"/>
                          <a:ea typeface="ＭＳ Ｐゴシック"/>
                        </a:rPr>
                        <a:t>Windows</a:t>
                      </a:r>
                      <a:endParaRPr b="0" lang="en-US" sz="1800" spc="-1" strike="noStrike">
                        <a:latin typeface="Arial"/>
                      </a:endParaRPr>
                    </a:p>
                  </a:txBody>
                  <a:tcPr marL="9360" marR="9360">
                    <a:lnB w="6480">
                      <a:solidFill>
                        <a:srgbClr val="000000"/>
                      </a:solidFill>
                    </a:lnB>
                    <a:noFill/>
                  </a:tcPr>
                </a:tc>
                <a:tc>
                  <a:txBody>
                    <a:bodyPr lIns="9360" rIns="9360" tIns="9360" bIns="0" anchor="ctr"/>
                    <a:p>
                      <a:pPr algn="ctr">
                        <a:lnSpc>
                          <a:spcPct val="100000"/>
                        </a:lnSpc>
                      </a:pPr>
                      <a:r>
                        <a:rPr b="0" lang="en-US" sz="1800" spc="-1" strike="noStrike">
                          <a:solidFill>
                            <a:srgbClr val="000000"/>
                          </a:solidFill>
                          <a:latin typeface="ＭＳ Ｐゴシック"/>
                          <a:ea typeface="ＭＳ Ｐゴシック"/>
                        </a:rPr>
                        <a:t>vCenter</a:t>
                      </a:r>
                      <a:endParaRPr b="0" lang="en-US" sz="1800" spc="-1" strike="noStrike">
                        <a:latin typeface="Arial"/>
                      </a:endParaRPr>
                    </a:p>
                  </a:txBody>
                  <a:tcPr marL="9360" marR="9360">
                    <a:lnB w="6480">
                      <a:solidFill>
                        <a:srgbClr val="000000"/>
                      </a:solidFill>
                    </a:lnB>
                    <a:noFill/>
                  </a:tcPr>
                </a:tc>
              </a:tr>
            </a:tbl>
          </a:graphicData>
        </a:graphic>
      </p:graphicFrame>
      <p:sp>
        <p:nvSpPr>
          <p:cNvPr id="411" name="CustomShape 4"/>
          <p:cNvSpPr/>
          <p:nvPr/>
        </p:nvSpPr>
        <p:spPr>
          <a:xfrm>
            <a:off x="995760" y="5724360"/>
            <a:ext cx="8570880" cy="1462680"/>
          </a:xfrm>
          <a:prstGeom prst="rect">
            <a:avLst/>
          </a:prstGeom>
          <a:noFill/>
          <a:ln>
            <a:noFill/>
          </a:ln>
        </p:spPr>
        <p:style>
          <a:lnRef idx="0"/>
          <a:fillRef idx="0"/>
          <a:effectRef idx="0"/>
          <a:fontRef idx="minor"/>
        </p:style>
        <p:txBody>
          <a:bodyPr/>
          <a:p>
            <a:pPr>
              <a:lnSpc>
                <a:spcPct val="100000"/>
              </a:lnSpc>
            </a:pP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OS</a:t>
            </a:r>
            <a:r>
              <a:rPr b="0" lang="en-US" sz="1800" spc="-1" strike="noStrike">
                <a:solidFill>
                  <a:srgbClr val="000000"/>
                </a:solidFill>
                <a:latin typeface="Meiryo UI"/>
                <a:ea typeface="Meiryo UI"/>
              </a:rPr>
              <a:t>設定」、「</a:t>
            </a:r>
            <a:r>
              <a:rPr b="0" lang="en-US" sz="1800" spc="-1" strike="noStrike">
                <a:solidFill>
                  <a:srgbClr val="000000"/>
                </a:solidFill>
                <a:latin typeface="Meiryo UI"/>
                <a:ea typeface="Meiryo UI"/>
              </a:rPr>
              <a:t>HW/</a:t>
            </a:r>
            <a:r>
              <a:rPr b="0" lang="en-US" sz="1800" spc="-1" strike="noStrike">
                <a:solidFill>
                  <a:srgbClr val="000000"/>
                </a:solidFill>
                <a:latin typeface="Meiryo UI"/>
                <a:ea typeface="Meiryo UI"/>
              </a:rPr>
              <a:t>リソース設定」の列が使用するテンプレートとなり、プラットフォームごとに組み合わせて実行します。次ページより、各プラットフォームの順にその手順を記します。</a:t>
            </a:r>
            <a:endParaRPr b="0" lang="en-US" sz="1800" spc="-1" strike="noStrike">
              <a:latin typeface="Arial"/>
            </a:endParaRPr>
          </a:p>
          <a:p>
            <a:pPr>
              <a:lnSpc>
                <a:spcPct val="100000"/>
              </a:lnSpc>
            </a:pPr>
            <a:r>
              <a:rPr b="0" lang="en-US" sz="1800" spc="-1" strike="noStrike">
                <a:solidFill>
                  <a:srgbClr val="000000"/>
                </a:solidFill>
                <a:latin typeface="Meiryo UI"/>
                <a:ea typeface="Meiryo UI"/>
              </a:rPr>
              <a:t>No.1</a:t>
            </a: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No.5</a:t>
            </a:r>
            <a:r>
              <a:rPr b="0" lang="en-US" sz="1800" spc="-1" strike="noStrike">
                <a:solidFill>
                  <a:srgbClr val="000000"/>
                </a:solidFill>
                <a:latin typeface="Meiryo UI"/>
                <a:ea typeface="Meiryo UI"/>
              </a:rPr>
              <a:t>のオンプレミスサーバの場合、</a:t>
            </a:r>
            <a:r>
              <a:rPr b="0" lang="en-US" sz="1800" spc="-1" strike="noStrike">
                <a:solidFill>
                  <a:srgbClr val="000000"/>
                </a:solidFill>
                <a:latin typeface="Meiryo UI"/>
                <a:ea typeface="Meiryo UI"/>
              </a:rPr>
              <a:t>OS</a:t>
            </a:r>
            <a:r>
              <a:rPr b="0" lang="en-US" sz="1800" spc="-1" strike="noStrike">
                <a:solidFill>
                  <a:srgbClr val="000000"/>
                </a:solidFill>
                <a:latin typeface="Meiryo UI"/>
                <a:ea typeface="Meiryo UI"/>
              </a:rPr>
              <a:t>設定の検査、</a:t>
            </a:r>
            <a:r>
              <a:rPr b="0" lang="en-US" sz="1800" spc="-1" strike="noStrike">
                <a:solidFill>
                  <a:srgbClr val="000000"/>
                </a:solidFill>
                <a:latin typeface="Meiryo UI"/>
                <a:ea typeface="Meiryo UI"/>
              </a:rPr>
              <a:t>HW/</a:t>
            </a:r>
            <a:r>
              <a:rPr b="0" lang="en-US" sz="1800" spc="-1" strike="noStrike">
                <a:solidFill>
                  <a:srgbClr val="000000"/>
                </a:solidFill>
                <a:latin typeface="Meiryo UI"/>
                <a:ea typeface="Meiryo UI"/>
              </a:rPr>
              <a:t>リソース設定の検査を順に実行します。</a:t>
            </a:r>
            <a:r>
              <a:rPr b="0" lang="en-US" sz="1800" spc="-1" strike="noStrike">
                <a:solidFill>
                  <a:srgbClr val="000000"/>
                </a:solidFill>
                <a:latin typeface="Meiryo UI"/>
                <a:ea typeface="Meiryo UI"/>
              </a:rPr>
              <a:t>No.6</a:t>
            </a: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No.7 </a:t>
            </a:r>
            <a:r>
              <a:rPr b="0" lang="en-US" sz="1800" spc="-1" strike="noStrike">
                <a:solidFill>
                  <a:srgbClr val="000000"/>
                </a:solidFill>
                <a:latin typeface="Meiryo UI"/>
                <a:ea typeface="Meiryo UI"/>
              </a:rPr>
              <a:t>の</a:t>
            </a:r>
            <a:r>
              <a:rPr b="0" lang="en-US" sz="1800" spc="-1" strike="noStrike">
                <a:solidFill>
                  <a:srgbClr val="000000"/>
                </a:solidFill>
                <a:latin typeface="Meiryo UI"/>
                <a:ea typeface="Meiryo UI"/>
              </a:rPr>
              <a:t>VM</a:t>
            </a:r>
            <a:r>
              <a:rPr b="0" lang="en-US" sz="1800" spc="-1" strike="noStrike">
                <a:solidFill>
                  <a:srgbClr val="000000"/>
                </a:solidFill>
                <a:latin typeface="Meiryo UI"/>
                <a:ea typeface="Meiryo UI"/>
              </a:rPr>
              <a:t>の場合、</a:t>
            </a:r>
            <a:r>
              <a:rPr b="0" lang="en-US" sz="1800" spc="-1" strike="noStrike">
                <a:solidFill>
                  <a:srgbClr val="000000"/>
                </a:solidFill>
                <a:latin typeface="Meiryo UI"/>
                <a:ea typeface="Meiryo UI"/>
              </a:rPr>
              <a:t>OS</a:t>
            </a:r>
            <a:r>
              <a:rPr b="0" lang="en-US" sz="1800" spc="-1" strike="noStrike">
                <a:solidFill>
                  <a:srgbClr val="000000"/>
                </a:solidFill>
                <a:latin typeface="Meiryo UI"/>
                <a:ea typeface="Meiryo UI"/>
              </a:rPr>
              <a:t>設定の検査に </a:t>
            </a:r>
            <a:r>
              <a:rPr b="0" lang="en-US" sz="1800" spc="-1" strike="noStrike">
                <a:solidFill>
                  <a:srgbClr val="000000"/>
                </a:solidFill>
                <a:latin typeface="Meiryo UI"/>
                <a:ea typeface="Meiryo UI"/>
              </a:rPr>
              <a:t>vCenter </a:t>
            </a:r>
            <a:r>
              <a:rPr b="0" lang="en-US" sz="1800" spc="-1" strike="noStrike">
                <a:solidFill>
                  <a:srgbClr val="000000"/>
                </a:solidFill>
                <a:latin typeface="Meiryo UI"/>
                <a:ea typeface="Meiryo UI"/>
              </a:rPr>
              <a:t>の検査が含まれるため、</a:t>
            </a:r>
            <a:r>
              <a:rPr b="0" lang="en-US" sz="1800" spc="-1" strike="noStrike">
                <a:solidFill>
                  <a:srgbClr val="000000"/>
                </a:solidFill>
                <a:latin typeface="Meiryo UI"/>
                <a:ea typeface="Meiryo UI"/>
              </a:rPr>
              <a:t>OS</a:t>
            </a:r>
            <a:r>
              <a:rPr b="0" lang="en-US" sz="1800" spc="-1" strike="noStrike">
                <a:solidFill>
                  <a:srgbClr val="000000"/>
                </a:solidFill>
                <a:latin typeface="Meiryo UI"/>
                <a:ea typeface="Meiryo UI"/>
              </a:rPr>
              <a:t>設定の検査のみ実行します。</a:t>
            </a:r>
            <a:endParaRPr b="0" lang="en-US"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CustomShape 1"/>
          <p:cNvSpPr/>
          <p:nvPr/>
        </p:nvSpPr>
        <p:spPr>
          <a:xfrm>
            <a:off x="504360" y="301680"/>
            <a:ext cx="9069480" cy="989640"/>
          </a:xfrm>
          <a:prstGeom prst="rect">
            <a:avLst/>
          </a:prstGeom>
          <a:noFill/>
          <a:ln>
            <a:noFill/>
          </a:ln>
        </p:spPr>
        <p:style>
          <a:lnRef idx="0"/>
          <a:fillRef idx="0"/>
          <a:effectRef idx="0"/>
          <a:fontRef idx="minor"/>
        </p:style>
        <p:txBody>
          <a:bodyPr lIns="0" rIns="0" tIns="0" bIns="0" anchor="ctr"/>
          <a:p>
            <a:pPr algn="ctr">
              <a:lnSpc>
                <a:spcPct val="100000"/>
              </a:lnSpc>
            </a:pPr>
            <a:r>
              <a:rPr b="0" lang="en-US" sz="4800" spc="-1" strike="noStrike">
                <a:solidFill>
                  <a:srgbClr val="000000"/>
                </a:solidFill>
                <a:latin typeface="Meiryo UI"/>
                <a:ea typeface="Meiryo UI"/>
              </a:rPr>
              <a:t>検査の流れ</a:t>
            </a:r>
            <a:endParaRPr b="0" lang="en-US" sz="4800" spc="-1" strike="noStrike">
              <a:latin typeface="Arial"/>
            </a:endParaRPr>
          </a:p>
        </p:txBody>
      </p:sp>
      <p:sp>
        <p:nvSpPr>
          <p:cNvPr id="413" name="CustomShape 2"/>
          <p:cNvSpPr/>
          <p:nvPr/>
        </p:nvSpPr>
        <p:spPr>
          <a:xfrm>
            <a:off x="1798920" y="1735560"/>
            <a:ext cx="3697200" cy="396000"/>
          </a:xfrm>
          <a:prstGeom prst="rect">
            <a:avLst/>
          </a:prstGeom>
          <a:noFill/>
          <a:ln w="12600">
            <a:solidFill>
              <a:srgbClr val="333333"/>
            </a:solidFill>
            <a:round/>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Meiryo UI"/>
                <a:ea typeface="Meiryo UI"/>
              </a:rPr>
              <a:t>プロジェクトの作成</a:t>
            </a:r>
            <a:endParaRPr b="0" lang="en-US" sz="2000" spc="-1" strike="noStrike">
              <a:latin typeface="Arial"/>
            </a:endParaRPr>
          </a:p>
        </p:txBody>
      </p:sp>
      <p:sp>
        <p:nvSpPr>
          <p:cNvPr id="414" name="CustomShape 3"/>
          <p:cNvSpPr/>
          <p:nvPr/>
        </p:nvSpPr>
        <p:spPr>
          <a:xfrm>
            <a:off x="1798920" y="2567160"/>
            <a:ext cx="3697200" cy="396000"/>
          </a:xfrm>
          <a:prstGeom prst="rect">
            <a:avLst/>
          </a:prstGeom>
          <a:noFill/>
          <a:ln w="12600">
            <a:solidFill>
              <a:srgbClr val="333333"/>
            </a:solidFill>
            <a:round/>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Meiryo UI"/>
                <a:ea typeface="Meiryo UI"/>
              </a:rPr>
              <a:t>各プラットフォームの検査</a:t>
            </a:r>
            <a:endParaRPr b="0" lang="en-US" sz="2000" spc="-1" strike="noStrike">
              <a:latin typeface="Arial"/>
            </a:endParaRPr>
          </a:p>
        </p:txBody>
      </p:sp>
      <p:sp>
        <p:nvSpPr>
          <p:cNvPr id="415" name="CustomShape 4"/>
          <p:cNvSpPr/>
          <p:nvPr/>
        </p:nvSpPr>
        <p:spPr>
          <a:xfrm>
            <a:off x="2223720" y="3256920"/>
            <a:ext cx="3697200" cy="396000"/>
          </a:xfrm>
          <a:prstGeom prst="rect">
            <a:avLst/>
          </a:prstGeom>
          <a:noFill/>
          <a:ln w="12600">
            <a:solidFill>
              <a:srgbClr val="333333"/>
            </a:solidFill>
            <a:round/>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Meiryo UI"/>
                <a:ea typeface="Meiryo UI"/>
              </a:rPr>
              <a:t>検査シナリオの編集</a:t>
            </a:r>
            <a:endParaRPr b="0" lang="en-US" sz="2000" spc="-1" strike="noStrike">
              <a:latin typeface="Arial"/>
            </a:endParaRPr>
          </a:p>
        </p:txBody>
      </p:sp>
      <p:sp>
        <p:nvSpPr>
          <p:cNvPr id="416" name="CustomShape 5"/>
          <p:cNvSpPr/>
          <p:nvPr/>
        </p:nvSpPr>
        <p:spPr>
          <a:xfrm>
            <a:off x="2647800" y="3896280"/>
            <a:ext cx="5818680" cy="396000"/>
          </a:xfrm>
          <a:prstGeom prst="rect">
            <a:avLst/>
          </a:prstGeom>
          <a:noFill/>
          <a:ln w="12600">
            <a:solidFill>
              <a:srgbClr val="333333"/>
            </a:solidFill>
            <a:round/>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Meiryo UI"/>
                <a:ea typeface="Meiryo UI"/>
              </a:rPr>
              <a:t>Excel</a:t>
            </a:r>
            <a:r>
              <a:rPr b="0" lang="en-US" sz="2000" spc="-1" strike="noStrike">
                <a:solidFill>
                  <a:srgbClr val="000000"/>
                </a:solidFill>
                <a:latin typeface="Meiryo UI"/>
                <a:ea typeface="Meiryo UI"/>
              </a:rPr>
              <a:t>シート「検査対象」、「テンプレート」編集</a:t>
            </a:r>
            <a:endParaRPr b="0" lang="en-US" sz="2000" spc="-1" strike="noStrike">
              <a:latin typeface="Arial"/>
            </a:endParaRPr>
          </a:p>
        </p:txBody>
      </p:sp>
      <p:sp>
        <p:nvSpPr>
          <p:cNvPr id="417" name="CustomShape 6"/>
          <p:cNvSpPr/>
          <p:nvPr/>
        </p:nvSpPr>
        <p:spPr>
          <a:xfrm>
            <a:off x="2647800" y="4529520"/>
            <a:ext cx="5818680" cy="396000"/>
          </a:xfrm>
          <a:prstGeom prst="rect">
            <a:avLst/>
          </a:prstGeom>
          <a:noFill/>
          <a:ln w="12600">
            <a:solidFill>
              <a:srgbClr val="333333"/>
            </a:solidFill>
            <a:round/>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Meiryo UI"/>
                <a:ea typeface="Meiryo UI"/>
              </a:rPr>
              <a:t>設定ファイル「</a:t>
            </a:r>
            <a:r>
              <a:rPr b="0" lang="en-US" sz="2000" spc="-1" strike="noStrike">
                <a:solidFill>
                  <a:srgbClr val="000000"/>
                </a:solidFill>
                <a:latin typeface="Meiryo UI"/>
                <a:ea typeface="Meiryo UI"/>
              </a:rPr>
              <a:t>config.groovy</a:t>
            </a:r>
            <a:r>
              <a:rPr b="0" lang="en-US" sz="2000" spc="-1" strike="noStrike">
                <a:solidFill>
                  <a:srgbClr val="000000"/>
                </a:solidFill>
                <a:latin typeface="Meiryo UI"/>
                <a:ea typeface="Meiryo UI"/>
              </a:rPr>
              <a:t>」の接続アカウント設定</a:t>
            </a:r>
            <a:endParaRPr b="0" lang="en-US" sz="2000" spc="-1" strike="noStrike">
              <a:latin typeface="Arial"/>
            </a:endParaRPr>
          </a:p>
        </p:txBody>
      </p:sp>
      <p:sp>
        <p:nvSpPr>
          <p:cNvPr id="418" name="CustomShape 7"/>
          <p:cNvSpPr/>
          <p:nvPr/>
        </p:nvSpPr>
        <p:spPr>
          <a:xfrm>
            <a:off x="2223720" y="5294520"/>
            <a:ext cx="3697200" cy="396000"/>
          </a:xfrm>
          <a:prstGeom prst="rect">
            <a:avLst/>
          </a:prstGeom>
          <a:noFill/>
          <a:ln w="12600">
            <a:solidFill>
              <a:srgbClr val="333333"/>
            </a:solidFill>
            <a:round/>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Meiryo UI"/>
                <a:ea typeface="Meiryo UI"/>
              </a:rPr>
              <a:t>検査実行</a:t>
            </a:r>
            <a:endParaRPr b="0" lang="en-US" sz="2000" spc="-1" strike="noStrike">
              <a:latin typeface="Arial"/>
            </a:endParaRPr>
          </a:p>
        </p:txBody>
      </p:sp>
      <p:sp>
        <p:nvSpPr>
          <p:cNvPr id="419" name="CustomShape 8"/>
          <p:cNvSpPr/>
          <p:nvPr/>
        </p:nvSpPr>
        <p:spPr>
          <a:xfrm>
            <a:off x="2223720" y="5923440"/>
            <a:ext cx="3697200" cy="396000"/>
          </a:xfrm>
          <a:prstGeom prst="rect">
            <a:avLst/>
          </a:prstGeom>
          <a:noFill/>
          <a:ln w="12600">
            <a:solidFill>
              <a:srgbClr val="333333"/>
            </a:solidFill>
            <a:round/>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Meiryo UI"/>
                <a:ea typeface="Meiryo UI"/>
              </a:rPr>
              <a:t>検査結果のコミット</a:t>
            </a:r>
            <a:endParaRPr b="0" lang="en-US" sz="2000" spc="-1" strike="noStrike">
              <a:latin typeface="Arial"/>
            </a:endParaRPr>
          </a:p>
        </p:txBody>
      </p:sp>
      <p:sp>
        <p:nvSpPr>
          <p:cNvPr id="420" name="Line 9"/>
          <p:cNvSpPr/>
          <p:nvPr/>
        </p:nvSpPr>
        <p:spPr>
          <a:xfrm flipH="1">
            <a:off x="2647800" y="2131560"/>
            <a:ext cx="1080" cy="424080"/>
          </a:xfrm>
          <a:prstGeom prst="line">
            <a:avLst/>
          </a:prstGeom>
          <a:ln w="12600">
            <a:solidFill>
              <a:schemeClr val="tx1"/>
            </a:solidFill>
            <a:round/>
            <a:tailEnd len="lg" type="stealth" w="lg"/>
          </a:ln>
        </p:spPr>
        <p:style>
          <a:lnRef idx="0"/>
          <a:fillRef idx="0"/>
          <a:effectRef idx="0"/>
          <a:fontRef idx="minor"/>
        </p:style>
      </p:sp>
      <p:sp>
        <p:nvSpPr>
          <p:cNvPr id="421" name="Line 10"/>
          <p:cNvSpPr/>
          <p:nvPr/>
        </p:nvSpPr>
        <p:spPr>
          <a:xfrm flipH="1">
            <a:off x="2647800" y="2953080"/>
            <a:ext cx="720" cy="303480"/>
          </a:xfrm>
          <a:prstGeom prst="line">
            <a:avLst/>
          </a:prstGeom>
          <a:ln w="12600">
            <a:solidFill>
              <a:schemeClr val="tx1"/>
            </a:solidFill>
            <a:round/>
            <a:tailEnd len="lg" type="stealth" w="lg"/>
          </a:ln>
        </p:spPr>
        <p:style>
          <a:lnRef idx="0"/>
          <a:fillRef idx="0"/>
          <a:effectRef idx="0"/>
          <a:fontRef idx="minor"/>
        </p:style>
      </p:sp>
      <p:sp>
        <p:nvSpPr>
          <p:cNvPr id="422" name="Line 11"/>
          <p:cNvSpPr/>
          <p:nvPr/>
        </p:nvSpPr>
        <p:spPr>
          <a:xfrm flipH="1">
            <a:off x="3314520" y="3654360"/>
            <a:ext cx="720" cy="241920"/>
          </a:xfrm>
          <a:prstGeom prst="line">
            <a:avLst/>
          </a:prstGeom>
          <a:ln w="12600">
            <a:solidFill>
              <a:schemeClr val="tx1"/>
            </a:solidFill>
            <a:round/>
            <a:tailEnd len="lg" type="stealth" w="lg"/>
          </a:ln>
        </p:spPr>
        <p:style>
          <a:lnRef idx="0"/>
          <a:fillRef idx="0"/>
          <a:effectRef idx="0"/>
          <a:fontRef idx="minor"/>
        </p:style>
      </p:sp>
      <p:sp>
        <p:nvSpPr>
          <p:cNvPr id="423" name="Line 12"/>
          <p:cNvSpPr/>
          <p:nvPr/>
        </p:nvSpPr>
        <p:spPr>
          <a:xfrm flipH="1">
            <a:off x="3314520" y="4286880"/>
            <a:ext cx="720" cy="242280"/>
          </a:xfrm>
          <a:prstGeom prst="line">
            <a:avLst/>
          </a:prstGeom>
          <a:ln w="12600">
            <a:solidFill>
              <a:schemeClr val="tx1"/>
            </a:solidFill>
            <a:round/>
            <a:tailEnd len="lg" type="stealth" w="lg"/>
          </a:ln>
        </p:spPr>
        <p:style>
          <a:lnRef idx="0"/>
          <a:fillRef idx="0"/>
          <a:effectRef idx="0"/>
          <a:fontRef idx="minor"/>
        </p:style>
      </p:sp>
      <p:sp>
        <p:nvSpPr>
          <p:cNvPr id="424" name="Line 13"/>
          <p:cNvSpPr/>
          <p:nvPr/>
        </p:nvSpPr>
        <p:spPr>
          <a:xfrm flipH="1">
            <a:off x="3314520" y="4926960"/>
            <a:ext cx="1440" cy="363600"/>
          </a:xfrm>
          <a:prstGeom prst="line">
            <a:avLst/>
          </a:prstGeom>
          <a:ln w="12600">
            <a:solidFill>
              <a:schemeClr val="tx1"/>
            </a:solidFill>
            <a:round/>
            <a:tailEnd len="lg" type="stealth" w="lg"/>
          </a:ln>
        </p:spPr>
        <p:style>
          <a:lnRef idx="0"/>
          <a:fillRef idx="0"/>
          <a:effectRef idx="0"/>
          <a:fontRef idx="minor"/>
        </p:style>
      </p:sp>
      <p:sp>
        <p:nvSpPr>
          <p:cNvPr id="425" name="Line 14"/>
          <p:cNvSpPr/>
          <p:nvPr/>
        </p:nvSpPr>
        <p:spPr>
          <a:xfrm flipH="1">
            <a:off x="3314520" y="5681160"/>
            <a:ext cx="720" cy="241920"/>
          </a:xfrm>
          <a:prstGeom prst="line">
            <a:avLst/>
          </a:prstGeom>
          <a:ln w="12600">
            <a:solidFill>
              <a:schemeClr val="tx1"/>
            </a:solidFill>
            <a:round/>
            <a:tailEnd len="lg" type="stealth" w="lg"/>
          </a:ln>
        </p:spPr>
        <p:style>
          <a:lnRef idx="0"/>
          <a:fillRef idx="0"/>
          <a:effectRef idx="0"/>
          <a:fontRef idx="minor"/>
        </p:style>
      </p:sp>
      <p:sp>
        <p:nvSpPr>
          <p:cNvPr id="426" name="CustomShape 15"/>
          <p:cNvSpPr/>
          <p:nvPr/>
        </p:nvSpPr>
        <p:spPr>
          <a:xfrm>
            <a:off x="1435680" y="2753280"/>
            <a:ext cx="1864800" cy="3776040"/>
          </a:xfrm>
          <a:custGeom>
            <a:avLst/>
            <a:gdLst/>
            <a:ahLst/>
            <a:rect l="l" t="t" r="r" b="b"/>
            <a:pathLst>
              <a:path w="1864995" h="3776345">
                <a:moveTo>
                  <a:pt x="1864995" y="3594501"/>
                </a:moveTo>
                <a:lnTo>
                  <a:pt x="1864995" y="3776345"/>
                </a:lnTo>
                <a:lnTo>
                  <a:pt x="0" y="3776345"/>
                </a:lnTo>
                <a:lnTo>
                  <a:pt x="0" y="0"/>
                </a:lnTo>
                <a:lnTo>
                  <a:pt x="321585" y="0"/>
                </a:lnTo>
              </a:path>
            </a:pathLst>
          </a:custGeom>
          <a:noFill/>
          <a:ln w="12600">
            <a:solidFill>
              <a:schemeClr val="tx1"/>
            </a:solidFill>
            <a:round/>
            <a:tailEnd len="lg" type="stealth" w="lg"/>
          </a:ln>
        </p:spPr>
        <p:style>
          <a:lnRef idx="0"/>
          <a:fillRef idx="0"/>
          <a:effectRef idx="0"/>
          <a:fontRef idx="minor"/>
        </p:style>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予行演習モードについて</a:t>
            </a:r>
            <a:endParaRPr b="0" lang="en-US" sz="4400" spc="-1" strike="noStrike">
              <a:latin typeface="Arial"/>
            </a:endParaRPr>
          </a:p>
        </p:txBody>
      </p:sp>
      <p:sp>
        <p:nvSpPr>
          <p:cNvPr id="428" name="CustomShape 2"/>
          <p:cNvSpPr/>
          <p:nvPr/>
        </p:nvSpPr>
        <p:spPr>
          <a:xfrm>
            <a:off x="504360" y="1769040"/>
            <a:ext cx="9069480" cy="275112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getconfig </a:t>
            </a:r>
            <a:r>
              <a:rPr b="0" lang="en-US" sz="1800" spc="-1" strike="noStrike">
                <a:solidFill>
                  <a:srgbClr val="000000"/>
                </a:solidFill>
                <a:latin typeface="Meiryo UI"/>
                <a:ea typeface="Meiryo UI"/>
              </a:rPr>
              <a:t>オプションで、 “</a:t>
            </a:r>
            <a:r>
              <a:rPr b="0" lang="en-US" sz="1800" spc="-1" strike="noStrike">
                <a:solidFill>
                  <a:srgbClr val="000000"/>
                </a:solidFill>
                <a:latin typeface="Meiryo UI"/>
                <a:ea typeface="Meiryo UI"/>
              </a:rPr>
              <a:t>-d” </a:t>
            </a:r>
            <a:r>
              <a:rPr b="0" lang="en-US" sz="1800" spc="-1" strike="noStrike">
                <a:solidFill>
                  <a:srgbClr val="000000"/>
                </a:solidFill>
                <a:latin typeface="Meiryo UI"/>
                <a:ea typeface="Meiryo UI"/>
              </a:rPr>
              <a:t>オプションを追加すると予行演習</a:t>
            </a:r>
            <a:r>
              <a:rPr b="0" lang="en-US" sz="1800" spc="-1" strike="noStrike">
                <a:solidFill>
                  <a:srgbClr val="000000"/>
                </a:solidFill>
                <a:latin typeface="Meiryo UI"/>
                <a:ea typeface="Meiryo UI"/>
              </a:rPr>
              <a:t>(DryRun)</a:t>
            </a:r>
            <a:r>
              <a:rPr b="0" lang="en-US" sz="1800" spc="-1" strike="noStrike">
                <a:solidFill>
                  <a:srgbClr val="000000"/>
                </a:solidFill>
                <a:latin typeface="Meiryo UI"/>
                <a:ea typeface="Meiryo UI"/>
              </a:rPr>
              <a:t>モードを実行します</a:t>
            </a:r>
            <a:endParaRPr b="0" lang="en-US" sz="1800" spc="-1" strike="noStrike">
              <a:latin typeface="Arial"/>
            </a:endParaRPr>
          </a:p>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予行演習モードを使用すると、検査対象へのアクセスをせずに、保存済みの収集ログから再検査を行います</a:t>
            </a:r>
            <a:endParaRPr b="0" lang="en-US" sz="1800" spc="-1" strike="noStrike">
              <a:latin typeface="Arial"/>
            </a:endParaRPr>
          </a:p>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始めて検査を実行する場合は、まず予行演習モードデモ用のサンプルで一連の動作を確認してください</a:t>
            </a:r>
            <a:endParaRPr b="0" lang="en-US" sz="1800" spc="-1" strike="noStrike">
              <a:latin typeface="Arial"/>
            </a:endParaRPr>
          </a:p>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本書では、予行演習モードの動作を中心に手順を説明します</a:t>
            </a:r>
            <a:endParaRPr b="0" lang="en-US" sz="1800" spc="-1" strike="noStrike">
              <a:latin typeface="Arial"/>
            </a:endParaRPr>
          </a:p>
          <a:p>
            <a:pPr>
              <a:lnSpc>
                <a:spcPct val="100000"/>
              </a:lnSpc>
            </a:pPr>
            <a:endParaRPr b="0" lang="en-US"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プロジェクトの作成</a:t>
            </a:r>
            <a:endParaRPr b="0" lang="en-US" sz="4400" spc="-1" strike="noStrike">
              <a:latin typeface="Arial"/>
            </a:endParaRPr>
          </a:p>
        </p:txBody>
      </p:sp>
      <p:sp>
        <p:nvSpPr>
          <p:cNvPr id="430" name="CustomShape 2"/>
          <p:cNvSpPr/>
          <p:nvPr/>
        </p:nvSpPr>
        <p:spPr>
          <a:xfrm>
            <a:off x="503640" y="1769040"/>
            <a:ext cx="9254880" cy="161244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1600" spc="-1" strike="noStrike">
                <a:solidFill>
                  <a:srgbClr val="000000"/>
                </a:solidFill>
                <a:latin typeface="Meiryo UI"/>
                <a:ea typeface="Meiryo UI"/>
              </a:rPr>
              <a:t>はじめに検査用プロジェクトを作成します</a:t>
            </a:r>
            <a:endParaRPr b="0" lang="en-US" sz="1600" spc="-1" strike="noStrike">
              <a:latin typeface="Arial"/>
            </a:endParaRPr>
          </a:p>
          <a:p>
            <a:pPr marL="431640" indent="-321480">
              <a:lnSpc>
                <a:spcPct val="100000"/>
              </a:lnSpc>
              <a:buClr>
                <a:srgbClr val="000000"/>
              </a:buClr>
              <a:buFont typeface="Wingdings" charset="2"/>
              <a:buChar char=""/>
            </a:pPr>
            <a:r>
              <a:rPr b="0" lang="en-US" sz="1600" spc="-1" strike="noStrike">
                <a:solidFill>
                  <a:srgbClr val="000000"/>
                </a:solidFill>
                <a:latin typeface="Meiryo UI"/>
                <a:ea typeface="Meiryo UI"/>
              </a:rPr>
              <a:t>PowerShell</a:t>
            </a:r>
            <a:r>
              <a:rPr b="0" lang="en-US" sz="1600" spc="-1" strike="noStrike">
                <a:solidFill>
                  <a:srgbClr val="000000"/>
                </a:solidFill>
                <a:latin typeface="Meiryo UI"/>
                <a:ea typeface="Meiryo UI"/>
              </a:rPr>
              <a:t>を開き、 「</a:t>
            </a:r>
            <a:r>
              <a:rPr b="0" lang="en-US" sz="1600" spc="-1" strike="noStrike">
                <a:solidFill>
                  <a:srgbClr val="000000"/>
                </a:solidFill>
                <a:latin typeface="Meiryo UI"/>
                <a:ea typeface="Meiryo UI"/>
              </a:rPr>
              <a:t>getconfig -g &lt;</a:t>
            </a:r>
            <a:r>
              <a:rPr b="0" lang="en-US" sz="1600" spc="-1" strike="noStrike">
                <a:solidFill>
                  <a:srgbClr val="000000"/>
                </a:solidFill>
                <a:latin typeface="Meiryo UI"/>
                <a:ea typeface="Meiryo UI"/>
              </a:rPr>
              <a:t>プロジェクトホーム</a:t>
            </a:r>
            <a:r>
              <a:rPr b="0" lang="en-US" sz="1600" spc="-1" strike="noStrike">
                <a:solidFill>
                  <a:srgbClr val="000000"/>
                </a:solidFill>
                <a:latin typeface="Meiryo UI"/>
                <a:ea typeface="Meiryo UI"/>
              </a:rPr>
              <a:t>&gt;</a:t>
            </a:r>
            <a:r>
              <a:rPr b="0" lang="en-US" sz="1600" spc="-1" strike="noStrike">
                <a:solidFill>
                  <a:srgbClr val="000000"/>
                </a:solidFill>
                <a:latin typeface="Meiryo UI"/>
                <a:ea typeface="Meiryo UI"/>
              </a:rPr>
              <a:t>」で指定したディレクトリにプロジェクトを作成します</a:t>
            </a:r>
            <a:endParaRPr b="0" lang="en-US" sz="1600" spc="-1" strike="noStrike">
              <a:latin typeface="Arial"/>
            </a:endParaRPr>
          </a:p>
          <a:p>
            <a:pPr marL="431640" indent="-321480">
              <a:lnSpc>
                <a:spcPct val="100000"/>
              </a:lnSpc>
              <a:buClr>
                <a:srgbClr val="000000"/>
              </a:buClr>
              <a:buFont typeface="Wingdings" charset="2"/>
              <a:buChar char=""/>
            </a:pPr>
            <a:r>
              <a:rPr b="0" lang="en-US" sz="1600" spc="-1" strike="noStrike">
                <a:solidFill>
                  <a:srgbClr val="000000"/>
                </a:solidFill>
                <a:latin typeface="Meiryo UI"/>
                <a:ea typeface="Meiryo UI"/>
              </a:rPr>
              <a:t>ここでは、</a:t>
            </a:r>
            <a:r>
              <a:rPr b="0" lang="en-US" sz="1600" spc="-1" strike="noStrike">
                <a:solidFill>
                  <a:srgbClr val="000000"/>
                </a:solidFill>
                <a:latin typeface="Meiryo UI"/>
                <a:ea typeface="Meiryo UI"/>
              </a:rPr>
              <a:t>c:\users\administrator\</a:t>
            </a:r>
            <a:r>
              <a:rPr b="0" lang="en-US" sz="1600" spc="-1" strike="noStrike">
                <a:solidFill>
                  <a:srgbClr val="000000"/>
                </a:solidFill>
                <a:latin typeface="Meiryo UI"/>
                <a:ea typeface="Meiryo UI"/>
              </a:rPr>
              <a:t>の下に </a:t>
            </a:r>
            <a:r>
              <a:rPr b="0" lang="en-US" sz="1600" spc="-1" strike="noStrike">
                <a:solidFill>
                  <a:srgbClr val="000000"/>
                </a:solidFill>
                <a:latin typeface="Meiryo UI"/>
                <a:ea typeface="Meiryo UI"/>
              </a:rPr>
              <a:t>test1</a:t>
            </a:r>
            <a:r>
              <a:rPr b="0" lang="en-US" sz="1600" spc="-1" strike="noStrike">
                <a:solidFill>
                  <a:srgbClr val="000000"/>
                </a:solidFill>
                <a:latin typeface="Meiryo UI"/>
                <a:ea typeface="Meiryo UI"/>
              </a:rPr>
              <a:t>というプロジェクトを作成します</a:t>
            </a:r>
            <a:br/>
            <a:br/>
            <a:r>
              <a:rPr b="0" lang="en-US" sz="1600" spc="-1" strike="noStrike">
                <a:solidFill>
                  <a:srgbClr val="000000"/>
                </a:solidFill>
                <a:latin typeface="Meiryo UI"/>
                <a:ea typeface="Meiryo UI"/>
              </a:rPr>
              <a:t>cd c:\users\administrator</a:t>
            </a:r>
            <a:br/>
            <a:r>
              <a:rPr b="0" lang="en-US" sz="1600" spc="-1" strike="noStrike">
                <a:solidFill>
                  <a:srgbClr val="000000"/>
                </a:solidFill>
                <a:latin typeface="Meiryo UI"/>
                <a:ea typeface="Meiryo UI"/>
              </a:rPr>
              <a:t>getconfig -g test1</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p:txBody>
      </p:sp>
      <p:pic>
        <p:nvPicPr>
          <p:cNvPr id="431" name="図 237" descr=""/>
          <p:cNvPicPr/>
          <p:nvPr/>
        </p:nvPicPr>
        <p:blipFill>
          <a:blip r:embed="rId1"/>
          <a:stretch/>
        </p:blipFill>
        <p:spPr>
          <a:xfrm>
            <a:off x="995760" y="3413880"/>
            <a:ext cx="8076960" cy="384516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504360" y="301680"/>
            <a:ext cx="9069480" cy="58478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Linux</a:t>
            </a:r>
            <a:r>
              <a:rPr b="0" lang="en-US" sz="4400" spc="-1" strike="noStrike">
                <a:solidFill>
                  <a:srgbClr val="000000"/>
                </a:solidFill>
                <a:latin typeface="Meiryo UI"/>
                <a:ea typeface="Meiryo UI"/>
              </a:rPr>
              <a:t>検査</a:t>
            </a:r>
            <a:endParaRPr b="0" lang="en-US" sz="44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Linux</a:t>
            </a:r>
            <a:r>
              <a:rPr b="0" lang="en-US" sz="4400" spc="-1" strike="noStrike">
                <a:solidFill>
                  <a:srgbClr val="000000"/>
                </a:solidFill>
                <a:latin typeface="Meiryo UI"/>
                <a:ea typeface="Meiryo UI"/>
              </a:rPr>
              <a:t>検査対象シート入力</a:t>
            </a:r>
            <a:r>
              <a:rPr b="0" lang="en-US" sz="4400" spc="-1" strike="noStrike">
                <a:solidFill>
                  <a:srgbClr val="000000"/>
                </a:solidFill>
                <a:latin typeface="Meiryo UI"/>
                <a:ea typeface="Meiryo UI"/>
              </a:rPr>
              <a:t>1</a:t>
            </a:r>
            <a:endParaRPr b="0" lang="en-US" sz="4400" spc="-1" strike="noStrike">
              <a:latin typeface="Arial"/>
            </a:endParaRPr>
          </a:p>
        </p:txBody>
      </p:sp>
      <p:sp>
        <p:nvSpPr>
          <p:cNvPr id="434" name="CustomShape 2"/>
          <p:cNvSpPr/>
          <p:nvPr/>
        </p:nvSpPr>
        <p:spPr>
          <a:xfrm>
            <a:off x="504360" y="1769040"/>
            <a:ext cx="9288360" cy="160308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プロジェクトディレクトリに移動し、「サーバチェックシート</a:t>
            </a:r>
            <a:r>
              <a:rPr b="0" lang="en-US" sz="1800" spc="-1" strike="noStrike">
                <a:solidFill>
                  <a:srgbClr val="000000"/>
                </a:solidFill>
                <a:latin typeface="Meiryo UI"/>
                <a:ea typeface="Meiryo UI"/>
              </a:rPr>
              <a:t>.xlsx</a:t>
            </a:r>
            <a:r>
              <a:rPr b="0" lang="en-US" sz="1800" spc="-1" strike="noStrike">
                <a:solidFill>
                  <a:srgbClr val="000000"/>
                </a:solidFill>
                <a:latin typeface="Meiryo UI"/>
                <a:ea typeface="Meiryo UI"/>
              </a:rPr>
              <a:t>」を開いて編集します</a:t>
            </a:r>
            <a:endParaRPr b="0" lang="en-US" sz="1800" spc="-1" strike="noStrike">
              <a:latin typeface="Arial"/>
            </a:endParaRPr>
          </a:p>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シート「検査対象」の入力列に 検査対象の </a:t>
            </a:r>
            <a:r>
              <a:rPr b="0" lang="en-US" sz="1800" spc="-1" strike="noStrike">
                <a:solidFill>
                  <a:srgbClr val="000000"/>
                </a:solidFill>
                <a:latin typeface="Meiryo UI"/>
                <a:ea typeface="Meiryo UI"/>
              </a:rPr>
              <a:t>Linux </a:t>
            </a:r>
            <a:r>
              <a:rPr b="0" lang="en-US" sz="1800" spc="-1" strike="noStrike">
                <a:solidFill>
                  <a:srgbClr val="000000"/>
                </a:solidFill>
                <a:latin typeface="Meiryo UI"/>
                <a:ea typeface="Meiryo UI"/>
              </a:rPr>
              <a:t>サーバの情報を設定します</a:t>
            </a:r>
            <a:endParaRPr b="0" lang="en-US" sz="1800" spc="-1" strike="noStrike">
              <a:latin typeface="Arial"/>
            </a:endParaRPr>
          </a:p>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予行演習モードで実行する場合は、本設定のまま検査を実行してください</a:t>
            </a:r>
            <a:endParaRPr b="0" lang="en-US" sz="1800" spc="-1" strike="noStrike">
              <a:latin typeface="Arial"/>
            </a:endParaRPr>
          </a:p>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実機で検査する場合は、次ページからの各項目を設定してください</a:t>
            </a:r>
            <a:br/>
            <a:r>
              <a:rPr b="0" lang="en-US" sz="1600" spc="-1" strike="noStrike">
                <a:solidFill>
                  <a:srgbClr val="000000"/>
                </a:solidFill>
                <a:latin typeface="Meiryo UI"/>
              </a:rPr>
              <a:t> </a:t>
            </a:r>
            <a:endParaRPr b="0" lang="en-US" sz="1600" spc="-1" strike="noStrike">
              <a:latin typeface="Arial"/>
            </a:endParaRPr>
          </a:p>
        </p:txBody>
      </p:sp>
      <p:pic>
        <p:nvPicPr>
          <p:cNvPr id="435" name="図 1" descr=""/>
          <p:cNvPicPr/>
          <p:nvPr/>
        </p:nvPicPr>
        <p:blipFill>
          <a:blip r:embed="rId1"/>
          <a:srcRect l="0" t="0" r="34929" b="0"/>
          <a:stretch/>
        </p:blipFill>
        <p:spPr>
          <a:xfrm>
            <a:off x="992520" y="3707640"/>
            <a:ext cx="8574120" cy="2231640"/>
          </a:xfrm>
          <a:prstGeom prst="rect">
            <a:avLst/>
          </a:prstGeom>
          <a:ln>
            <a:noFill/>
          </a:ln>
        </p:spPr>
      </p:pic>
      <p:sp>
        <p:nvSpPr>
          <p:cNvPr id="436" name="CustomShape 3"/>
          <p:cNvSpPr/>
          <p:nvPr/>
        </p:nvSpPr>
        <p:spPr>
          <a:xfrm>
            <a:off x="663120" y="4569120"/>
            <a:ext cx="9129240" cy="645480"/>
          </a:xfrm>
          <a:prstGeom prst="rect">
            <a:avLst/>
          </a:prstGeom>
          <a:noFill/>
          <a:ln>
            <a:round/>
          </a:ln>
        </p:spPr>
        <p:style>
          <a:lnRef idx="2">
            <a:schemeClr val="accent2"/>
          </a:lnRef>
          <a:fillRef idx="1">
            <a:schemeClr val="lt1"/>
          </a:fillRef>
          <a:effectRef idx="0">
            <a:schemeClr val="accent2"/>
          </a:effectRef>
          <a:fontRef idx="minor"/>
        </p:style>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Linux</a:t>
            </a:r>
            <a:r>
              <a:rPr b="0" lang="en-US" sz="4400" spc="-1" strike="noStrike">
                <a:solidFill>
                  <a:srgbClr val="000000"/>
                </a:solidFill>
                <a:latin typeface="Meiryo UI"/>
                <a:ea typeface="Meiryo UI"/>
              </a:rPr>
              <a:t>検査対象シート入力</a:t>
            </a:r>
            <a:r>
              <a:rPr b="0" lang="en-US" sz="4400" spc="-1" strike="noStrike">
                <a:solidFill>
                  <a:srgbClr val="000000"/>
                </a:solidFill>
                <a:latin typeface="Meiryo UI"/>
                <a:ea typeface="Meiryo UI"/>
              </a:rPr>
              <a:t>2</a:t>
            </a:r>
            <a:endParaRPr b="0" lang="en-US" sz="4400" spc="-1" strike="noStrike">
              <a:latin typeface="Arial"/>
            </a:endParaRPr>
          </a:p>
        </p:txBody>
      </p:sp>
      <p:sp>
        <p:nvSpPr>
          <p:cNvPr id="438" name="CustomShape 2"/>
          <p:cNvSpPr/>
          <p:nvPr/>
        </p:nvSpPr>
        <p:spPr>
          <a:xfrm>
            <a:off x="504360" y="1769040"/>
            <a:ext cx="9288360" cy="440136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以下は、必須入力項目となります</a:t>
            </a:r>
            <a:endParaRPr b="0" lang="en-US" sz="1800" spc="-1" strike="noStrike">
              <a:latin typeface="Arial"/>
            </a:endParaRPr>
          </a:p>
          <a:p>
            <a:pPr lvl="1" marL="888840" indent="-321480">
              <a:lnSpc>
                <a:spcPct val="100000"/>
              </a:lnSpc>
              <a:buClr>
                <a:srgbClr val="000000"/>
              </a:buClr>
              <a:buFont typeface="Wingdings" charset="2"/>
              <a:buChar char=""/>
            </a:pPr>
            <a:r>
              <a:rPr b="0" lang="en-US" sz="1800" spc="-1" strike="noStrike">
                <a:solidFill>
                  <a:srgbClr val="000000"/>
                </a:solidFill>
                <a:latin typeface="Meiryo UI"/>
                <a:ea typeface="Meiryo UI"/>
              </a:rPr>
              <a:t>「検査ドメイン」</a:t>
            </a:r>
            <a:r>
              <a:rPr b="0" lang="en-US" sz="1800" spc="-1" strike="noStrike">
                <a:solidFill>
                  <a:srgbClr val="000000"/>
                </a:solidFill>
                <a:latin typeface="Meiryo UI"/>
                <a:ea typeface="Meiryo UI"/>
              </a:rPr>
              <a:t>	</a:t>
            </a: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Linux”</a:t>
            </a:r>
            <a:r>
              <a:rPr b="0" lang="en-US" sz="1800" spc="-1" strike="noStrike">
                <a:solidFill>
                  <a:srgbClr val="000000"/>
                </a:solidFill>
                <a:latin typeface="Meiryo UI"/>
                <a:ea typeface="Meiryo UI"/>
              </a:rPr>
              <a:t>を入力してください</a:t>
            </a:r>
            <a:endParaRPr b="0" lang="en-US" sz="1800" spc="-1" strike="noStrike">
              <a:latin typeface="Arial"/>
            </a:endParaRPr>
          </a:p>
          <a:p>
            <a:pPr lvl="1" marL="888840" indent="-321480">
              <a:lnSpc>
                <a:spcPct val="100000"/>
              </a:lnSpc>
              <a:buClr>
                <a:srgbClr val="000000"/>
              </a:buClr>
              <a:buFont typeface="Wingdings" charset="2"/>
              <a:buChar char=""/>
            </a:pPr>
            <a:r>
              <a:rPr b="0" lang="en-US" sz="1800" spc="-1" strike="noStrike">
                <a:solidFill>
                  <a:srgbClr val="000000"/>
                </a:solidFill>
                <a:latin typeface="Meiryo UI"/>
                <a:ea typeface="Meiryo UI"/>
              </a:rPr>
              <a:t>「対象サーバ」</a:t>
            </a:r>
            <a:r>
              <a:rPr b="0" lang="en-US" sz="1800" spc="-1" strike="noStrike">
                <a:solidFill>
                  <a:srgbClr val="000000"/>
                </a:solidFill>
                <a:latin typeface="Meiryo UI"/>
                <a:ea typeface="Meiryo UI"/>
              </a:rPr>
              <a:t>	</a:t>
            </a:r>
            <a:r>
              <a:rPr b="0" lang="en-US" sz="1800" spc="-1" strike="noStrike">
                <a:solidFill>
                  <a:srgbClr val="000000"/>
                </a:solidFill>
                <a:latin typeface="Meiryo UI"/>
                <a:ea typeface="Meiryo UI"/>
              </a:rPr>
              <a:t>検査対象のホスト名を入力</a:t>
            </a:r>
            <a:endParaRPr b="0" lang="en-US" sz="1800" spc="-1" strike="noStrike">
              <a:latin typeface="Arial"/>
            </a:endParaRPr>
          </a:p>
          <a:p>
            <a:pPr lvl="1" marL="888840" indent="-321480">
              <a:lnSpc>
                <a:spcPct val="100000"/>
              </a:lnSpc>
              <a:buClr>
                <a:srgbClr val="000000"/>
              </a:buClr>
              <a:buFont typeface="Wingdings" charset="2"/>
              <a:buChar char=""/>
            </a:pP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IP</a:t>
            </a:r>
            <a:r>
              <a:rPr b="0" lang="en-US" sz="1800" spc="-1" strike="noStrike">
                <a:solidFill>
                  <a:srgbClr val="000000"/>
                </a:solidFill>
                <a:latin typeface="Meiryo UI"/>
                <a:ea typeface="Meiryo UI"/>
              </a:rPr>
              <a:t>アドレス」</a:t>
            </a:r>
            <a:r>
              <a:rPr b="0" lang="en-US" sz="1800" spc="-1" strike="noStrike">
                <a:solidFill>
                  <a:srgbClr val="000000"/>
                </a:solidFill>
                <a:latin typeface="Meiryo UI"/>
                <a:ea typeface="Meiryo UI"/>
              </a:rPr>
              <a:t>	</a:t>
            </a:r>
            <a:r>
              <a:rPr b="0" lang="en-US" sz="1800" spc="-1" strike="noStrike">
                <a:solidFill>
                  <a:srgbClr val="000000"/>
                </a:solidFill>
                <a:latin typeface="Meiryo UI"/>
                <a:ea typeface="Meiryo UI"/>
              </a:rPr>
              <a:t>検査対象の</a:t>
            </a:r>
            <a:r>
              <a:rPr b="0" lang="en-US" sz="1800" spc="-1" strike="noStrike">
                <a:solidFill>
                  <a:srgbClr val="000000"/>
                </a:solidFill>
                <a:latin typeface="Meiryo UI"/>
                <a:ea typeface="Meiryo UI"/>
              </a:rPr>
              <a:t>IP</a:t>
            </a:r>
            <a:r>
              <a:rPr b="0" lang="en-US" sz="1800" spc="-1" strike="noStrike">
                <a:solidFill>
                  <a:srgbClr val="000000"/>
                </a:solidFill>
                <a:latin typeface="Meiryo UI"/>
                <a:ea typeface="Meiryo UI"/>
              </a:rPr>
              <a:t>アドレスを入力</a:t>
            </a:r>
            <a:endParaRPr b="0" lang="en-US" sz="1800" spc="-1" strike="noStrike">
              <a:latin typeface="Arial"/>
            </a:endParaRPr>
          </a:p>
          <a:p>
            <a:pPr lvl="1" marL="888840" indent="-321480">
              <a:lnSpc>
                <a:spcPct val="100000"/>
              </a:lnSpc>
              <a:buClr>
                <a:srgbClr val="000000"/>
              </a:buClr>
              <a:buFont typeface="Wingdings" charset="2"/>
              <a:buChar char=""/>
            </a:pPr>
            <a:r>
              <a:rPr b="0" lang="en-US" sz="1800" spc="-1" strike="noStrike">
                <a:solidFill>
                  <a:srgbClr val="000000"/>
                </a:solidFill>
                <a:latin typeface="Meiryo UI"/>
                <a:ea typeface="Meiryo UI"/>
              </a:rPr>
              <a:t>「ユーザ</a:t>
            </a:r>
            <a:r>
              <a:rPr b="0" lang="en-US" sz="1800" spc="-1" strike="noStrike">
                <a:solidFill>
                  <a:srgbClr val="000000"/>
                </a:solidFill>
                <a:latin typeface="Meiryo UI"/>
                <a:ea typeface="Meiryo UI"/>
              </a:rPr>
              <a:t>ID</a:t>
            </a: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	</a:t>
            </a:r>
            <a:r>
              <a:rPr b="0" lang="en-US" sz="1800" spc="-1" strike="noStrike">
                <a:solidFill>
                  <a:srgbClr val="000000"/>
                </a:solidFill>
                <a:latin typeface="Meiryo UI"/>
                <a:ea typeface="Meiryo UI"/>
              </a:rPr>
              <a:t>後述する </a:t>
            </a:r>
            <a:r>
              <a:rPr b="0" lang="en-US" sz="1800" spc="-1" strike="noStrike">
                <a:solidFill>
                  <a:srgbClr val="000000"/>
                </a:solidFill>
                <a:latin typeface="Meiryo UI"/>
                <a:ea typeface="Meiryo UI"/>
              </a:rPr>
              <a:t>config.groovy </a:t>
            </a:r>
            <a:r>
              <a:rPr b="0" lang="en-US" sz="1800" spc="-1" strike="noStrike">
                <a:solidFill>
                  <a:srgbClr val="000000"/>
                </a:solidFill>
                <a:latin typeface="Meiryo UI"/>
                <a:ea typeface="Meiryo UI"/>
              </a:rPr>
              <a:t>設定ファイル内の</a:t>
            </a:r>
            <a:r>
              <a:rPr b="0" lang="en-US" sz="1800" spc="-1" strike="noStrike">
                <a:solidFill>
                  <a:srgbClr val="000000"/>
                </a:solidFill>
                <a:latin typeface="Meiryo UI"/>
                <a:ea typeface="Meiryo UI"/>
              </a:rPr>
              <a:t>OS</a:t>
            </a:r>
            <a:r>
              <a:rPr b="0" lang="en-US" sz="1800" spc="-1" strike="noStrike">
                <a:solidFill>
                  <a:srgbClr val="000000"/>
                </a:solidFill>
                <a:latin typeface="Meiryo UI"/>
                <a:ea typeface="Meiryo UI"/>
              </a:rPr>
              <a:t>アカウント</a:t>
            </a:r>
            <a:r>
              <a:rPr b="0" lang="en-US" sz="1800" spc="-1" strike="noStrike">
                <a:solidFill>
                  <a:srgbClr val="000000"/>
                </a:solidFill>
                <a:latin typeface="Meiryo UI"/>
                <a:ea typeface="Meiryo UI"/>
              </a:rPr>
              <a:t>ID</a:t>
            </a:r>
            <a:r>
              <a:rPr b="0" lang="en-US" sz="1800" spc="-1" strike="noStrike">
                <a:solidFill>
                  <a:srgbClr val="000000"/>
                </a:solidFill>
                <a:latin typeface="Meiryo UI"/>
                <a:ea typeface="Meiryo UI"/>
              </a:rPr>
              <a:t>を入力</a:t>
            </a:r>
            <a:br/>
            <a:r>
              <a:rPr b="0" lang="en-US" sz="1800" spc="-1" strike="noStrike">
                <a:solidFill>
                  <a:srgbClr val="000000"/>
                </a:solidFill>
                <a:latin typeface="Meiryo UI"/>
              </a:rPr>
              <a:t> </a:t>
            </a:r>
            <a:endParaRPr b="0" lang="en-US" sz="1800" spc="-1" strike="noStrike">
              <a:latin typeface="Arial"/>
            </a:endParaRPr>
          </a:p>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以下は、オプション入力項目となり、未記入の場合は処理をスキップします　　</a:t>
            </a:r>
            <a:endParaRPr b="0" lang="en-US" sz="1800" spc="-1" strike="noStrike">
              <a:latin typeface="Arial"/>
            </a:endParaRPr>
          </a:p>
          <a:p>
            <a:pPr lvl="1" marL="888840" indent="-321480">
              <a:lnSpc>
                <a:spcPct val="100000"/>
              </a:lnSpc>
              <a:buClr>
                <a:srgbClr val="000000"/>
              </a:buClr>
              <a:buFont typeface="Wingdings" charset="2"/>
              <a:buChar char=""/>
            </a:pPr>
            <a:r>
              <a:rPr b="0" lang="en-US" sz="1800" spc="-1" strike="noStrike">
                <a:solidFill>
                  <a:srgbClr val="000000"/>
                </a:solidFill>
                <a:latin typeface="Meiryo UI"/>
                <a:ea typeface="Meiryo UI"/>
              </a:rPr>
              <a:t>「テンプレート</a:t>
            </a:r>
            <a:r>
              <a:rPr b="0" lang="en-US" sz="1800" spc="-1" strike="noStrike">
                <a:solidFill>
                  <a:srgbClr val="000000"/>
                </a:solidFill>
                <a:latin typeface="Meiryo UI"/>
                <a:ea typeface="Meiryo UI"/>
              </a:rPr>
              <a:t>ID</a:t>
            </a: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	</a:t>
            </a:r>
            <a:r>
              <a:rPr b="0" lang="en-US" sz="1800" spc="-1" strike="noStrike">
                <a:solidFill>
                  <a:srgbClr val="000000"/>
                </a:solidFill>
                <a:latin typeface="Meiryo UI"/>
                <a:ea typeface="Meiryo UI"/>
              </a:rPr>
              <a:t>テンプレートシートのテンプレート</a:t>
            </a:r>
            <a:r>
              <a:rPr b="0" lang="en-US" sz="1800" spc="-1" strike="noStrike">
                <a:solidFill>
                  <a:srgbClr val="000000"/>
                </a:solidFill>
                <a:latin typeface="Meiryo UI"/>
                <a:ea typeface="Meiryo UI"/>
              </a:rPr>
              <a:t>ID</a:t>
            </a:r>
            <a:r>
              <a:rPr b="0" lang="en-US" sz="1800" spc="-1" strike="noStrike">
                <a:solidFill>
                  <a:srgbClr val="000000"/>
                </a:solidFill>
                <a:latin typeface="Meiryo UI"/>
                <a:ea typeface="Meiryo UI"/>
              </a:rPr>
              <a:t>を入力</a:t>
            </a:r>
            <a:endParaRPr b="0" lang="en-US" sz="1800" spc="-1" strike="noStrike">
              <a:latin typeface="Arial"/>
            </a:endParaRPr>
          </a:p>
          <a:p>
            <a:pPr lvl="1" marL="888840" indent="-321480">
              <a:lnSpc>
                <a:spcPct val="100000"/>
              </a:lnSpc>
              <a:buClr>
                <a:srgbClr val="000000"/>
              </a:buClr>
              <a:buFont typeface="Wingdings" charset="2"/>
              <a:buChar char=""/>
            </a:pPr>
            <a:r>
              <a:rPr b="0" lang="en-US" sz="1800" spc="-1" strike="noStrike">
                <a:solidFill>
                  <a:srgbClr val="000000"/>
                </a:solidFill>
                <a:latin typeface="Meiryo UI"/>
                <a:ea typeface="Meiryo UI"/>
              </a:rPr>
              <a:t>「比較対象」</a:t>
            </a:r>
            <a:r>
              <a:rPr b="0" lang="en-US" sz="1800" spc="-1" strike="noStrike">
                <a:solidFill>
                  <a:srgbClr val="000000"/>
                </a:solidFill>
                <a:latin typeface="Meiryo UI"/>
                <a:ea typeface="Meiryo UI"/>
              </a:rPr>
              <a:t>	</a:t>
            </a:r>
            <a:r>
              <a:rPr b="0" lang="en-US" sz="1800" spc="-1" strike="noStrike">
                <a:solidFill>
                  <a:srgbClr val="000000"/>
                </a:solidFill>
                <a:latin typeface="Meiryo UI"/>
                <a:ea typeface="Meiryo UI"/>
              </a:rPr>
              <a:t>検証結果の比較をする場合の比較対象ホスト名を入力</a:t>
            </a:r>
            <a:endParaRPr b="0" lang="en-US" sz="1800" spc="-1" strike="noStrike">
              <a:latin typeface="Arial"/>
            </a:endParaRPr>
          </a:p>
          <a:p>
            <a:pPr lvl="1" marL="888840" indent="-321480">
              <a:lnSpc>
                <a:spcPct val="100000"/>
              </a:lnSpc>
              <a:buClr>
                <a:srgbClr val="000000"/>
              </a:buClr>
              <a:buFont typeface="Wingdings" charset="2"/>
              <a:buChar char=""/>
            </a:pPr>
            <a:r>
              <a:rPr b="0" lang="en-US" sz="1800" spc="-1" strike="noStrike">
                <a:solidFill>
                  <a:srgbClr val="000000"/>
                </a:solidFill>
                <a:latin typeface="Meiryo UI"/>
                <a:ea typeface="Meiryo UI"/>
              </a:rPr>
              <a:t>「エイリアス名」</a:t>
            </a:r>
            <a:r>
              <a:rPr b="0" lang="en-US" sz="1800" spc="-1" strike="noStrike">
                <a:solidFill>
                  <a:srgbClr val="000000"/>
                </a:solidFill>
                <a:latin typeface="Meiryo UI"/>
                <a:ea typeface="Meiryo UI"/>
              </a:rPr>
              <a:t>	</a:t>
            </a:r>
            <a:r>
              <a:rPr b="0" lang="en-US" sz="1800" spc="-1" strike="noStrike">
                <a:solidFill>
                  <a:srgbClr val="000000"/>
                </a:solidFill>
                <a:latin typeface="Meiryo UI"/>
                <a:ea typeface="Meiryo UI"/>
              </a:rPr>
              <a:t>vCenter</a:t>
            </a:r>
            <a:r>
              <a:rPr b="0" lang="en-US" sz="1800" spc="-1" strike="noStrike">
                <a:solidFill>
                  <a:srgbClr val="000000"/>
                </a:solidFill>
                <a:latin typeface="Meiryo UI"/>
                <a:ea typeface="Meiryo UI"/>
              </a:rPr>
              <a:t>で定義したマシン名を入力。オンプレの場合は未記入</a:t>
            </a:r>
            <a:endParaRPr b="0" lang="en-US" sz="1800" spc="-1" strike="noStrike">
              <a:latin typeface="Arial"/>
            </a:endParaRPr>
          </a:p>
          <a:p>
            <a:pPr marL="567000">
              <a:lnSpc>
                <a:spcPct val="100000"/>
              </a:lnSpc>
            </a:pPr>
            <a:endParaRPr b="0" lang="en-US" sz="1800" spc="-1" strike="noStrike">
              <a:latin typeface="Arial"/>
            </a:endParaRPr>
          </a:p>
          <a:p>
            <a:pPr marL="567000">
              <a:lnSpc>
                <a:spcPct val="100000"/>
              </a:lnSpc>
            </a:pP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注意</a:t>
            </a:r>
            <a:r>
              <a:rPr b="0" lang="en-US" sz="1800" spc="-1" strike="noStrike">
                <a:solidFill>
                  <a:srgbClr val="000000"/>
                </a:solidFill>
                <a:latin typeface="Meiryo UI"/>
                <a:ea typeface="Meiryo UI"/>
              </a:rPr>
              <a:t>) </a:t>
            </a:r>
            <a:br/>
            <a:r>
              <a:rPr b="0" lang="en-US" sz="1800" spc="-1" strike="noStrike">
                <a:solidFill>
                  <a:srgbClr val="000000"/>
                </a:solidFill>
                <a:latin typeface="Meiryo UI"/>
                <a:ea typeface="Meiryo UI"/>
              </a:rPr>
              <a:t>「エイリアス名」はサーバが </a:t>
            </a:r>
            <a:r>
              <a:rPr b="0" lang="en-US" sz="1800" spc="-1" strike="noStrike">
                <a:solidFill>
                  <a:srgbClr val="000000"/>
                </a:solidFill>
                <a:latin typeface="Meiryo UI"/>
                <a:ea typeface="Meiryo UI"/>
              </a:rPr>
              <a:t>VM </a:t>
            </a:r>
            <a:r>
              <a:rPr b="0" lang="en-US" sz="1800" spc="-1" strike="noStrike">
                <a:solidFill>
                  <a:srgbClr val="000000"/>
                </a:solidFill>
                <a:latin typeface="Meiryo UI"/>
                <a:ea typeface="Meiryo UI"/>
              </a:rPr>
              <a:t>の場合の設定で、 </a:t>
            </a:r>
            <a:r>
              <a:rPr b="0" lang="en-US" sz="1800" spc="-1" strike="noStrike">
                <a:solidFill>
                  <a:srgbClr val="000000"/>
                </a:solidFill>
                <a:latin typeface="Meiryo UI"/>
                <a:ea typeface="Meiryo UI"/>
              </a:rPr>
              <a:t>vCenter </a:t>
            </a:r>
            <a:r>
              <a:rPr b="0" lang="en-US" sz="1800" spc="-1" strike="noStrike">
                <a:solidFill>
                  <a:srgbClr val="000000"/>
                </a:solidFill>
                <a:latin typeface="Meiryo UI"/>
                <a:ea typeface="Meiryo UI"/>
              </a:rPr>
              <a:t>で定義したマシン名の入力となります。オンプレの場合は未記入にして下さい。「エイリアス名」に記入がある場合のみ、 </a:t>
            </a:r>
            <a:r>
              <a:rPr b="0" lang="en-US" sz="1800" spc="-1" strike="noStrike">
                <a:solidFill>
                  <a:srgbClr val="000000"/>
                </a:solidFill>
                <a:latin typeface="Meiryo UI"/>
                <a:ea typeface="Meiryo UI"/>
              </a:rPr>
              <a:t>vCenter </a:t>
            </a:r>
            <a:r>
              <a:rPr b="0" lang="en-US" sz="1800" spc="-1" strike="noStrike">
                <a:solidFill>
                  <a:srgbClr val="000000"/>
                </a:solidFill>
                <a:latin typeface="Meiryo UI"/>
                <a:ea typeface="Meiryo UI"/>
              </a:rPr>
              <a:t>サーバに接続し、</a:t>
            </a:r>
            <a:r>
              <a:rPr b="0" lang="en-US" sz="1800" spc="-1" strike="noStrike">
                <a:solidFill>
                  <a:srgbClr val="000000"/>
                </a:solidFill>
                <a:latin typeface="Meiryo UI"/>
                <a:ea typeface="Meiryo UI"/>
              </a:rPr>
              <a:t>VM</a:t>
            </a:r>
            <a:r>
              <a:rPr b="0" lang="en-US" sz="1800" spc="-1" strike="noStrike">
                <a:solidFill>
                  <a:srgbClr val="000000"/>
                </a:solidFill>
                <a:latin typeface="Meiryo UI"/>
                <a:ea typeface="Meiryo UI"/>
              </a:rPr>
              <a:t>構成情報を収集します。未記入の場合、</a:t>
            </a:r>
            <a:r>
              <a:rPr b="0" lang="en-US" sz="1800" spc="-1" strike="noStrike">
                <a:solidFill>
                  <a:srgbClr val="000000"/>
                </a:solidFill>
                <a:latin typeface="Meiryo UI"/>
                <a:ea typeface="Meiryo UI"/>
              </a:rPr>
              <a:t>vCenter </a:t>
            </a:r>
            <a:r>
              <a:rPr b="0" lang="en-US" sz="1800" spc="-1" strike="noStrike">
                <a:solidFill>
                  <a:srgbClr val="000000"/>
                </a:solidFill>
                <a:latin typeface="Meiryo UI"/>
                <a:ea typeface="Meiryo UI"/>
              </a:rPr>
              <a:t>のアクセスはしません</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Linux</a:t>
            </a:r>
            <a:r>
              <a:rPr b="0" lang="en-US" sz="4400" spc="-1" strike="noStrike">
                <a:solidFill>
                  <a:srgbClr val="000000"/>
                </a:solidFill>
                <a:latin typeface="Meiryo UI"/>
                <a:ea typeface="Meiryo UI"/>
              </a:rPr>
              <a:t>検査対象シート入力</a:t>
            </a:r>
            <a:r>
              <a:rPr b="0" lang="en-US" sz="4400" spc="-1" strike="noStrike">
                <a:solidFill>
                  <a:srgbClr val="000000"/>
                </a:solidFill>
                <a:latin typeface="Meiryo UI"/>
                <a:ea typeface="Meiryo UI"/>
              </a:rPr>
              <a:t>3</a:t>
            </a:r>
            <a:endParaRPr b="0" lang="en-US" sz="4400" spc="-1" strike="noStrike">
              <a:latin typeface="Arial"/>
            </a:endParaRPr>
          </a:p>
        </p:txBody>
      </p:sp>
      <p:sp>
        <p:nvSpPr>
          <p:cNvPr id="440" name="CustomShape 2"/>
          <p:cNvSpPr/>
          <p:nvPr/>
        </p:nvSpPr>
        <p:spPr>
          <a:xfrm>
            <a:off x="504360" y="1768320"/>
            <a:ext cx="9070560" cy="543024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2200" spc="-1" strike="noStrike">
                <a:solidFill>
                  <a:srgbClr val="000000"/>
                </a:solidFill>
                <a:latin typeface="Meiryo UI"/>
                <a:ea typeface="Meiryo UI"/>
              </a:rPr>
              <a:t>以下は検査対象サーバ固有の設定項目になります</a:t>
            </a:r>
            <a:endParaRPr b="0" lang="en-US" sz="2200" spc="-1" strike="noStrike">
              <a:latin typeface="Arial"/>
            </a:endParaRPr>
          </a:p>
          <a:p>
            <a:pPr marL="566280">
              <a:lnSpc>
                <a:spcPct val="100000"/>
              </a:lnSpc>
            </a:pPr>
            <a:endParaRPr b="0" lang="en-US" sz="2200" spc="-1" strike="noStrike">
              <a:latin typeface="Arial"/>
            </a:endParaRPr>
          </a:p>
          <a:p>
            <a:pPr lvl="1" marL="864360" indent="-322920">
              <a:lnSpc>
                <a:spcPct val="100000"/>
              </a:lnSpc>
              <a:buClr>
                <a:srgbClr val="000000"/>
              </a:buClr>
              <a:buFont typeface="Symbol"/>
              <a:buChar char=""/>
            </a:pPr>
            <a:r>
              <a:rPr b="0" lang="en-US" sz="1800" spc="-1" strike="noStrike">
                <a:solidFill>
                  <a:srgbClr val="000000"/>
                </a:solidFill>
                <a:latin typeface="Meiryo UI"/>
                <a:ea typeface="Meiryo UI"/>
              </a:rPr>
              <a:t>OS</a:t>
            </a:r>
            <a:r>
              <a:rPr b="0" lang="en-US" sz="1800" spc="-1" strike="noStrike">
                <a:solidFill>
                  <a:srgbClr val="000000"/>
                </a:solidFill>
                <a:latin typeface="Meiryo UI"/>
                <a:ea typeface="Meiryo UI"/>
              </a:rPr>
              <a:t>設定チェック用</a:t>
            </a:r>
            <a:endParaRPr b="0" lang="en-US" sz="1800" spc="-1" strike="noStrike">
              <a:latin typeface="Arial"/>
            </a:endParaRPr>
          </a:p>
          <a:p>
            <a:pPr lvl="2" marL="1321560" indent="-322920">
              <a:lnSpc>
                <a:spcPct val="100000"/>
              </a:lnSpc>
              <a:buClr>
                <a:srgbClr val="000000"/>
              </a:buClr>
              <a:buFont typeface="Symbol"/>
              <a:buChar char=""/>
            </a:pPr>
            <a:r>
              <a:rPr b="0" lang="en-US" sz="1800" spc="-1" strike="noStrike">
                <a:solidFill>
                  <a:srgbClr val="000000"/>
                </a:solidFill>
                <a:latin typeface="Meiryo UI"/>
                <a:ea typeface="Meiryo UI"/>
              </a:rPr>
              <a:t>「特定パスワード」</a:t>
            </a:r>
            <a:r>
              <a:rPr b="0" lang="en-US" sz="1800" spc="-1" strike="noStrike">
                <a:solidFill>
                  <a:srgbClr val="000000"/>
                </a:solidFill>
                <a:latin typeface="Meiryo UI"/>
                <a:ea typeface="Meiryo UI"/>
              </a:rPr>
              <a:t>	</a:t>
            </a:r>
            <a:br/>
            <a:r>
              <a:rPr b="0" lang="en-US" sz="1800" spc="-1" strike="noStrike">
                <a:solidFill>
                  <a:srgbClr val="000000"/>
                </a:solidFill>
                <a:latin typeface="Meiryo UI"/>
                <a:ea typeface="Meiryo UI"/>
              </a:rPr>
              <a:t>OS</a:t>
            </a:r>
            <a:r>
              <a:rPr b="0" lang="en-US" sz="1800" spc="-1" strike="noStrike">
                <a:solidFill>
                  <a:srgbClr val="000000"/>
                </a:solidFill>
                <a:latin typeface="Meiryo UI"/>
                <a:ea typeface="Meiryo UI"/>
              </a:rPr>
              <a:t>アカウントで特定のパスワード設定が必要な場合はパスワードを入力</a:t>
            </a:r>
            <a:br/>
            <a:r>
              <a:rPr b="0" lang="en-US" sz="1800" spc="-1" strike="noStrike">
                <a:solidFill>
                  <a:srgbClr val="000000"/>
                </a:solidFill>
                <a:latin typeface="Meiryo UI"/>
                <a:ea typeface="Meiryo UI"/>
              </a:rPr>
              <a:t>未記入の場合は</a:t>
            </a:r>
            <a:r>
              <a:rPr b="0" lang="en-US" sz="1800" spc="-1" strike="noStrike">
                <a:solidFill>
                  <a:srgbClr val="000000"/>
                </a:solidFill>
                <a:latin typeface="Meiryo UI"/>
                <a:ea typeface="Meiryo UI"/>
              </a:rPr>
              <a:t>config\config.groovy </a:t>
            </a:r>
            <a:r>
              <a:rPr b="0" lang="en-US" sz="1800" spc="-1" strike="noStrike">
                <a:solidFill>
                  <a:srgbClr val="000000"/>
                </a:solidFill>
                <a:latin typeface="Meiryo UI"/>
                <a:ea typeface="Meiryo UI"/>
              </a:rPr>
              <a:t>の値が反映</a:t>
            </a:r>
            <a:endParaRPr b="0" lang="en-US" sz="1800" spc="-1" strike="noStrike">
              <a:latin typeface="Arial"/>
            </a:endParaRPr>
          </a:p>
          <a:p>
            <a:pPr lvl="2" marL="1321560" indent="-322920">
              <a:lnSpc>
                <a:spcPct val="100000"/>
              </a:lnSpc>
              <a:buClr>
                <a:srgbClr val="000000"/>
              </a:buClr>
              <a:buFont typeface="Symbol"/>
              <a:buChar char=""/>
            </a:pP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CPU</a:t>
            </a:r>
            <a:r>
              <a:rPr b="0" lang="en-US" sz="1800" spc="-1" strike="noStrike">
                <a:solidFill>
                  <a:srgbClr val="000000"/>
                </a:solidFill>
                <a:latin typeface="Meiryo UI"/>
                <a:ea typeface="Meiryo UI"/>
              </a:rPr>
              <a:t>数」、「メモリ</a:t>
            </a:r>
            <a:r>
              <a:rPr b="0" lang="en-US" sz="1800" spc="-1" strike="noStrike">
                <a:solidFill>
                  <a:srgbClr val="000000"/>
                </a:solidFill>
                <a:latin typeface="Meiryo UI"/>
                <a:ea typeface="Meiryo UI"/>
              </a:rPr>
              <a:t>[MB]</a:t>
            </a:r>
            <a:r>
              <a:rPr b="0" lang="en-US" sz="1800" spc="-1" strike="noStrike">
                <a:solidFill>
                  <a:srgbClr val="000000"/>
                </a:solidFill>
                <a:latin typeface="Meiryo UI"/>
                <a:ea typeface="Meiryo UI"/>
              </a:rPr>
              <a:t>」</a:t>
            </a:r>
            <a:br/>
            <a:r>
              <a:rPr b="0" lang="en-US" sz="1800" spc="-1" strike="noStrike">
                <a:solidFill>
                  <a:srgbClr val="000000"/>
                </a:solidFill>
                <a:latin typeface="Meiryo UI"/>
                <a:ea typeface="Meiryo UI"/>
              </a:rPr>
              <a:t>CPU</a:t>
            </a:r>
            <a:r>
              <a:rPr b="0" lang="en-US" sz="1800" spc="-1" strike="noStrike">
                <a:solidFill>
                  <a:srgbClr val="000000"/>
                </a:solidFill>
                <a:latin typeface="Meiryo UI"/>
                <a:ea typeface="Meiryo UI"/>
              </a:rPr>
              <a:t>数、搭載メモリ量のチェックが必要な場合は値を入力してください</a:t>
            </a:r>
            <a:endParaRPr b="0" lang="en-US" sz="1800" spc="-1" strike="noStrike">
              <a:latin typeface="Arial"/>
            </a:endParaRPr>
          </a:p>
          <a:p>
            <a:pPr lvl="1" marL="864360" indent="-322920">
              <a:lnSpc>
                <a:spcPct val="100000"/>
              </a:lnSpc>
              <a:buClr>
                <a:srgbClr val="000000"/>
              </a:buClr>
              <a:buFont typeface="Symbol"/>
              <a:buChar char=""/>
            </a:pPr>
            <a:r>
              <a:rPr b="0" lang="en-US" sz="1800" spc="-1" strike="noStrike">
                <a:solidFill>
                  <a:srgbClr val="000000"/>
                </a:solidFill>
                <a:latin typeface="Meiryo UI"/>
                <a:ea typeface="Meiryo UI"/>
              </a:rPr>
              <a:t>VM</a:t>
            </a:r>
            <a:r>
              <a:rPr b="0" lang="en-US" sz="1800" spc="-1" strike="noStrike">
                <a:solidFill>
                  <a:srgbClr val="000000"/>
                </a:solidFill>
                <a:latin typeface="Meiryo UI"/>
                <a:ea typeface="Meiryo UI"/>
              </a:rPr>
              <a:t>設定</a:t>
            </a:r>
            <a:r>
              <a:rPr b="0" lang="en-US" sz="1800" spc="-1" strike="noStrike">
                <a:solidFill>
                  <a:srgbClr val="000000"/>
                </a:solidFill>
                <a:latin typeface="Meiryo UI"/>
                <a:ea typeface="Meiryo UI"/>
              </a:rPr>
              <a:t>(vCenter</a:t>
            </a:r>
            <a:r>
              <a:rPr b="0" lang="en-US" sz="1800" spc="-1" strike="noStrike">
                <a:solidFill>
                  <a:srgbClr val="000000"/>
                </a:solidFill>
                <a:latin typeface="Meiryo UI"/>
                <a:ea typeface="Meiryo UI"/>
              </a:rPr>
              <a:t>設定</a:t>
            </a: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チェック用</a:t>
            </a:r>
            <a:endParaRPr b="0" lang="en-US" sz="1800" spc="-1" strike="noStrike">
              <a:latin typeface="Arial"/>
            </a:endParaRPr>
          </a:p>
          <a:p>
            <a:pPr lvl="2" marL="1321560" indent="-322920">
              <a:lnSpc>
                <a:spcPct val="100000"/>
              </a:lnSpc>
              <a:buClr>
                <a:srgbClr val="000000"/>
              </a:buClr>
              <a:buFont typeface="Symbol"/>
              <a:buChar char=""/>
            </a:pP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ESXi</a:t>
            </a:r>
            <a:r>
              <a:rPr b="0" lang="en-US" sz="1800" spc="-1" strike="noStrike">
                <a:solidFill>
                  <a:srgbClr val="000000"/>
                </a:solidFill>
                <a:latin typeface="Meiryo UI"/>
                <a:ea typeface="Meiryo UI"/>
              </a:rPr>
              <a:t>ホスト」</a:t>
            </a:r>
            <a:br/>
            <a:r>
              <a:rPr b="0" lang="en-US" sz="1800" spc="-1" strike="noStrike">
                <a:solidFill>
                  <a:srgbClr val="000000"/>
                </a:solidFill>
                <a:latin typeface="Meiryo UI"/>
                <a:ea typeface="Meiryo UI"/>
              </a:rPr>
              <a:t>ESXi</a:t>
            </a:r>
            <a:r>
              <a:rPr b="0" lang="en-US" sz="1800" spc="-1" strike="noStrike">
                <a:solidFill>
                  <a:srgbClr val="000000"/>
                </a:solidFill>
                <a:latin typeface="Meiryo UI"/>
                <a:ea typeface="Meiryo UI"/>
              </a:rPr>
              <a:t>ホスト名の検索キーワード</a:t>
            </a:r>
            <a:endParaRPr b="0" lang="en-US" sz="1800" spc="-1" strike="noStrike">
              <a:latin typeface="Arial"/>
            </a:endParaRPr>
          </a:p>
          <a:p>
            <a:pPr lvl="2" marL="1321560" indent="-322920">
              <a:lnSpc>
                <a:spcPct val="100000"/>
              </a:lnSpc>
              <a:buClr>
                <a:srgbClr val="000000"/>
              </a:buClr>
              <a:buFont typeface="Symbol"/>
              <a:buChar char=""/>
            </a:pP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HDD</a:t>
            </a:r>
            <a:r>
              <a:rPr b="0" lang="en-US" sz="1800" spc="-1" strike="noStrike">
                <a:solidFill>
                  <a:srgbClr val="000000"/>
                </a:solidFill>
                <a:latin typeface="Meiryo UI"/>
                <a:ea typeface="Meiryo UI"/>
              </a:rPr>
              <a:t>タイプ」</a:t>
            </a:r>
            <a:br/>
            <a:r>
              <a:rPr b="0" lang="en-US" sz="1800" spc="-1" strike="noStrike">
                <a:solidFill>
                  <a:srgbClr val="000000"/>
                </a:solidFill>
                <a:latin typeface="Meiryo UI"/>
                <a:ea typeface="Meiryo UI"/>
              </a:rPr>
              <a:t>ストレージタイプ</a:t>
            </a:r>
            <a:r>
              <a:rPr b="0" lang="en-US" sz="1800" spc="-1" strike="noStrike">
                <a:solidFill>
                  <a:srgbClr val="000000"/>
                </a:solidFill>
                <a:latin typeface="Meiryo UI"/>
                <a:ea typeface="Meiryo UI"/>
              </a:rPr>
              <a:t>(Thick,Thin)</a:t>
            </a:r>
            <a:r>
              <a:rPr b="0" lang="en-US" sz="1800" spc="-1" strike="noStrike">
                <a:solidFill>
                  <a:srgbClr val="000000"/>
                </a:solidFill>
                <a:latin typeface="Meiryo UI"/>
                <a:ea typeface="Meiryo UI"/>
              </a:rPr>
              <a:t>の検索キーワード</a:t>
            </a:r>
            <a:endParaRPr b="0" lang="en-US" sz="1800" spc="-1" strike="noStrike">
              <a:latin typeface="Arial"/>
            </a:endParaRPr>
          </a:p>
          <a:p>
            <a:pPr lvl="2" marL="1321560" indent="-322920">
              <a:lnSpc>
                <a:spcPct val="100000"/>
              </a:lnSpc>
              <a:buClr>
                <a:srgbClr val="000000"/>
              </a:buClr>
              <a:buFont typeface="Symbol"/>
              <a:buChar char=""/>
            </a:pP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CPU</a:t>
            </a:r>
            <a:r>
              <a:rPr b="0" lang="en-US" sz="1800" spc="-1" strike="noStrike">
                <a:solidFill>
                  <a:srgbClr val="000000"/>
                </a:solidFill>
                <a:latin typeface="Meiryo UI"/>
                <a:ea typeface="Meiryo UI"/>
              </a:rPr>
              <a:t>数」、「メモリ</a:t>
            </a:r>
            <a:r>
              <a:rPr b="0" lang="en-US" sz="1800" spc="-1" strike="noStrike">
                <a:solidFill>
                  <a:srgbClr val="000000"/>
                </a:solidFill>
                <a:latin typeface="Meiryo UI"/>
                <a:ea typeface="Meiryo UI"/>
              </a:rPr>
              <a:t>[GB]</a:t>
            </a:r>
            <a:r>
              <a:rPr b="0" lang="en-US" sz="1800" spc="-1" strike="noStrike">
                <a:solidFill>
                  <a:srgbClr val="000000"/>
                </a:solidFill>
                <a:latin typeface="Meiryo UI"/>
                <a:ea typeface="Meiryo UI"/>
              </a:rPr>
              <a:t>」</a:t>
            </a:r>
            <a:br/>
            <a:r>
              <a:rPr b="0" lang="en-US" sz="1800" spc="-1" strike="noStrike">
                <a:solidFill>
                  <a:srgbClr val="000000"/>
                </a:solidFill>
                <a:latin typeface="Meiryo UI"/>
                <a:ea typeface="Meiryo UI"/>
              </a:rPr>
              <a:t>リソース割当ての値</a:t>
            </a:r>
            <a:endParaRPr b="0" lang="en-US" sz="1800" spc="-1" strike="noStrike">
              <a:latin typeface="Arial"/>
            </a:endParaRPr>
          </a:p>
          <a:p>
            <a:pPr marL="83880">
              <a:lnSpc>
                <a:spcPct val="100000"/>
              </a:lnSpc>
            </a:pPr>
            <a:endParaRPr b="0" lang="en-US" sz="1800" spc="-1" strike="noStrike">
              <a:latin typeface="Arial"/>
            </a:endParaRPr>
          </a:p>
          <a:p>
            <a:pPr marL="83880">
              <a:lnSpc>
                <a:spcPct val="100000"/>
              </a:lnSpc>
            </a:pP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注意</a:t>
            </a: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本値が空白の場合、次ページのテンプレート</a:t>
            </a:r>
            <a:r>
              <a:rPr b="0" lang="en-US" sz="1800" spc="-1" strike="noStrike">
                <a:solidFill>
                  <a:srgbClr val="000000"/>
                </a:solidFill>
                <a:latin typeface="Meiryo UI"/>
                <a:ea typeface="Meiryo UI"/>
              </a:rPr>
              <a:t>(Linux)</a:t>
            </a:r>
            <a:r>
              <a:rPr b="0" lang="en-US" sz="1800" spc="-1" strike="noStrike">
                <a:solidFill>
                  <a:srgbClr val="000000"/>
                </a:solidFill>
                <a:latin typeface="Meiryo UI"/>
                <a:ea typeface="Meiryo UI"/>
              </a:rPr>
              <a:t>の設定値が有効になります</a:t>
            </a:r>
            <a:endParaRPr b="0" lang="en-US"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000000"/>
                </a:solidFill>
                <a:latin typeface="Meiryo UI"/>
                <a:ea typeface="Meiryo UI"/>
              </a:rPr>
              <a:t>テンプレート</a:t>
            </a:r>
            <a:r>
              <a:rPr b="0" lang="en-US" sz="3600" spc="-1" strike="noStrike">
                <a:solidFill>
                  <a:srgbClr val="000000"/>
                </a:solidFill>
                <a:latin typeface="Meiryo UI"/>
                <a:ea typeface="Meiryo UI"/>
              </a:rPr>
              <a:t>(Linux)</a:t>
            </a:r>
            <a:r>
              <a:rPr b="0" lang="en-US" sz="3600" spc="-1" strike="noStrike">
                <a:solidFill>
                  <a:srgbClr val="000000"/>
                </a:solidFill>
                <a:latin typeface="Meiryo UI"/>
                <a:ea typeface="Meiryo UI"/>
              </a:rPr>
              <a:t>シート入力</a:t>
            </a:r>
            <a:r>
              <a:rPr b="0" lang="en-US" sz="3600" spc="-1" strike="noStrike">
                <a:solidFill>
                  <a:srgbClr val="000000"/>
                </a:solidFill>
                <a:latin typeface="Meiryo UI"/>
                <a:ea typeface="Meiryo UI"/>
              </a:rPr>
              <a:t>1</a:t>
            </a:r>
            <a:endParaRPr b="0" lang="en-US" sz="3600" spc="-1" strike="noStrike">
              <a:latin typeface="Arial"/>
            </a:endParaRPr>
          </a:p>
        </p:txBody>
      </p:sp>
      <p:sp>
        <p:nvSpPr>
          <p:cNvPr id="442" name="CustomShape 2"/>
          <p:cNvSpPr/>
          <p:nvPr/>
        </p:nvSpPr>
        <p:spPr>
          <a:xfrm>
            <a:off x="504360" y="1769040"/>
            <a:ext cx="9325800" cy="253584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設定値とインベントリの比較用のシート「テンプレート</a:t>
            </a:r>
            <a:r>
              <a:rPr b="0" lang="en-US" sz="1800" spc="-1" strike="noStrike">
                <a:solidFill>
                  <a:srgbClr val="000000"/>
                </a:solidFill>
                <a:latin typeface="Meiryo UI"/>
                <a:ea typeface="Meiryo UI"/>
              </a:rPr>
              <a:t>(Linux)</a:t>
            </a:r>
            <a:r>
              <a:rPr b="0" lang="en-US" sz="1800" spc="-1" strike="noStrike">
                <a:solidFill>
                  <a:srgbClr val="000000"/>
                </a:solidFill>
                <a:latin typeface="Meiryo UI"/>
                <a:ea typeface="Meiryo UI"/>
              </a:rPr>
              <a:t>」を編集します</a:t>
            </a:r>
            <a:endParaRPr b="0" lang="en-US" sz="1800" spc="-1" strike="noStrike">
              <a:latin typeface="Arial"/>
            </a:endParaRPr>
          </a:p>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シート名のカッコ内の名前が、テンプレート</a:t>
            </a:r>
            <a:r>
              <a:rPr b="0" lang="en-US" sz="1800" spc="-1" strike="noStrike">
                <a:solidFill>
                  <a:srgbClr val="000000"/>
                </a:solidFill>
                <a:latin typeface="Meiryo UI"/>
                <a:ea typeface="Meiryo UI"/>
              </a:rPr>
              <a:t>ID</a:t>
            </a:r>
            <a:r>
              <a:rPr b="0" lang="en-US" sz="1800" spc="-1" strike="noStrike">
                <a:solidFill>
                  <a:srgbClr val="000000"/>
                </a:solidFill>
                <a:latin typeface="Meiryo UI"/>
                <a:ea typeface="Meiryo UI"/>
              </a:rPr>
              <a:t>となり、前述の検査対象シートのテンプレート</a:t>
            </a:r>
            <a:r>
              <a:rPr b="0" lang="en-US" sz="1800" spc="-1" strike="noStrike">
                <a:solidFill>
                  <a:srgbClr val="000000"/>
                </a:solidFill>
                <a:latin typeface="Meiryo UI"/>
                <a:ea typeface="Meiryo UI"/>
              </a:rPr>
              <a:t>ID</a:t>
            </a:r>
            <a:r>
              <a:rPr b="0" lang="en-US" sz="1800" spc="-1" strike="noStrike">
                <a:solidFill>
                  <a:srgbClr val="000000"/>
                </a:solidFill>
                <a:latin typeface="Meiryo UI"/>
                <a:ea typeface="Meiryo UI"/>
              </a:rPr>
              <a:t>列に</a:t>
            </a:r>
            <a:r>
              <a:rPr b="0" lang="en-US" sz="1800" spc="-1" strike="noStrike">
                <a:solidFill>
                  <a:srgbClr val="000000"/>
                </a:solidFill>
                <a:latin typeface="Meiryo UI"/>
                <a:ea typeface="Meiryo UI"/>
              </a:rPr>
              <a:t>ID</a:t>
            </a:r>
            <a:r>
              <a:rPr b="0" lang="en-US" sz="1800" spc="-1" strike="noStrike">
                <a:solidFill>
                  <a:srgbClr val="000000"/>
                </a:solidFill>
                <a:latin typeface="Meiryo UI"/>
                <a:ea typeface="Meiryo UI"/>
              </a:rPr>
              <a:t>を指定します。空白の場合は設定値とインベントリの比較を行いません</a:t>
            </a:r>
            <a:endParaRPr b="0" lang="en-US" sz="1800" spc="-1" strike="noStrike">
              <a:latin typeface="Arial"/>
            </a:endParaRPr>
          </a:p>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シート内の</a:t>
            </a:r>
            <a:r>
              <a:rPr b="0" lang="en-US" sz="1800" spc="-1" strike="noStrike">
                <a:solidFill>
                  <a:srgbClr val="000000"/>
                </a:solidFill>
                <a:latin typeface="Meiryo UI"/>
                <a:ea typeface="Meiryo UI"/>
              </a:rPr>
              <a:t>1,2</a:t>
            </a:r>
            <a:r>
              <a:rPr b="0" lang="en-US" sz="1800" spc="-1" strike="noStrike">
                <a:solidFill>
                  <a:srgbClr val="000000"/>
                </a:solidFill>
                <a:latin typeface="Meiryo UI"/>
                <a:ea typeface="Meiryo UI"/>
              </a:rPr>
              <a:t>行目がキー項目で、</a:t>
            </a:r>
            <a:r>
              <a:rPr b="0" lang="en-US" sz="1800" spc="-1" strike="noStrike">
                <a:solidFill>
                  <a:srgbClr val="000000"/>
                </a:solidFill>
                <a:latin typeface="Meiryo UI"/>
                <a:ea typeface="Meiryo UI"/>
              </a:rPr>
              <a:t>1</a:t>
            </a:r>
            <a:r>
              <a:rPr b="0" lang="en-US" sz="1800" spc="-1" strike="noStrike">
                <a:solidFill>
                  <a:srgbClr val="000000"/>
                </a:solidFill>
                <a:latin typeface="Meiryo UI"/>
                <a:ea typeface="Meiryo UI"/>
              </a:rPr>
              <a:t>行目がプラットフォーム名、</a:t>
            </a:r>
            <a:r>
              <a:rPr b="0" lang="en-US" sz="1800" spc="-1" strike="noStrike">
                <a:solidFill>
                  <a:srgbClr val="000000"/>
                </a:solidFill>
                <a:latin typeface="Meiryo UI"/>
                <a:ea typeface="Meiryo UI"/>
              </a:rPr>
              <a:t>2</a:t>
            </a:r>
            <a:r>
              <a:rPr b="0" lang="en-US" sz="1800" spc="-1" strike="noStrike">
                <a:solidFill>
                  <a:srgbClr val="000000"/>
                </a:solidFill>
                <a:latin typeface="Meiryo UI"/>
                <a:ea typeface="Meiryo UI"/>
              </a:rPr>
              <a:t>行目がメトリック名となり、本値をキーにシート「チェックシート</a:t>
            </a:r>
            <a:r>
              <a:rPr b="0" lang="en-US" sz="1800" spc="-1" strike="noStrike">
                <a:solidFill>
                  <a:srgbClr val="000000"/>
                </a:solidFill>
                <a:latin typeface="Meiryo UI"/>
                <a:ea typeface="Meiryo UI"/>
              </a:rPr>
              <a:t>(Linux)</a:t>
            </a:r>
            <a:r>
              <a:rPr b="0" lang="en-US" sz="1800" spc="-1" strike="noStrike">
                <a:solidFill>
                  <a:srgbClr val="000000"/>
                </a:solidFill>
                <a:latin typeface="Meiryo UI"/>
                <a:ea typeface="Meiryo UI"/>
              </a:rPr>
              <a:t>」の関連項目と値の比較をします</a:t>
            </a:r>
            <a:endParaRPr b="0" lang="en-US" sz="1800" spc="-1" strike="noStrike">
              <a:latin typeface="Arial"/>
            </a:endParaRPr>
          </a:p>
          <a:p>
            <a:pPr lvl="1"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単一値の比較の場合、先頭行</a:t>
            </a:r>
            <a:r>
              <a:rPr b="0" lang="en-US" sz="1800" spc="-1" strike="noStrike">
                <a:solidFill>
                  <a:srgbClr val="000000"/>
                </a:solidFill>
                <a:latin typeface="Meiryo UI"/>
                <a:ea typeface="Meiryo UI"/>
              </a:rPr>
              <a:t>(3</a:t>
            </a:r>
            <a:r>
              <a:rPr b="0" lang="en-US" sz="1800" spc="-1" strike="noStrike">
                <a:solidFill>
                  <a:srgbClr val="000000"/>
                </a:solidFill>
                <a:latin typeface="Meiryo UI"/>
                <a:ea typeface="Meiryo UI"/>
              </a:rPr>
              <a:t>行目</a:t>
            </a: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に値を指定します。複数値の比較の場合、</a:t>
            </a:r>
            <a:r>
              <a:rPr b="0" lang="en-US" sz="1800" spc="-1" strike="noStrike">
                <a:solidFill>
                  <a:srgbClr val="000000"/>
                </a:solidFill>
                <a:latin typeface="Meiryo UI"/>
                <a:ea typeface="Meiryo UI"/>
              </a:rPr>
              <a:t>3</a:t>
            </a:r>
            <a:r>
              <a:rPr b="0" lang="en-US" sz="1800" spc="-1" strike="noStrike">
                <a:solidFill>
                  <a:srgbClr val="000000"/>
                </a:solidFill>
                <a:latin typeface="Meiryo UI"/>
                <a:ea typeface="Meiryo UI"/>
              </a:rPr>
              <a:t>行目以降に順に値を設定します</a:t>
            </a:r>
            <a:endParaRPr b="0" lang="en-US" sz="1800" spc="-1" strike="noStrike">
              <a:latin typeface="Arial"/>
            </a:endParaRPr>
          </a:p>
          <a:p>
            <a:pPr lvl="1"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値の設定がない項目は比較を行いません</a:t>
            </a:r>
            <a:br/>
            <a:r>
              <a:rPr b="0" lang="en-US" sz="1600" spc="-1" strike="noStrike">
                <a:solidFill>
                  <a:srgbClr val="000000"/>
                </a:solidFill>
                <a:latin typeface="Meiryo UI"/>
              </a:rPr>
              <a:t> </a:t>
            </a:r>
            <a:endParaRPr b="0" lang="en-US" sz="1600" spc="-1" strike="noStrike">
              <a:latin typeface="Arial"/>
            </a:endParaRPr>
          </a:p>
        </p:txBody>
      </p:sp>
      <p:pic>
        <p:nvPicPr>
          <p:cNvPr id="443" name="画像1" descr=""/>
          <p:cNvPicPr/>
          <p:nvPr/>
        </p:nvPicPr>
        <p:blipFill>
          <a:blip r:embed="rId1"/>
          <a:stretch/>
        </p:blipFill>
        <p:spPr>
          <a:xfrm>
            <a:off x="498960" y="4161960"/>
            <a:ext cx="9402840" cy="2869920"/>
          </a:xfrm>
          <a:prstGeom prst="rect">
            <a:avLst/>
          </a:prstGeom>
          <a:ln>
            <a:noFill/>
          </a:ln>
        </p:spPr>
      </p:pic>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000000"/>
                </a:solidFill>
                <a:latin typeface="Meiryo UI"/>
                <a:ea typeface="Meiryo UI"/>
              </a:rPr>
              <a:t>テンプレート</a:t>
            </a:r>
            <a:r>
              <a:rPr b="0" lang="en-US" sz="3600" spc="-1" strike="noStrike">
                <a:solidFill>
                  <a:srgbClr val="000000"/>
                </a:solidFill>
                <a:latin typeface="Meiryo UI"/>
                <a:ea typeface="Meiryo UI"/>
              </a:rPr>
              <a:t>(Linux)</a:t>
            </a:r>
            <a:r>
              <a:rPr b="0" lang="en-US" sz="3600" spc="-1" strike="noStrike">
                <a:solidFill>
                  <a:srgbClr val="000000"/>
                </a:solidFill>
                <a:latin typeface="Meiryo UI"/>
                <a:ea typeface="Meiryo UI"/>
              </a:rPr>
              <a:t>シート入力</a:t>
            </a:r>
            <a:r>
              <a:rPr b="0" lang="en-US" sz="3600" spc="-1" strike="noStrike">
                <a:solidFill>
                  <a:srgbClr val="000000"/>
                </a:solidFill>
                <a:latin typeface="Meiryo UI"/>
                <a:ea typeface="Meiryo UI"/>
              </a:rPr>
              <a:t>2</a:t>
            </a:r>
            <a:endParaRPr b="0" lang="en-US" sz="3600" spc="-1" strike="noStrike">
              <a:latin typeface="Arial"/>
            </a:endParaRPr>
          </a:p>
        </p:txBody>
      </p:sp>
      <p:sp>
        <p:nvSpPr>
          <p:cNvPr id="445" name="CustomShape 2"/>
          <p:cNvSpPr/>
          <p:nvPr/>
        </p:nvSpPr>
        <p:spPr>
          <a:xfrm>
            <a:off x="504360" y="1769040"/>
            <a:ext cx="9288360" cy="31140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数値チェックの場合は数値を入力します。</a:t>
            </a:r>
            <a:endParaRPr b="0" lang="en-US" sz="1800" spc="-1" strike="noStrike">
              <a:latin typeface="Arial"/>
            </a:endParaRPr>
          </a:p>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文字列のチェックの場合はキーワードを入力します。中間一致検索でキーワード検索をします。</a:t>
            </a:r>
            <a:endParaRPr b="0" lang="en-US" sz="1800" spc="-1" strike="noStrike">
              <a:latin typeface="Arial"/>
            </a:endParaRPr>
          </a:p>
          <a:p>
            <a:pPr marL="567000">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446" name="画像2" descr=""/>
          <p:cNvPicPr/>
          <p:nvPr/>
        </p:nvPicPr>
        <p:blipFill>
          <a:blip r:embed="rId1"/>
          <a:stretch/>
        </p:blipFill>
        <p:spPr>
          <a:xfrm>
            <a:off x="876960" y="2511360"/>
            <a:ext cx="2495160" cy="723600"/>
          </a:xfrm>
          <a:prstGeom prst="rect">
            <a:avLst/>
          </a:prstGeom>
          <a:ln>
            <a:noFill/>
          </a:ln>
        </p:spPr>
      </p:pic>
      <p:sp>
        <p:nvSpPr>
          <p:cNvPr id="447" name="CustomShape 3"/>
          <p:cNvSpPr/>
          <p:nvPr/>
        </p:nvSpPr>
        <p:spPr>
          <a:xfrm>
            <a:off x="504360" y="3898440"/>
            <a:ext cx="9325800" cy="59832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複数値のチェックの場合は</a:t>
            </a:r>
            <a:r>
              <a:rPr b="0" lang="en-US" sz="1800" spc="-1" strike="noStrike">
                <a:solidFill>
                  <a:srgbClr val="000000"/>
                </a:solidFill>
                <a:latin typeface="Meiryo UI"/>
                <a:ea typeface="Meiryo UI"/>
              </a:rPr>
              <a:t>3</a:t>
            </a:r>
            <a:r>
              <a:rPr b="0" lang="en-US" sz="1800" spc="-1" strike="noStrike">
                <a:solidFill>
                  <a:srgbClr val="000000"/>
                </a:solidFill>
                <a:latin typeface="Meiryo UI"/>
                <a:ea typeface="Meiryo UI"/>
              </a:rPr>
              <a:t>行目以降の複数行にキー、値の形式で順に入力します。</a:t>
            </a:r>
            <a:br/>
            <a:r>
              <a:rPr b="0" lang="en-US" sz="1800" spc="-1" strike="noStrike">
                <a:solidFill>
                  <a:srgbClr val="000000"/>
                </a:solidFill>
                <a:latin typeface="Meiryo UI"/>
                <a:ea typeface="Meiryo UI"/>
              </a:rPr>
              <a:t>「メトリック名</a:t>
            </a:r>
            <a:r>
              <a:rPr b="0" lang="en-US" sz="1800" spc="-1" strike="noStrike">
                <a:solidFill>
                  <a:srgbClr val="000000"/>
                </a:solidFill>
                <a:latin typeface="Meiryo UI"/>
                <a:ea typeface="Meiryo UI"/>
              </a:rPr>
              <a:t>:k</a:t>
            </a:r>
            <a:r>
              <a:rPr b="0" lang="en-US" sz="1800" spc="-1" strike="noStrike">
                <a:solidFill>
                  <a:srgbClr val="000000"/>
                </a:solidFill>
                <a:latin typeface="Meiryo UI"/>
                <a:ea typeface="Meiryo UI"/>
              </a:rPr>
              <a:t>」がキー、「メトリック名</a:t>
            </a:r>
            <a:r>
              <a:rPr b="0" lang="en-US" sz="1800" spc="-1" strike="noStrike">
                <a:solidFill>
                  <a:srgbClr val="000000"/>
                </a:solidFill>
                <a:latin typeface="Meiryo UI"/>
                <a:ea typeface="Meiryo UI"/>
              </a:rPr>
              <a:t>:v</a:t>
            </a:r>
            <a:r>
              <a:rPr b="0" lang="en-US" sz="1800" spc="-1" strike="noStrike">
                <a:solidFill>
                  <a:srgbClr val="000000"/>
                </a:solidFill>
                <a:latin typeface="Meiryo UI"/>
                <a:ea typeface="Meiryo UI"/>
              </a:rPr>
              <a:t>」が値となります。</a:t>
            </a:r>
            <a:endParaRPr b="0" lang="en-US" sz="1800" spc="-1" strike="noStrike">
              <a:latin typeface="Arial"/>
            </a:endParaRPr>
          </a:p>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キーの有無をチェックし、存在する場合はその値をキーワード検索します。キーワード検索は中間一致検索です。</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448" name="" descr=""/>
          <p:cNvPicPr/>
          <p:nvPr/>
        </p:nvPicPr>
        <p:blipFill>
          <a:blip r:embed="rId2"/>
          <a:stretch/>
        </p:blipFill>
        <p:spPr>
          <a:xfrm>
            <a:off x="864000" y="5184000"/>
            <a:ext cx="1734120" cy="134352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504360" y="301680"/>
            <a:ext cx="9069480" cy="58478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検査</a:t>
            </a:r>
            <a:r>
              <a:rPr b="0" lang="en-US" sz="4400" spc="-1" strike="noStrike">
                <a:solidFill>
                  <a:srgbClr val="000000"/>
                </a:solidFill>
                <a:latin typeface="Meiryo UI"/>
                <a:ea typeface="Meiryo UI"/>
              </a:rPr>
              <a:t>PC</a:t>
            </a:r>
            <a:r>
              <a:rPr b="0" lang="en-US" sz="4400" spc="-1" strike="noStrike">
                <a:solidFill>
                  <a:srgbClr val="000000"/>
                </a:solidFill>
                <a:latin typeface="Meiryo UI"/>
                <a:ea typeface="Meiryo UI"/>
              </a:rPr>
              <a:t>のセットアップ</a:t>
            </a:r>
            <a:endParaRPr b="0" lang="en-US" sz="4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000000"/>
                </a:solidFill>
                <a:latin typeface="Meiryo UI"/>
                <a:ea typeface="Meiryo UI"/>
              </a:rPr>
              <a:t>テンプレート</a:t>
            </a:r>
            <a:r>
              <a:rPr b="0" lang="en-US" sz="3600" spc="-1" strike="noStrike">
                <a:solidFill>
                  <a:srgbClr val="000000"/>
                </a:solidFill>
                <a:latin typeface="Meiryo UI"/>
                <a:ea typeface="Meiryo UI"/>
              </a:rPr>
              <a:t>(Linux)</a:t>
            </a:r>
            <a:r>
              <a:rPr b="0" lang="en-US" sz="3600" spc="-1" strike="noStrike">
                <a:solidFill>
                  <a:srgbClr val="000000"/>
                </a:solidFill>
                <a:latin typeface="Meiryo UI"/>
                <a:ea typeface="Meiryo UI"/>
              </a:rPr>
              <a:t>シート入力</a:t>
            </a:r>
            <a:r>
              <a:rPr b="0" lang="en-US" sz="3600" spc="-1" strike="noStrike">
                <a:solidFill>
                  <a:srgbClr val="000000"/>
                </a:solidFill>
                <a:latin typeface="Meiryo UI"/>
                <a:ea typeface="Meiryo UI"/>
              </a:rPr>
              <a:t>3</a:t>
            </a:r>
            <a:endParaRPr b="0" lang="en-US" sz="3600" spc="-1" strike="noStrike">
              <a:latin typeface="Arial"/>
            </a:endParaRPr>
          </a:p>
        </p:txBody>
      </p:sp>
      <p:sp>
        <p:nvSpPr>
          <p:cNvPr id="450" name="CustomShape 2"/>
          <p:cNvSpPr/>
          <p:nvPr/>
        </p:nvSpPr>
        <p:spPr>
          <a:xfrm>
            <a:off x="504360" y="1768320"/>
            <a:ext cx="9070560" cy="38376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2200" spc="-1" strike="noStrike">
                <a:solidFill>
                  <a:srgbClr val="000000"/>
                </a:solidFill>
                <a:latin typeface="Meiryo UI"/>
                <a:ea typeface="Meiryo UI"/>
              </a:rPr>
              <a:t>「項目名</a:t>
            </a:r>
            <a:r>
              <a:rPr b="0" lang="en-US" sz="2200" spc="-1" strike="noStrike">
                <a:solidFill>
                  <a:srgbClr val="000000"/>
                </a:solidFill>
                <a:latin typeface="Meiryo UI"/>
                <a:ea typeface="Meiryo UI"/>
              </a:rPr>
              <a:t>:k</a:t>
            </a:r>
            <a:r>
              <a:rPr b="0" lang="en-US" sz="2200" spc="-1" strike="noStrike">
                <a:solidFill>
                  <a:srgbClr val="000000"/>
                </a:solidFill>
                <a:latin typeface="Meiryo UI"/>
                <a:ea typeface="Meiryo UI"/>
              </a:rPr>
              <a:t>」の項目しかない場合、キーの有無のみチェックします</a:t>
            </a:r>
            <a:endParaRPr b="0" lang="en-US" sz="2200" spc="-1" strike="noStrike">
              <a:latin typeface="Arial"/>
            </a:endParaRPr>
          </a:p>
        </p:txBody>
      </p:sp>
      <p:pic>
        <p:nvPicPr>
          <p:cNvPr id="451" name="画像1" descr=""/>
          <p:cNvPicPr/>
          <p:nvPr/>
        </p:nvPicPr>
        <p:blipFill>
          <a:blip r:embed="rId1"/>
          <a:stretch/>
        </p:blipFill>
        <p:spPr>
          <a:xfrm>
            <a:off x="974880" y="2368080"/>
            <a:ext cx="1895040" cy="2238120"/>
          </a:xfrm>
          <a:prstGeom prst="rect">
            <a:avLst/>
          </a:prstGeom>
          <a:ln>
            <a:noFill/>
          </a:ln>
        </p:spPr>
      </p:pic>
      <p:sp>
        <p:nvSpPr>
          <p:cNvPr id="452" name="CustomShape 3"/>
          <p:cNvSpPr/>
          <p:nvPr/>
        </p:nvSpPr>
        <p:spPr>
          <a:xfrm>
            <a:off x="504000" y="4824000"/>
            <a:ext cx="9070560" cy="108000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2200" spc="-1" strike="noStrike">
                <a:solidFill>
                  <a:srgbClr val="000000"/>
                </a:solidFill>
                <a:latin typeface="Meiryo UI"/>
                <a:ea typeface="Meiryo UI"/>
              </a:rPr>
              <a:t>テンプレートエンジンの書式を用いて、シート「検査対象」の値をテンプレートに埋め込むことができます。以下例の「</a:t>
            </a:r>
            <a:r>
              <a:rPr b="0" lang="en-US" sz="2200" spc="-1" strike="noStrike">
                <a:solidFill>
                  <a:srgbClr val="000000"/>
                </a:solidFill>
                <a:latin typeface="Meiryo UI"/>
                <a:ea typeface="Meiryo UI"/>
              </a:rPr>
              <a:t>${ip}</a:t>
            </a:r>
            <a:r>
              <a:rPr b="0" lang="en-US" sz="2200" spc="-1" strike="noStrike">
                <a:solidFill>
                  <a:srgbClr val="000000"/>
                </a:solidFill>
                <a:latin typeface="Meiryo UI"/>
                <a:ea typeface="Meiryo UI"/>
              </a:rPr>
              <a:t>」は、「検査対象」シートの </a:t>
            </a:r>
            <a:r>
              <a:rPr b="0" lang="en-US" sz="2200" spc="-1" strike="noStrike">
                <a:solidFill>
                  <a:srgbClr val="000000"/>
                </a:solidFill>
                <a:latin typeface="Meiryo UI"/>
                <a:ea typeface="Meiryo UI"/>
              </a:rPr>
              <a:t>ip</a:t>
            </a:r>
            <a:r>
              <a:rPr b="0" lang="en-US" sz="2200" spc="-1" strike="noStrike">
                <a:solidFill>
                  <a:srgbClr val="000000"/>
                </a:solidFill>
                <a:latin typeface="Meiryo UI"/>
                <a:ea typeface="Meiryo UI"/>
              </a:rPr>
              <a:t>列の値に置換します</a:t>
            </a:r>
            <a:endParaRPr b="0" lang="en-US" sz="2200" spc="-1" strike="noStrike">
              <a:latin typeface="Arial"/>
            </a:endParaRPr>
          </a:p>
        </p:txBody>
      </p:sp>
      <p:pic>
        <p:nvPicPr>
          <p:cNvPr id="453" name="" descr=""/>
          <p:cNvPicPr/>
          <p:nvPr/>
        </p:nvPicPr>
        <p:blipFill>
          <a:blip r:embed="rId2"/>
          <a:srcRect l="0" t="0" r="0" b="23607"/>
          <a:stretch/>
        </p:blipFill>
        <p:spPr>
          <a:xfrm>
            <a:off x="1008000" y="5963400"/>
            <a:ext cx="1838880" cy="1164240"/>
          </a:xfrm>
          <a:prstGeom prst="rect">
            <a:avLst/>
          </a:prstGeom>
          <a:ln>
            <a:noFill/>
          </a:ln>
        </p:spPr>
      </p:pic>
      <p:sp>
        <p:nvSpPr>
          <p:cNvPr id="454" name="TextShape 4"/>
          <p:cNvSpPr txBox="1"/>
          <p:nvPr/>
        </p:nvSpPr>
        <p:spPr>
          <a:xfrm>
            <a:off x="3000960" y="6408000"/>
            <a:ext cx="3845880" cy="379800"/>
          </a:xfrm>
          <a:prstGeom prst="rect">
            <a:avLst/>
          </a:prstGeom>
          <a:noFill/>
          <a:ln>
            <a:noFill/>
          </a:ln>
        </p:spPr>
        <p:txBody>
          <a:bodyPr lIns="90000" rIns="90000" tIns="45000" bIns="45000"/>
          <a:p>
            <a:r>
              <a:rPr b="0" lang="en-US" sz="1800" spc="-1" strike="noStrike">
                <a:latin typeface="Meiryo UI"/>
              </a:rPr>
              <a:t>←</a:t>
            </a:r>
            <a:r>
              <a:rPr b="0" lang="en-US" sz="1800" spc="-1" strike="noStrike">
                <a:latin typeface="Meiryo UI"/>
              </a:rPr>
              <a:t>検査対象の</a:t>
            </a:r>
            <a:r>
              <a:rPr b="0" lang="en-US" sz="1800" spc="-1" strike="noStrike">
                <a:latin typeface="Meiryo UI"/>
              </a:rPr>
              <a:t>ip</a:t>
            </a:r>
            <a:r>
              <a:rPr b="0" lang="en-US" sz="1800" spc="-1" strike="noStrike">
                <a:latin typeface="Meiryo UI"/>
              </a:rPr>
              <a:t>列</a:t>
            </a:r>
            <a:r>
              <a:rPr b="0" lang="en-US" sz="1800" spc="-1" strike="noStrike">
                <a:latin typeface="Meiryo UI"/>
              </a:rPr>
              <a:t>(IP</a:t>
            </a:r>
            <a:r>
              <a:rPr b="0" lang="en-US" sz="1800" spc="-1" strike="noStrike">
                <a:latin typeface="Meiryo UI"/>
              </a:rPr>
              <a:t>アドレス</a:t>
            </a:r>
            <a:r>
              <a:rPr b="0" lang="en-US" sz="1800" spc="-1" strike="noStrike">
                <a:latin typeface="Meiryo UI"/>
              </a:rPr>
              <a:t>)</a:t>
            </a:r>
            <a:r>
              <a:rPr b="0" lang="en-US" sz="1800" spc="-1" strike="noStrike">
                <a:latin typeface="Meiryo UI"/>
              </a:rPr>
              <a:t>に置換</a:t>
            </a:r>
            <a:endParaRPr b="0" lang="en-US" sz="1800" spc="-1" strike="noStrike">
              <a:latin typeface="Meiryo UI"/>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000000"/>
                </a:solidFill>
                <a:latin typeface="Meiryo UI"/>
                <a:ea typeface="Meiryo UI"/>
              </a:rPr>
              <a:t>config\config.groovy</a:t>
            </a:r>
            <a:r>
              <a:rPr b="0" lang="en-US" sz="3600" spc="-1" strike="noStrike">
                <a:solidFill>
                  <a:srgbClr val="000000"/>
                </a:solidFill>
                <a:latin typeface="Meiryo UI"/>
                <a:ea typeface="Meiryo UI"/>
              </a:rPr>
              <a:t>の編集</a:t>
            </a:r>
            <a:endParaRPr b="0" lang="en-US" sz="3600" spc="-1" strike="noStrike">
              <a:latin typeface="Arial"/>
            </a:endParaRPr>
          </a:p>
        </p:txBody>
      </p:sp>
      <p:sp>
        <p:nvSpPr>
          <p:cNvPr id="456" name="CustomShape 2"/>
          <p:cNvSpPr/>
          <p:nvPr/>
        </p:nvSpPr>
        <p:spPr>
          <a:xfrm>
            <a:off x="504360" y="1768320"/>
            <a:ext cx="9070560" cy="60624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2000" spc="-1" strike="noStrike">
                <a:solidFill>
                  <a:srgbClr val="000000"/>
                </a:solidFill>
                <a:latin typeface="Meiryo UI"/>
                <a:ea typeface="Meiryo UI"/>
              </a:rPr>
              <a:t>notepad++</a:t>
            </a:r>
            <a:r>
              <a:rPr b="0" lang="en-US" sz="2000" spc="-1" strike="noStrike">
                <a:solidFill>
                  <a:srgbClr val="000000"/>
                </a:solidFill>
                <a:latin typeface="Meiryo UI"/>
                <a:ea typeface="Meiryo UI"/>
              </a:rPr>
              <a:t>など、</a:t>
            </a:r>
            <a:r>
              <a:rPr b="0" lang="en-US" sz="2000" spc="-1" strike="noStrike">
                <a:solidFill>
                  <a:srgbClr val="000000"/>
                </a:solidFill>
                <a:latin typeface="Meiryo UI"/>
                <a:ea typeface="Meiryo UI"/>
              </a:rPr>
              <a:t>UTF-8</a:t>
            </a:r>
            <a:r>
              <a:rPr b="0" lang="en-US" sz="2000" spc="-1" strike="noStrike">
                <a:solidFill>
                  <a:srgbClr val="000000"/>
                </a:solidFill>
                <a:latin typeface="Meiryo UI"/>
                <a:ea typeface="Meiryo UI"/>
              </a:rPr>
              <a:t>に対応したエディタでプロジェクトホーム</a:t>
            </a:r>
            <a:r>
              <a:rPr b="0" lang="en-US" sz="2000" spc="-1" strike="noStrike">
                <a:solidFill>
                  <a:srgbClr val="000000"/>
                </a:solidFill>
                <a:latin typeface="Meiryo UI"/>
                <a:ea typeface="Meiryo UI"/>
              </a:rPr>
              <a:t>\config</a:t>
            </a:r>
            <a:r>
              <a:rPr b="0" lang="en-US" sz="2000" spc="-1" strike="noStrike">
                <a:solidFill>
                  <a:srgbClr val="000000"/>
                </a:solidFill>
                <a:latin typeface="Meiryo UI"/>
                <a:ea typeface="Meiryo UI"/>
              </a:rPr>
              <a:t>の下にある設定ファイル </a:t>
            </a:r>
            <a:r>
              <a:rPr b="0" lang="en-US" sz="2000" spc="-1" strike="noStrike">
                <a:solidFill>
                  <a:srgbClr val="000000"/>
                </a:solidFill>
                <a:latin typeface="Meiryo UI"/>
                <a:ea typeface="Meiryo UI"/>
              </a:rPr>
              <a:t>config.groovy </a:t>
            </a:r>
            <a:r>
              <a:rPr b="0" lang="en-US" sz="2000" spc="-1" strike="noStrike">
                <a:solidFill>
                  <a:srgbClr val="000000"/>
                </a:solidFill>
                <a:latin typeface="Meiryo UI"/>
                <a:ea typeface="Meiryo UI"/>
              </a:rPr>
              <a:t>を開いてください</a:t>
            </a:r>
            <a:endParaRPr b="0" lang="en-US" sz="2000" spc="-1" strike="noStrike">
              <a:latin typeface="Arial"/>
            </a:endParaRPr>
          </a:p>
        </p:txBody>
      </p:sp>
      <p:pic>
        <p:nvPicPr>
          <p:cNvPr id="457" name="図 251" descr=""/>
          <p:cNvPicPr/>
          <p:nvPr/>
        </p:nvPicPr>
        <p:blipFill>
          <a:blip r:embed="rId1"/>
          <a:stretch/>
        </p:blipFill>
        <p:spPr>
          <a:xfrm>
            <a:off x="1036440" y="2592000"/>
            <a:ext cx="4685400" cy="151020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config\config.groovy</a:t>
            </a:r>
            <a:r>
              <a:rPr b="0" lang="en-US" sz="4400" spc="-1" strike="noStrike">
                <a:solidFill>
                  <a:srgbClr val="000000"/>
                </a:solidFill>
                <a:latin typeface="Meiryo UI"/>
                <a:ea typeface="Meiryo UI"/>
              </a:rPr>
              <a:t>の編集</a:t>
            </a:r>
            <a:endParaRPr b="0" lang="en-US" sz="4400" spc="-1" strike="noStrike">
              <a:latin typeface="Arial"/>
            </a:endParaRPr>
          </a:p>
        </p:txBody>
      </p:sp>
      <p:sp>
        <p:nvSpPr>
          <p:cNvPr id="459" name="CustomShape 2"/>
          <p:cNvSpPr/>
          <p:nvPr/>
        </p:nvSpPr>
        <p:spPr>
          <a:xfrm>
            <a:off x="504360" y="1682640"/>
            <a:ext cx="9070560" cy="35892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以下の行の接続アカウント情報を編集します</a:t>
            </a:r>
            <a:endParaRPr b="0" lang="en-US" sz="1800" spc="-1" strike="noStrike">
              <a:latin typeface="Arial"/>
            </a:endParaRPr>
          </a:p>
        </p:txBody>
      </p:sp>
      <p:sp>
        <p:nvSpPr>
          <p:cNvPr id="460" name="CustomShape 3"/>
          <p:cNvSpPr/>
          <p:nvPr/>
        </p:nvSpPr>
        <p:spPr>
          <a:xfrm>
            <a:off x="864360" y="2115360"/>
            <a:ext cx="5880240" cy="2563200"/>
          </a:xfrm>
          <a:prstGeom prst="rect">
            <a:avLst/>
          </a:prstGeom>
          <a:noFill/>
          <a:ln>
            <a:noFill/>
          </a:ln>
        </p:spPr>
        <p:style>
          <a:lnRef idx="0"/>
          <a:fillRef idx="0"/>
          <a:effectRef idx="0"/>
          <a:fontRef idx="minor"/>
        </p:style>
        <p:txBody>
          <a:bodyPr lIns="90000" rIns="90000" tIns="45000" bIns="45000"/>
          <a:p>
            <a:pPr>
              <a:lnSpc>
                <a:spcPct val="100000"/>
              </a:lnSpc>
            </a:pPr>
            <a:r>
              <a:rPr b="0" lang="en-US" sz="1300" spc="-1" strike="noStrike">
                <a:solidFill>
                  <a:srgbClr val="000000"/>
                </a:solidFill>
                <a:latin typeface="Meiryo UI"/>
                <a:ea typeface="Meiryo UI"/>
              </a:rPr>
              <a:t>// vCenter</a:t>
            </a:r>
            <a:r>
              <a:rPr b="0" lang="en-US" sz="1300" spc="-1" strike="noStrike">
                <a:solidFill>
                  <a:srgbClr val="000000"/>
                </a:solidFill>
                <a:latin typeface="Meiryo UI"/>
                <a:ea typeface="Meiryo UI"/>
              </a:rPr>
              <a:t>接続情報</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solidFill>
                  <a:srgbClr val="000000"/>
                </a:solidFill>
                <a:latin typeface="Meiryo UI"/>
                <a:ea typeface="Meiryo UI"/>
              </a:rPr>
              <a:t>account.vCenter.Test.server   = '192.168.10.100'</a:t>
            </a:r>
            <a:endParaRPr b="0" lang="en-US" sz="1300" spc="-1" strike="noStrike">
              <a:latin typeface="Arial"/>
            </a:endParaRPr>
          </a:p>
          <a:p>
            <a:pPr>
              <a:lnSpc>
                <a:spcPct val="100000"/>
              </a:lnSpc>
            </a:pPr>
            <a:r>
              <a:rPr b="0" lang="en-US" sz="1300" spc="-1" strike="noStrike">
                <a:solidFill>
                  <a:srgbClr val="000000"/>
                </a:solidFill>
                <a:latin typeface="Meiryo UI"/>
                <a:ea typeface="Meiryo UI"/>
              </a:rPr>
              <a:t>account.vCenter.Test.user     = 'test_user'</a:t>
            </a:r>
            <a:endParaRPr b="0" lang="en-US" sz="1300" spc="-1" strike="noStrike">
              <a:latin typeface="Arial"/>
            </a:endParaRPr>
          </a:p>
          <a:p>
            <a:pPr>
              <a:lnSpc>
                <a:spcPct val="100000"/>
              </a:lnSpc>
            </a:pPr>
            <a:r>
              <a:rPr b="0" lang="en-US" sz="1300" spc="-1" strike="noStrike">
                <a:solidFill>
                  <a:srgbClr val="000000"/>
                </a:solidFill>
                <a:latin typeface="Meiryo UI"/>
                <a:ea typeface="Meiryo UI"/>
              </a:rPr>
              <a:t>account.vCenter.Test.password = 'P@ssword'</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solidFill>
                  <a:srgbClr val="000000"/>
                </a:solidFill>
                <a:latin typeface="Meiryo UI"/>
                <a:ea typeface="Meiryo UI"/>
              </a:rPr>
              <a:t>// Linux </a:t>
            </a:r>
            <a:r>
              <a:rPr b="0" lang="en-US" sz="1300" spc="-1" strike="noStrike">
                <a:solidFill>
                  <a:srgbClr val="000000"/>
                </a:solidFill>
                <a:latin typeface="Meiryo UI"/>
                <a:ea typeface="Meiryo UI"/>
              </a:rPr>
              <a:t>接続情報</a:t>
            </a:r>
            <a:endParaRPr b="0" lang="en-US" sz="1300" spc="-1" strike="noStrike">
              <a:latin typeface="Arial"/>
            </a:endParaRPr>
          </a:p>
          <a:p>
            <a:pPr>
              <a:lnSpc>
                <a:spcPct val="100000"/>
              </a:lnSpc>
            </a:pPr>
            <a:endParaRPr b="0" lang="en-US" sz="1300" spc="-1" strike="noStrike">
              <a:latin typeface="Arial"/>
            </a:endParaRPr>
          </a:p>
          <a:p>
            <a:pPr>
              <a:lnSpc>
                <a:spcPct val="100000"/>
              </a:lnSpc>
            </a:pPr>
            <a:r>
              <a:rPr b="0" lang="en-US" sz="1300" spc="-1" strike="noStrike">
                <a:solidFill>
                  <a:srgbClr val="000000"/>
                </a:solidFill>
                <a:latin typeface="Meiryo UI"/>
                <a:ea typeface="Meiryo UI"/>
              </a:rPr>
              <a:t>account.Linux.Test.user      = 'someuser'</a:t>
            </a:r>
            <a:endParaRPr b="0" lang="en-US" sz="1300" spc="-1" strike="noStrike">
              <a:latin typeface="Arial"/>
            </a:endParaRPr>
          </a:p>
          <a:p>
            <a:pPr>
              <a:lnSpc>
                <a:spcPct val="100000"/>
              </a:lnSpc>
            </a:pPr>
            <a:r>
              <a:rPr b="0" lang="en-US" sz="1300" spc="-1" strike="noStrike">
                <a:solidFill>
                  <a:srgbClr val="000000"/>
                </a:solidFill>
                <a:latin typeface="Meiryo UI"/>
                <a:ea typeface="Meiryo UI"/>
              </a:rPr>
              <a:t>account.Linux.Test.password  = 'P@ssword'</a:t>
            </a:r>
            <a:endParaRPr b="0" lang="en-US" sz="1300" spc="-1" strike="noStrike">
              <a:latin typeface="Arial"/>
            </a:endParaRPr>
          </a:p>
          <a:p>
            <a:pPr>
              <a:lnSpc>
                <a:spcPct val="100000"/>
              </a:lnSpc>
            </a:pPr>
            <a:r>
              <a:rPr b="0" lang="en-US" sz="1300" spc="-1" strike="noStrike">
                <a:solidFill>
                  <a:srgbClr val="000000"/>
                </a:solidFill>
                <a:latin typeface="Meiryo UI"/>
                <a:ea typeface="Meiryo UI"/>
              </a:rPr>
              <a:t>account.Linux.Test.work_dir  = '/tmp/gradle_test'</a:t>
            </a:r>
            <a:endParaRPr b="0" lang="en-US" sz="1300" spc="-1" strike="noStrike">
              <a:latin typeface="Arial"/>
            </a:endParaRPr>
          </a:p>
          <a:p>
            <a:pPr>
              <a:lnSpc>
                <a:spcPct val="100000"/>
              </a:lnSpc>
            </a:pPr>
            <a:endParaRPr b="0" lang="en-US" sz="1300" spc="-1" strike="noStrike">
              <a:latin typeface="Arial"/>
            </a:endParaRPr>
          </a:p>
        </p:txBody>
      </p:sp>
      <p:sp>
        <p:nvSpPr>
          <p:cNvPr id="461" name="CustomShape 4"/>
          <p:cNvSpPr/>
          <p:nvPr/>
        </p:nvSpPr>
        <p:spPr>
          <a:xfrm>
            <a:off x="6983640" y="2423160"/>
            <a:ext cx="2446920" cy="6714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Meiryo UI"/>
                <a:ea typeface="Meiryo UI"/>
              </a:rPr>
              <a:t>VM</a:t>
            </a:r>
            <a:r>
              <a:rPr b="0" lang="en-US" sz="1800" spc="-1" strike="noStrike">
                <a:solidFill>
                  <a:srgbClr val="000000"/>
                </a:solidFill>
                <a:latin typeface="Meiryo UI"/>
                <a:ea typeface="Meiryo UI"/>
              </a:rPr>
              <a:t>の場合、</a:t>
            </a:r>
            <a:r>
              <a:rPr b="0" lang="en-US" sz="1800" spc="-1" strike="noStrike">
                <a:solidFill>
                  <a:srgbClr val="000000"/>
                </a:solidFill>
                <a:latin typeface="Meiryo UI"/>
                <a:ea typeface="Meiryo UI"/>
              </a:rPr>
              <a:t>vCenter</a:t>
            </a:r>
            <a:r>
              <a:rPr b="0" lang="en-US" sz="1800" spc="-1" strike="noStrike">
                <a:solidFill>
                  <a:srgbClr val="000000"/>
                </a:solidFill>
                <a:latin typeface="Meiryo UI"/>
                <a:ea typeface="Meiryo UI"/>
              </a:rPr>
              <a:t>接続アカウントを入力します</a:t>
            </a:r>
            <a:endParaRPr b="0" lang="en-US" sz="1800" spc="-1" strike="noStrike">
              <a:latin typeface="Arial"/>
            </a:endParaRPr>
          </a:p>
        </p:txBody>
      </p:sp>
      <p:sp>
        <p:nvSpPr>
          <p:cNvPr id="462" name="CustomShape 5"/>
          <p:cNvSpPr/>
          <p:nvPr/>
        </p:nvSpPr>
        <p:spPr>
          <a:xfrm>
            <a:off x="6983640" y="3359160"/>
            <a:ext cx="2446920" cy="6714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Meiryo UI"/>
                <a:ea typeface="Meiryo UI"/>
              </a:rPr>
              <a:t>Linux</a:t>
            </a:r>
            <a:r>
              <a:rPr b="0" lang="en-US" sz="1800" spc="-1" strike="noStrike">
                <a:solidFill>
                  <a:srgbClr val="000000"/>
                </a:solidFill>
                <a:latin typeface="Meiryo UI"/>
                <a:ea typeface="Meiryo UI"/>
              </a:rPr>
              <a:t>接続アカウントを入力します</a:t>
            </a:r>
            <a:endParaRPr b="0" lang="en-US" sz="1800" spc="-1" strike="noStrike">
              <a:latin typeface="Arial"/>
            </a:endParaRPr>
          </a:p>
        </p:txBody>
      </p:sp>
      <p:sp>
        <p:nvSpPr>
          <p:cNvPr id="463" name="CustomShape 6"/>
          <p:cNvSpPr/>
          <p:nvPr/>
        </p:nvSpPr>
        <p:spPr>
          <a:xfrm>
            <a:off x="504360" y="4896000"/>
            <a:ext cx="9070560" cy="244692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アカウント</a:t>
            </a:r>
            <a:r>
              <a:rPr b="0" lang="en-US" sz="1800" spc="-1" strike="noStrike">
                <a:solidFill>
                  <a:srgbClr val="000000"/>
                </a:solidFill>
                <a:latin typeface="Meiryo UI"/>
                <a:ea typeface="Meiryo UI"/>
              </a:rPr>
              <a:t>ID</a:t>
            </a:r>
            <a:r>
              <a:rPr b="0" lang="en-US" sz="1800" spc="-1" strike="noStrike">
                <a:solidFill>
                  <a:srgbClr val="000000"/>
                </a:solidFill>
                <a:latin typeface="Meiryo UI"/>
                <a:ea typeface="Meiryo UI"/>
              </a:rPr>
              <a:t>について</a:t>
            </a:r>
            <a:endParaRPr b="0" lang="en-US" sz="1800" spc="-1" strike="noStrike">
              <a:latin typeface="Arial"/>
            </a:endParaRPr>
          </a:p>
          <a:p>
            <a:pPr lvl="1" marL="864360" indent="-322920">
              <a:lnSpc>
                <a:spcPct val="100000"/>
              </a:lnSpc>
              <a:buClr>
                <a:srgbClr val="000000"/>
              </a:buClr>
              <a:buFont typeface="Symbol"/>
              <a:buChar char=""/>
            </a:pPr>
            <a:r>
              <a:rPr b="0" lang="en-US" sz="1800" spc="-1" strike="noStrike">
                <a:solidFill>
                  <a:srgbClr val="000000"/>
                </a:solidFill>
                <a:latin typeface="Meiryo UI"/>
                <a:ea typeface="Meiryo UI"/>
              </a:rPr>
              <a:t>各サーバで接続アカウント情報が異なる場合は、アカウント</a:t>
            </a:r>
            <a:r>
              <a:rPr b="0" lang="en-US" sz="1800" spc="-1" strike="noStrike">
                <a:solidFill>
                  <a:srgbClr val="000000"/>
                </a:solidFill>
                <a:latin typeface="Meiryo UI"/>
                <a:ea typeface="Meiryo UI"/>
              </a:rPr>
              <a:t>ID</a:t>
            </a:r>
            <a:r>
              <a:rPr b="0" lang="en-US" sz="1800" spc="-1" strike="noStrike">
                <a:solidFill>
                  <a:srgbClr val="000000"/>
                </a:solidFill>
                <a:latin typeface="Meiryo UI"/>
                <a:ea typeface="Meiryo UI"/>
              </a:rPr>
              <a:t>を変えて複数アカウント情報を設定してください。シート「検査対象」の” </a:t>
            </a:r>
            <a:r>
              <a:rPr b="0" lang="en-US" sz="1800" spc="-1" strike="noStrike">
                <a:solidFill>
                  <a:srgbClr val="000000"/>
                </a:solidFill>
                <a:latin typeface="Meiryo UI"/>
                <a:ea typeface="Meiryo UI"/>
              </a:rPr>
              <a:t>account_id”</a:t>
            </a:r>
            <a:r>
              <a:rPr b="0" lang="en-US" sz="1800" spc="-1" strike="noStrike">
                <a:solidFill>
                  <a:srgbClr val="000000"/>
                </a:solidFill>
                <a:latin typeface="Meiryo UI"/>
                <a:ea typeface="Meiryo UI"/>
              </a:rPr>
              <a:t>で指定します</a:t>
            </a:r>
            <a:endParaRPr b="0" lang="en-US" sz="1800" spc="-1" strike="noStrike">
              <a:latin typeface="Arial"/>
            </a:endParaRPr>
          </a:p>
          <a:p>
            <a:pPr lvl="1" marL="864360" indent="-322920">
              <a:lnSpc>
                <a:spcPct val="100000"/>
              </a:lnSpc>
              <a:buClr>
                <a:srgbClr val="000000"/>
              </a:buClr>
              <a:buFont typeface="Symbol"/>
              <a:buChar char=""/>
            </a:pPr>
            <a:r>
              <a:rPr b="0" lang="en-US" sz="1800" spc="-1" strike="noStrike">
                <a:solidFill>
                  <a:srgbClr val="000000"/>
                </a:solidFill>
                <a:latin typeface="Meiryo UI"/>
                <a:ea typeface="Meiryo UI"/>
              </a:rPr>
              <a:t>account.vCenter.</a:t>
            </a: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account.Linux.</a:t>
            </a:r>
            <a:r>
              <a:rPr b="0" lang="en-US" sz="1800" spc="-1" strike="noStrike">
                <a:solidFill>
                  <a:srgbClr val="000000"/>
                </a:solidFill>
                <a:latin typeface="Meiryo UI"/>
                <a:ea typeface="Meiryo UI"/>
              </a:rPr>
              <a:t>の後の文字列がアカウント</a:t>
            </a:r>
            <a:r>
              <a:rPr b="0" lang="en-US" sz="1800" spc="-1" strike="noStrike">
                <a:solidFill>
                  <a:srgbClr val="000000"/>
                </a:solidFill>
                <a:latin typeface="Meiryo UI"/>
                <a:ea typeface="Meiryo UI"/>
              </a:rPr>
              <a:t>ID</a:t>
            </a:r>
            <a:r>
              <a:rPr b="0" lang="en-US" sz="1800" spc="-1" strike="noStrike">
                <a:solidFill>
                  <a:srgbClr val="000000"/>
                </a:solidFill>
                <a:latin typeface="Meiryo UI"/>
                <a:ea typeface="Meiryo UI"/>
              </a:rPr>
              <a:t>となります</a:t>
            </a:r>
            <a:endParaRPr b="0" lang="en-US" sz="18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800" spc="-1" strike="noStrike">
                <a:solidFill>
                  <a:srgbClr val="000000"/>
                </a:solidFill>
                <a:latin typeface="Meiryo UI"/>
                <a:ea typeface="Meiryo UI"/>
              </a:rPr>
              <a:t>Linux</a:t>
            </a:r>
            <a:r>
              <a:rPr b="0" lang="en-US" sz="4800" spc="-1" strike="noStrike">
                <a:solidFill>
                  <a:srgbClr val="000000"/>
                </a:solidFill>
                <a:latin typeface="Meiryo UI"/>
                <a:ea typeface="Meiryo UI"/>
              </a:rPr>
              <a:t>検査実行</a:t>
            </a:r>
            <a:r>
              <a:rPr b="0" lang="en-US" sz="4800" spc="-1" strike="noStrike">
                <a:solidFill>
                  <a:srgbClr val="000000"/>
                </a:solidFill>
                <a:latin typeface="Meiryo UI"/>
                <a:ea typeface="Meiryo UI"/>
              </a:rPr>
              <a:t>1</a:t>
            </a:r>
            <a:endParaRPr b="0" lang="en-US" sz="4800" spc="-1" strike="noStrike">
              <a:latin typeface="Arial"/>
            </a:endParaRPr>
          </a:p>
        </p:txBody>
      </p:sp>
      <p:sp>
        <p:nvSpPr>
          <p:cNvPr id="465" name="CustomShape 2"/>
          <p:cNvSpPr/>
          <p:nvPr/>
        </p:nvSpPr>
        <p:spPr>
          <a:xfrm>
            <a:off x="504360" y="1768320"/>
            <a:ext cx="9070560" cy="60624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PowerShell</a:t>
            </a:r>
            <a:r>
              <a:rPr b="0" lang="en-US" sz="1800" spc="-1" strike="noStrike">
                <a:solidFill>
                  <a:srgbClr val="000000"/>
                </a:solidFill>
                <a:latin typeface="Meiryo UI"/>
                <a:ea typeface="Meiryo UI"/>
              </a:rPr>
              <a:t>を開いて、プロジェクトディレクトリに移動して、</a:t>
            </a:r>
            <a:r>
              <a:rPr b="0" lang="en-US" sz="1800" spc="-1" strike="noStrike">
                <a:solidFill>
                  <a:srgbClr val="000000"/>
                </a:solidFill>
                <a:latin typeface="Meiryo UI"/>
                <a:ea typeface="Meiryo UI"/>
              </a:rPr>
              <a:t>getconfig </a:t>
            </a:r>
            <a:r>
              <a:rPr b="0" lang="en-US" sz="1800" spc="-1" strike="noStrike">
                <a:solidFill>
                  <a:srgbClr val="000000"/>
                </a:solidFill>
                <a:latin typeface="Meiryo UI"/>
                <a:ea typeface="Meiryo UI"/>
              </a:rPr>
              <a:t>を実行します</a:t>
            </a:r>
            <a:endParaRPr b="0" lang="en-US" sz="1800" spc="-1" strike="noStrike">
              <a:latin typeface="Arial"/>
            </a:endParaRPr>
          </a:p>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-d</a:t>
            </a:r>
            <a:r>
              <a:rPr b="0" lang="en-US" sz="1800" spc="-1" strike="noStrike">
                <a:solidFill>
                  <a:srgbClr val="000000"/>
                </a:solidFill>
                <a:latin typeface="Meiryo UI"/>
                <a:ea typeface="Meiryo UI"/>
              </a:rPr>
              <a:t>」 オプションを追加して、予行演習モードで実行します</a:t>
            </a:r>
            <a:br/>
            <a:br/>
            <a:r>
              <a:rPr b="0" lang="en-US" sz="1800" spc="-1" strike="noStrike">
                <a:solidFill>
                  <a:srgbClr val="000000"/>
                </a:solidFill>
                <a:latin typeface="Meiryo UI"/>
                <a:ea typeface="Meiryo UI"/>
              </a:rPr>
              <a:t>&gt; getconfig -d</a:t>
            </a:r>
            <a:endParaRPr b="0" lang="en-US" sz="1800" spc="-1" strike="noStrike">
              <a:latin typeface="Arial"/>
            </a:endParaRPr>
          </a:p>
        </p:txBody>
      </p:sp>
      <p:pic>
        <p:nvPicPr>
          <p:cNvPr id="466" name="図 2" descr=""/>
          <p:cNvPicPr/>
          <p:nvPr/>
        </p:nvPicPr>
        <p:blipFill>
          <a:blip r:embed="rId1"/>
          <a:stretch/>
        </p:blipFill>
        <p:spPr>
          <a:xfrm>
            <a:off x="1030680" y="3132000"/>
            <a:ext cx="8019000" cy="3790080"/>
          </a:xfrm>
          <a:prstGeom prst="rect">
            <a:avLst/>
          </a:prstGeom>
          <a:ln>
            <a:noFill/>
          </a:ln>
        </p:spPr>
      </p:pic>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800" spc="-1" strike="noStrike">
                <a:solidFill>
                  <a:srgbClr val="000000"/>
                </a:solidFill>
                <a:latin typeface="Meiryo UI"/>
                <a:ea typeface="Meiryo UI"/>
              </a:rPr>
              <a:t>Linux</a:t>
            </a:r>
            <a:r>
              <a:rPr b="0" lang="en-US" sz="4800" spc="-1" strike="noStrike">
                <a:solidFill>
                  <a:srgbClr val="000000"/>
                </a:solidFill>
                <a:latin typeface="Meiryo UI"/>
                <a:ea typeface="Meiryo UI"/>
              </a:rPr>
              <a:t>検査実行</a:t>
            </a:r>
            <a:r>
              <a:rPr b="0" lang="en-US" sz="4800" spc="-1" strike="noStrike">
                <a:solidFill>
                  <a:srgbClr val="000000"/>
                </a:solidFill>
                <a:latin typeface="Meiryo UI"/>
                <a:ea typeface="Meiryo UI"/>
              </a:rPr>
              <a:t>2</a:t>
            </a:r>
            <a:endParaRPr b="0" lang="en-US" sz="4800" spc="-1" strike="noStrike">
              <a:latin typeface="Arial"/>
            </a:endParaRPr>
          </a:p>
        </p:txBody>
      </p:sp>
      <p:sp>
        <p:nvSpPr>
          <p:cNvPr id="468" name="CustomShape 2"/>
          <p:cNvSpPr/>
          <p:nvPr/>
        </p:nvSpPr>
        <p:spPr>
          <a:xfrm>
            <a:off x="504360" y="1800360"/>
            <a:ext cx="9070560" cy="60552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実行後、プロジェクトディレクトリ下の「</a:t>
            </a:r>
            <a:r>
              <a:rPr b="0" lang="en-US" sz="1800" spc="-1" strike="noStrike">
                <a:solidFill>
                  <a:srgbClr val="000000"/>
                </a:solidFill>
                <a:latin typeface="Meiryo UI"/>
                <a:ea typeface="Meiryo UI"/>
              </a:rPr>
              <a:t>.\build</a:t>
            </a:r>
            <a:r>
              <a:rPr b="0" lang="en-US" sz="1800" spc="-1" strike="noStrike">
                <a:solidFill>
                  <a:srgbClr val="000000"/>
                </a:solidFill>
                <a:latin typeface="Meiryo UI"/>
                <a:ea typeface="Meiryo UI"/>
              </a:rPr>
              <a:t>」の下に生成された</a:t>
            </a:r>
            <a:r>
              <a:rPr b="0" lang="en-US" sz="1800" spc="-1" strike="noStrike">
                <a:solidFill>
                  <a:srgbClr val="000000"/>
                </a:solidFill>
                <a:latin typeface="Meiryo UI"/>
                <a:ea typeface="Meiryo UI"/>
              </a:rPr>
              <a:t>Excel</a:t>
            </a:r>
            <a:r>
              <a:rPr b="0" lang="en-US" sz="1800" spc="-1" strike="noStrike">
                <a:solidFill>
                  <a:srgbClr val="000000"/>
                </a:solidFill>
                <a:latin typeface="Meiryo UI"/>
                <a:ea typeface="Meiryo UI"/>
              </a:rPr>
              <a:t>検査結果を開いて結果を確認します</a:t>
            </a:r>
            <a:endParaRPr b="0" lang="en-US" sz="1800" spc="-1" strike="noStrike">
              <a:latin typeface="Arial"/>
            </a:endParaRPr>
          </a:p>
        </p:txBody>
      </p:sp>
      <p:pic>
        <p:nvPicPr>
          <p:cNvPr id="469" name="図 265" descr=""/>
          <p:cNvPicPr/>
          <p:nvPr/>
        </p:nvPicPr>
        <p:blipFill>
          <a:blip r:embed="rId1"/>
          <a:stretch/>
        </p:blipFill>
        <p:spPr>
          <a:xfrm>
            <a:off x="822240" y="2448720"/>
            <a:ext cx="6016320" cy="2157840"/>
          </a:xfrm>
          <a:prstGeom prst="rect">
            <a:avLst/>
          </a:prstGeom>
          <a:ln>
            <a:noFill/>
          </a:ln>
        </p:spPr>
      </p:pic>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800" spc="-1" strike="noStrike">
                <a:solidFill>
                  <a:srgbClr val="000000"/>
                </a:solidFill>
                <a:latin typeface="Meiryo UI"/>
                <a:ea typeface="Meiryo UI"/>
              </a:rPr>
              <a:t>Linux</a:t>
            </a:r>
            <a:r>
              <a:rPr b="0" lang="en-US" sz="4800" spc="-1" strike="noStrike">
                <a:solidFill>
                  <a:srgbClr val="000000"/>
                </a:solidFill>
                <a:latin typeface="Meiryo UI"/>
                <a:ea typeface="Meiryo UI"/>
              </a:rPr>
              <a:t>検査結果の確認</a:t>
            </a:r>
            <a:r>
              <a:rPr b="0" lang="en-US" sz="4800" spc="-1" strike="noStrike">
                <a:solidFill>
                  <a:srgbClr val="000000"/>
                </a:solidFill>
                <a:latin typeface="Meiryo UI"/>
                <a:ea typeface="Meiryo UI"/>
              </a:rPr>
              <a:t>1</a:t>
            </a:r>
            <a:endParaRPr b="0" lang="en-US" sz="4800" spc="-1" strike="noStrike">
              <a:latin typeface="Arial"/>
            </a:endParaRPr>
          </a:p>
        </p:txBody>
      </p:sp>
      <p:sp>
        <p:nvSpPr>
          <p:cNvPr id="471" name="CustomShape 2"/>
          <p:cNvSpPr/>
          <p:nvPr/>
        </p:nvSpPr>
        <p:spPr>
          <a:xfrm>
            <a:off x="504360" y="1800360"/>
            <a:ext cx="9070560" cy="60552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シート「検査レポート」が検査結果のサマリとなります</a:t>
            </a:r>
            <a:endParaRPr b="0" lang="en-US" sz="1800" spc="-1" strike="noStrike">
              <a:latin typeface="Arial"/>
            </a:endParaRPr>
          </a:p>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検査結果の代表値、値の比較の検査成績、エラーメッセージを記載します</a:t>
            </a:r>
            <a:endParaRPr b="0" lang="en-US" sz="1800" spc="-1" strike="noStrike">
              <a:latin typeface="Arial"/>
            </a:endParaRPr>
          </a:p>
        </p:txBody>
      </p:sp>
      <p:pic>
        <p:nvPicPr>
          <p:cNvPr id="472" name="画像1" descr=""/>
          <p:cNvPicPr/>
          <p:nvPr/>
        </p:nvPicPr>
        <p:blipFill>
          <a:blip r:embed="rId1"/>
          <a:stretch/>
        </p:blipFill>
        <p:spPr>
          <a:xfrm>
            <a:off x="574200" y="2601000"/>
            <a:ext cx="8969040" cy="1847520"/>
          </a:xfrm>
          <a:prstGeom prst="rect">
            <a:avLst/>
          </a:prstGeom>
          <a:ln>
            <a:noFill/>
          </a:ln>
        </p:spPr>
      </p:pic>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800" spc="-1" strike="noStrike">
                <a:solidFill>
                  <a:srgbClr val="000000"/>
                </a:solidFill>
                <a:latin typeface="Meiryo UI"/>
                <a:ea typeface="Meiryo UI"/>
              </a:rPr>
              <a:t>Linux</a:t>
            </a:r>
            <a:r>
              <a:rPr b="0" lang="en-US" sz="4800" spc="-1" strike="noStrike">
                <a:solidFill>
                  <a:srgbClr val="000000"/>
                </a:solidFill>
                <a:latin typeface="Meiryo UI"/>
                <a:ea typeface="Meiryo UI"/>
              </a:rPr>
              <a:t>検査結果の確認</a:t>
            </a:r>
            <a:r>
              <a:rPr b="0" lang="en-US" sz="4800" spc="-1" strike="noStrike">
                <a:solidFill>
                  <a:srgbClr val="000000"/>
                </a:solidFill>
                <a:latin typeface="Meiryo UI"/>
                <a:ea typeface="Meiryo UI"/>
              </a:rPr>
              <a:t>2</a:t>
            </a:r>
            <a:endParaRPr b="0" lang="en-US" sz="4800" spc="-1" strike="noStrike">
              <a:latin typeface="Arial"/>
            </a:endParaRPr>
          </a:p>
        </p:txBody>
      </p:sp>
      <p:sp>
        <p:nvSpPr>
          <p:cNvPr id="474" name="CustomShape 2"/>
          <p:cNvSpPr/>
          <p:nvPr/>
        </p:nvSpPr>
        <p:spPr>
          <a:xfrm>
            <a:off x="504360" y="1800360"/>
            <a:ext cx="9070560" cy="60552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シート「エラーレポート」は値の比較でエラーとなったメトリックのリストを記載します</a:t>
            </a:r>
            <a:endParaRPr b="0" lang="en-US" sz="1800" spc="-1" strike="noStrike">
              <a:latin typeface="Arial"/>
            </a:endParaRPr>
          </a:p>
        </p:txBody>
      </p:sp>
      <p:pic>
        <p:nvPicPr>
          <p:cNvPr id="475" name="画像1" descr=""/>
          <p:cNvPicPr/>
          <p:nvPr/>
        </p:nvPicPr>
        <p:blipFill>
          <a:blip r:embed="rId1"/>
          <a:stretch/>
        </p:blipFill>
        <p:spPr>
          <a:xfrm>
            <a:off x="645840" y="2397240"/>
            <a:ext cx="8257680" cy="3342960"/>
          </a:xfrm>
          <a:prstGeom prst="rect">
            <a:avLst/>
          </a:prstGeom>
          <a:ln>
            <a:noFill/>
          </a:ln>
        </p:spPr>
      </p:pic>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800" spc="-1" strike="noStrike">
                <a:solidFill>
                  <a:srgbClr val="000000"/>
                </a:solidFill>
                <a:latin typeface="Meiryo UI"/>
                <a:ea typeface="Meiryo UI"/>
              </a:rPr>
              <a:t>Linux</a:t>
            </a:r>
            <a:r>
              <a:rPr b="0" lang="en-US" sz="4800" spc="-1" strike="noStrike">
                <a:solidFill>
                  <a:srgbClr val="000000"/>
                </a:solidFill>
                <a:latin typeface="Meiryo UI"/>
                <a:ea typeface="Meiryo UI"/>
              </a:rPr>
              <a:t>検査結果の確認</a:t>
            </a:r>
            <a:r>
              <a:rPr b="0" lang="en-US" sz="4800" spc="-1" strike="noStrike">
                <a:solidFill>
                  <a:srgbClr val="000000"/>
                </a:solidFill>
                <a:latin typeface="Meiryo UI"/>
                <a:ea typeface="Meiryo UI"/>
              </a:rPr>
              <a:t>3</a:t>
            </a:r>
            <a:endParaRPr b="0" lang="en-US" sz="4800" spc="-1" strike="noStrike">
              <a:latin typeface="Arial"/>
            </a:endParaRPr>
          </a:p>
        </p:txBody>
      </p:sp>
      <p:sp>
        <p:nvSpPr>
          <p:cNvPr id="477" name="CustomShape 2"/>
          <p:cNvSpPr/>
          <p:nvPr/>
        </p:nvSpPr>
        <p:spPr>
          <a:xfrm>
            <a:off x="504360" y="1800360"/>
            <a:ext cx="9070560" cy="60552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シート「チェックシート</a:t>
            </a:r>
            <a:r>
              <a:rPr b="0" lang="en-US" sz="1800" spc="-1" strike="noStrike">
                <a:solidFill>
                  <a:srgbClr val="000000"/>
                </a:solidFill>
                <a:latin typeface="Meiryo UI"/>
                <a:ea typeface="Meiryo UI"/>
              </a:rPr>
              <a:t>(Linux)</a:t>
            </a:r>
            <a:r>
              <a:rPr b="0" lang="en-US" sz="1800" spc="-1" strike="noStrike">
                <a:solidFill>
                  <a:srgbClr val="000000"/>
                </a:solidFill>
                <a:latin typeface="Meiryo UI"/>
                <a:ea typeface="Meiryo UI"/>
              </a:rPr>
              <a:t>」は各メトリックのリストを記載します</a:t>
            </a:r>
            <a:endParaRPr b="0" lang="en-US" sz="1800" spc="-1" strike="noStrike">
              <a:latin typeface="Arial"/>
            </a:endParaRPr>
          </a:p>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横軸が検査対象となります</a:t>
            </a:r>
            <a:endParaRPr b="0" lang="en-US" sz="1800" spc="-1" strike="noStrike">
              <a:latin typeface="Arial"/>
            </a:endParaRPr>
          </a:p>
        </p:txBody>
      </p:sp>
      <p:pic>
        <p:nvPicPr>
          <p:cNvPr id="478" name="画像1" descr=""/>
          <p:cNvPicPr/>
          <p:nvPr/>
        </p:nvPicPr>
        <p:blipFill>
          <a:blip r:embed="rId1"/>
          <a:stretch/>
        </p:blipFill>
        <p:spPr>
          <a:xfrm>
            <a:off x="334080" y="2602080"/>
            <a:ext cx="9575280" cy="3568320"/>
          </a:xfrm>
          <a:prstGeom prst="rect">
            <a:avLst/>
          </a:prstGeom>
          <a:ln>
            <a:noFill/>
          </a:ln>
        </p:spPr>
      </p:pic>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800" spc="-1" strike="noStrike">
                <a:solidFill>
                  <a:srgbClr val="000000"/>
                </a:solidFill>
                <a:latin typeface="Meiryo UI"/>
                <a:ea typeface="Meiryo UI"/>
              </a:rPr>
              <a:t>Linux</a:t>
            </a:r>
            <a:r>
              <a:rPr b="0" lang="en-US" sz="4800" spc="-1" strike="noStrike">
                <a:solidFill>
                  <a:srgbClr val="000000"/>
                </a:solidFill>
                <a:latin typeface="Meiryo UI"/>
                <a:ea typeface="Meiryo UI"/>
              </a:rPr>
              <a:t>検査結果の確認</a:t>
            </a:r>
            <a:r>
              <a:rPr b="0" lang="en-US" sz="4800" spc="-1" strike="noStrike">
                <a:solidFill>
                  <a:srgbClr val="000000"/>
                </a:solidFill>
                <a:latin typeface="Meiryo UI"/>
                <a:ea typeface="Meiryo UI"/>
              </a:rPr>
              <a:t>4</a:t>
            </a:r>
            <a:endParaRPr b="0" lang="en-US" sz="4800" spc="-1" strike="noStrike">
              <a:latin typeface="Arial"/>
            </a:endParaRPr>
          </a:p>
        </p:txBody>
      </p:sp>
      <p:sp>
        <p:nvSpPr>
          <p:cNvPr id="480" name="CustomShape 2"/>
          <p:cNvSpPr/>
          <p:nvPr/>
        </p:nvSpPr>
        <p:spPr>
          <a:xfrm>
            <a:off x="504360" y="1800360"/>
            <a:ext cx="9070560" cy="60552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シート「テンプレート</a:t>
            </a:r>
            <a:r>
              <a:rPr b="0" lang="en-US" sz="1800" spc="-1" strike="noStrike">
                <a:solidFill>
                  <a:srgbClr val="000000"/>
                </a:solidFill>
                <a:latin typeface="Meiryo UI"/>
                <a:ea typeface="Meiryo UI"/>
              </a:rPr>
              <a:t>(Windows)</a:t>
            </a:r>
            <a:r>
              <a:rPr b="0" lang="en-US" sz="1800" spc="-1" strike="noStrike">
                <a:solidFill>
                  <a:srgbClr val="000000"/>
                </a:solidFill>
                <a:latin typeface="Meiryo UI"/>
                <a:ea typeface="Meiryo UI"/>
              </a:rPr>
              <a:t>」よりも後にある、シートがデバイスの検査結果となります</a:t>
            </a:r>
            <a:endParaRPr b="0" lang="en-US" sz="1800" spc="-1" strike="noStrike">
              <a:latin typeface="Arial"/>
            </a:endParaRPr>
          </a:p>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ディスク構成など複数レコードからなる結果を記載します</a:t>
            </a:r>
            <a:endParaRPr b="0" lang="en-US" sz="1800" spc="-1" strike="noStrike">
              <a:latin typeface="Arial"/>
            </a:endParaRPr>
          </a:p>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シート名は「</a:t>
            </a: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プラットフォーム</a:t>
            </a:r>
            <a:r>
              <a:rPr b="0" lang="en-US" sz="1800" spc="-1" strike="noStrike">
                <a:solidFill>
                  <a:srgbClr val="000000"/>
                </a:solidFill>
                <a:latin typeface="Meiryo UI"/>
                <a:ea typeface="Meiryo UI"/>
              </a:rPr>
              <a:t>}_{</a:t>
            </a:r>
            <a:r>
              <a:rPr b="0" lang="en-US" sz="1800" spc="-1" strike="noStrike">
                <a:solidFill>
                  <a:srgbClr val="000000"/>
                </a:solidFill>
                <a:latin typeface="Meiryo UI"/>
                <a:ea typeface="Meiryo UI"/>
              </a:rPr>
              <a:t>メトリック</a:t>
            </a: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」という命名ルールとなり、以下は「</a:t>
            </a:r>
            <a:r>
              <a:rPr b="0" lang="en-US" sz="1800" spc="-1" strike="noStrike">
                <a:solidFill>
                  <a:srgbClr val="000000"/>
                </a:solidFill>
                <a:latin typeface="Meiryo UI"/>
                <a:ea typeface="Meiryo UI"/>
              </a:rPr>
              <a:t>vCenter_datastore</a:t>
            </a:r>
            <a:r>
              <a:rPr b="0" lang="en-US" sz="1800" spc="-1" strike="noStrike">
                <a:solidFill>
                  <a:srgbClr val="000000"/>
                </a:solidFill>
                <a:latin typeface="Meiryo UI"/>
                <a:ea typeface="Meiryo UI"/>
              </a:rPr>
              <a:t>」の結果サンプルとなります</a:t>
            </a:r>
            <a:endParaRPr b="0" lang="en-US" sz="1800" spc="-1" strike="noStrike">
              <a:latin typeface="Arial"/>
            </a:endParaRPr>
          </a:p>
        </p:txBody>
      </p:sp>
      <p:pic>
        <p:nvPicPr>
          <p:cNvPr id="481" name="画像1" descr=""/>
          <p:cNvPicPr/>
          <p:nvPr/>
        </p:nvPicPr>
        <p:blipFill>
          <a:blip r:embed="rId1"/>
          <a:stretch/>
        </p:blipFill>
        <p:spPr>
          <a:xfrm>
            <a:off x="950400" y="3085560"/>
            <a:ext cx="6618600" cy="922320"/>
          </a:xfrm>
          <a:prstGeom prst="rect">
            <a:avLst/>
          </a:prstGeom>
          <a:ln>
            <a:noFill/>
          </a:ln>
        </p:spPr>
      </p:pic>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800" spc="-1" strike="noStrike">
                <a:solidFill>
                  <a:srgbClr val="000000"/>
                </a:solidFill>
                <a:latin typeface="Meiryo UI"/>
                <a:ea typeface="Meiryo UI"/>
              </a:rPr>
              <a:t>Linux</a:t>
            </a:r>
            <a:r>
              <a:rPr b="0" lang="en-US" sz="4800" spc="-1" strike="noStrike">
                <a:solidFill>
                  <a:srgbClr val="000000"/>
                </a:solidFill>
                <a:latin typeface="Meiryo UI"/>
                <a:ea typeface="Meiryo UI"/>
              </a:rPr>
              <a:t>検査コミット</a:t>
            </a:r>
            <a:endParaRPr b="0" lang="en-US" sz="4800" spc="-1" strike="noStrike">
              <a:latin typeface="Arial"/>
            </a:endParaRPr>
          </a:p>
        </p:txBody>
      </p:sp>
      <p:sp>
        <p:nvSpPr>
          <p:cNvPr id="483" name="CustomShape 2"/>
          <p:cNvSpPr/>
          <p:nvPr/>
        </p:nvSpPr>
        <p:spPr>
          <a:xfrm>
            <a:off x="504360" y="1757520"/>
            <a:ext cx="9070560" cy="168624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Excel</a:t>
            </a:r>
            <a:r>
              <a:rPr b="0" lang="en-US" sz="1800" spc="-1" strike="noStrike">
                <a:solidFill>
                  <a:srgbClr val="000000"/>
                </a:solidFill>
                <a:latin typeface="Meiryo UI"/>
                <a:ea typeface="Meiryo UI"/>
              </a:rPr>
              <a:t>検査結果の確認ができたら”</a:t>
            </a:r>
            <a:r>
              <a:rPr b="0" lang="en-US" sz="1800" spc="-1" strike="noStrike">
                <a:solidFill>
                  <a:srgbClr val="000000"/>
                </a:solidFill>
                <a:latin typeface="Meiryo UI"/>
                <a:ea typeface="Meiryo UI"/>
              </a:rPr>
              <a:t>getconfig -u local”</a:t>
            </a:r>
            <a:r>
              <a:rPr b="0" lang="en-US" sz="1800" spc="-1" strike="noStrike">
                <a:solidFill>
                  <a:srgbClr val="000000"/>
                </a:solidFill>
                <a:latin typeface="Meiryo UI"/>
                <a:ea typeface="Meiryo UI"/>
              </a:rPr>
              <a:t>でプロジェクトディレクトリ下のローカルデータベースに検査結果を保存します</a:t>
            </a:r>
            <a:br/>
            <a:r>
              <a:rPr b="0" lang="en-US" sz="1800" spc="-1" strike="noStrike">
                <a:solidFill>
                  <a:srgbClr val="000000"/>
                </a:solidFill>
                <a:latin typeface="Meiryo UI"/>
                <a:ea typeface="Meiryo UI"/>
              </a:rPr>
              <a:t>&gt; getconfig -u local</a:t>
            </a:r>
            <a:br/>
            <a:b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注意</a:t>
            </a:r>
            <a:r>
              <a:rPr b="0" lang="en-US" sz="1800" spc="-1" strike="noStrike">
                <a:solidFill>
                  <a:srgbClr val="000000"/>
                </a:solidFill>
                <a:latin typeface="Meiryo UI"/>
                <a:ea typeface="Meiryo UI"/>
              </a:rPr>
              <a:t>) </a:t>
            </a:r>
            <a:r>
              <a:rPr b="0" lang="en-US" sz="1800" spc="-1" strike="noStrike">
                <a:solidFill>
                  <a:srgbClr val="000000"/>
                </a:solidFill>
                <a:latin typeface="Meiryo UI"/>
                <a:ea typeface="Meiryo UI"/>
              </a:rPr>
              <a:t>実行後、保存したローカルデータベースから、</a:t>
            </a:r>
            <a:r>
              <a:rPr b="0" lang="en-US" sz="1800" spc="-1" strike="noStrike">
                <a:solidFill>
                  <a:srgbClr val="000000"/>
                </a:solidFill>
                <a:latin typeface="Meiryo UI"/>
                <a:ea typeface="Meiryo UI"/>
              </a:rPr>
              <a:t>DryRun </a:t>
            </a:r>
            <a:r>
              <a:rPr b="0" lang="en-US" sz="1800" spc="-1" strike="noStrike">
                <a:solidFill>
                  <a:srgbClr val="000000"/>
                </a:solidFill>
                <a:latin typeface="Meiryo UI"/>
                <a:ea typeface="Meiryo UI"/>
              </a:rPr>
              <a:t>予行演習モードの実行が可能になります。</a:t>
            </a:r>
            <a:endParaRPr b="0" lang="en-US" sz="1800" spc="-1" strike="noStrike">
              <a:latin typeface="Arial"/>
            </a:endParaRPr>
          </a:p>
        </p:txBody>
      </p:sp>
      <p:pic>
        <p:nvPicPr>
          <p:cNvPr id="484" name="図 263" descr=""/>
          <p:cNvPicPr/>
          <p:nvPr/>
        </p:nvPicPr>
        <p:blipFill>
          <a:blip r:embed="rId1"/>
          <a:stretch/>
        </p:blipFill>
        <p:spPr>
          <a:xfrm>
            <a:off x="1004400" y="3731400"/>
            <a:ext cx="7450560" cy="115200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システム要件</a:t>
            </a:r>
            <a:endParaRPr b="0" lang="en-US" sz="4400" spc="-1" strike="noStrike">
              <a:latin typeface="Arial"/>
            </a:endParaRPr>
          </a:p>
        </p:txBody>
      </p:sp>
      <p:sp>
        <p:nvSpPr>
          <p:cNvPr id="352" name="CustomShape 2"/>
          <p:cNvSpPr/>
          <p:nvPr/>
        </p:nvSpPr>
        <p:spPr>
          <a:xfrm>
            <a:off x="504360" y="1769040"/>
            <a:ext cx="9069480" cy="438228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3200" spc="-1" strike="noStrike">
                <a:solidFill>
                  <a:srgbClr val="000000"/>
                </a:solidFill>
                <a:latin typeface="Meiryo UI"/>
                <a:ea typeface="Meiryo UI"/>
              </a:rPr>
              <a:t>システム要件</a:t>
            </a:r>
            <a:endParaRPr b="0" lang="en-US" sz="3200" spc="-1" strike="noStrike">
              <a:latin typeface="Arial"/>
            </a:endParaRPr>
          </a:p>
          <a:p>
            <a:pPr lvl="1" marL="864360" indent="-321480">
              <a:lnSpc>
                <a:spcPct val="100000"/>
              </a:lnSpc>
              <a:buClr>
                <a:srgbClr val="000000"/>
              </a:buClr>
              <a:buFont typeface="Symbol"/>
              <a:buChar char=""/>
            </a:pPr>
            <a:r>
              <a:rPr b="0" lang="en-US" sz="2800" spc="-1" strike="noStrike">
                <a:solidFill>
                  <a:srgbClr val="000000"/>
                </a:solidFill>
                <a:latin typeface="Meiryo UI"/>
                <a:ea typeface="Meiryo UI"/>
              </a:rPr>
              <a:t>Windows 7 64bit</a:t>
            </a:r>
            <a:r>
              <a:rPr b="0" lang="en-US" sz="2800" spc="-1" strike="noStrike">
                <a:solidFill>
                  <a:srgbClr val="000000"/>
                </a:solidFill>
                <a:latin typeface="Meiryo UI"/>
                <a:ea typeface="Meiryo UI"/>
              </a:rPr>
              <a:t>、</a:t>
            </a:r>
            <a:r>
              <a:rPr b="0" lang="en-US" sz="2800" spc="-1" strike="noStrike">
                <a:solidFill>
                  <a:srgbClr val="000000"/>
                </a:solidFill>
                <a:latin typeface="Meiryo UI"/>
                <a:ea typeface="Meiryo UI"/>
              </a:rPr>
              <a:t>Windows Server 2012 R2</a:t>
            </a:r>
            <a:r>
              <a:rPr b="0" lang="en-US" sz="2800" spc="-1" strike="noStrike">
                <a:solidFill>
                  <a:srgbClr val="000000"/>
                </a:solidFill>
                <a:latin typeface="Meiryo UI"/>
                <a:ea typeface="Meiryo UI"/>
              </a:rPr>
              <a:t>以上の</a:t>
            </a:r>
            <a:r>
              <a:rPr b="0" lang="en-US" sz="2800" spc="-1" strike="noStrike">
                <a:solidFill>
                  <a:srgbClr val="000000"/>
                </a:solidFill>
                <a:latin typeface="Meiryo UI"/>
                <a:ea typeface="Meiryo UI"/>
              </a:rPr>
              <a:t>PC</a:t>
            </a:r>
            <a:r>
              <a:rPr b="0" lang="en-US" sz="2800" spc="-1" strike="noStrike">
                <a:solidFill>
                  <a:srgbClr val="000000"/>
                </a:solidFill>
                <a:latin typeface="Meiryo UI"/>
                <a:ea typeface="Meiryo UI"/>
              </a:rPr>
              <a:t>が必要です</a:t>
            </a:r>
            <a:endParaRPr b="0" lang="en-US" sz="2800" spc="-1" strike="noStrike">
              <a:latin typeface="Arial"/>
            </a:endParaRPr>
          </a:p>
          <a:p>
            <a:pPr lvl="2" marL="1296000" indent="-286200">
              <a:lnSpc>
                <a:spcPct val="100000"/>
              </a:lnSpc>
              <a:buClr>
                <a:srgbClr val="000000"/>
              </a:buClr>
              <a:buFont typeface="Wingdings" charset="2"/>
              <a:buChar char=""/>
            </a:pPr>
            <a:r>
              <a:rPr b="0" lang="en-US" sz="2400" spc="-1" strike="noStrike">
                <a:solidFill>
                  <a:srgbClr val="000000"/>
                </a:solidFill>
                <a:latin typeface="Meiryo UI"/>
                <a:ea typeface="Meiryo UI"/>
              </a:rPr>
              <a:t>CPU 1 Core</a:t>
            </a:r>
            <a:r>
              <a:rPr b="0" lang="en-US" sz="2400" spc="-1" strike="noStrike">
                <a:solidFill>
                  <a:srgbClr val="000000"/>
                </a:solidFill>
                <a:latin typeface="Meiryo UI"/>
                <a:ea typeface="Meiryo UI"/>
              </a:rPr>
              <a:t>以上</a:t>
            </a:r>
            <a:endParaRPr b="0" lang="en-US" sz="2400" spc="-1" strike="noStrike">
              <a:latin typeface="Arial"/>
            </a:endParaRPr>
          </a:p>
          <a:p>
            <a:pPr lvl="2" marL="1296000" indent="-286200">
              <a:lnSpc>
                <a:spcPct val="100000"/>
              </a:lnSpc>
              <a:buClr>
                <a:srgbClr val="000000"/>
              </a:buClr>
              <a:buFont typeface="Wingdings" charset="2"/>
              <a:buChar char=""/>
            </a:pPr>
            <a:r>
              <a:rPr b="0" lang="en-US" sz="2400" spc="-1" strike="noStrike">
                <a:solidFill>
                  <a:srgbClr val="000000"/>
                </a:solidFill>
                <a:latin typeface="Meiryo UI"/>
                <a:ea typeface="Meiryo UI"/>
              </a:rPr>
              <a:t>Memory 4 GB</a:t>
            </a:r>
            <a:r>
              <a:rPr b="0" lang="en-US" sz="2400" spc="-1" strike="noStrike">
                <a:solidFill>
                  <a:srgbClr val="000000"/>
                </a:solidFill>
                <a:latin typeface="Meiryo UI"/>
                <a:ea typeface="Meiryo UI"/>
              </a:rPr>
              <a:t>以上</a:t>
            </a:r>
            <a:endParaRPr b="0" lang="en-US" sz="2400" spc="-1" strike="noStrike">
              <a:latin typeface="Arial"/>
            </a:endParaRPr>
          </a:p>
          <a:p>
            <a:pPr lvl="2" marL="1296000" indent="-286200">
              <a:lnSpc>
                <a:spcPct val="100000"/>
              </a:lnSpc>
              <a:buClr>
                <a:srgbClr val="000000"/>
              </a:buClr>
              <a:buFont typeface="Wingdings" charset="2"/>
              <a:buChar char=""/>
            </a:pPr>
            <a:r>
              <a:rPr b="0" lang="en-US" sz="2400" spc="-1" strike="noStrike">
                <a:solidFill>
                  <a:srgbClr val="000000"/>
                </a:solidFill>
                <a:latin typeface="Meiryo UI"/>
                <a:ea typeface="Meiryo UI"/>
              </a:rPr>
              <a:t>Disk 100 GB</a:t>
            </a:r>
            <a:r>
              <a:rPr b="0" lang="en-US" sz="2400" spc="-1" strike="noStrike">
                <a:solidFill>
                  <a:srgbClr val="000000"/>
                </a:solidFill>
                <a:latin typeface="Meiryo UI"/>
                <a:ea typeface="Meiryo UI"/>
              </a:rPr>
              <a:t>以上</a:t>
            </a:r>
            <a:endParaRPr b="0" lang="en-US" sz="2400" spc="-1" strike="noStrike">
              <a:latin typeface="Arial"/>
            </a:endParaRPr>
          </a:p>
          <a:p>
            <a:pPr>
              <a:lnSpc>
                <a:spcPct val="100000"/>
              </a:lnSpc>
            </a:pPr>
            <a:endParaRPr b="0" lang="en-US"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CustomShape 1"/>
          <p:cNvSpPr/>
          <p:nvPr/>
        </p:nvSpPr>
        <p:spPr>
          <a:xfrm>
            <a:off x="504360" y="301680"/>
            <a:ext cx="9069480" cy="58478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Windows</a:t>
            </a:r>
            <a:r>
              <a:rPr b="0" lang="en-US" sz="4400" spc="-1" strike="noStrike">
                <a:solidFill>
                  <a:srgbClr val="000000"/>
                </a:solidFill>
                <a:latin typeface="Meiryo UI"/>
                <a:ea typeface="Meiryo UI"/>
              </a:rPr>
              <a:t>検査</a:t>
            </a:r>
            <a:endParaRPr b="0" lang="en-US" sz="4400" spc="-1" strike="noStrike">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3600" spc="-1" strike="noStrike">
                <a:solidFill>
                  <a:srgbClr val="000000"/>
                </a:solidFill>
                <a:latin typeface="Meiryo UI"/>
                <a:ea typeface="Meiryo UI"/>
              </a:rPr>
              <a:t>検査対象</a:t>
            </a:r>
            <a:r>
              <a:rPr b="0" lang="en-US" sz="3600" spc="-1" strike="noStrike">
                <a:solidFill>
                  <a:srgbClr val="000000"/>
                </a:solidFill>
                <a:latin typeface="Meiryo UI"/>
                <a:ea typeface="Meiryo UI"/>
              </a:rPr>
              <a:t>Windows</a:t>
            </a:r>
            <a:r>
              <a:rPr b="0" lang="en-US" sz="3600" spc="-1" strike="noStrike">
                <a:solidFill>
                  <a:srgbClr val="000000"/>
                </a:solidFill>
                <a:latin typeface="Meiryo UI"/>
                <a:ea typeface="Meiryo UI"/>
              </a:rPr>
              <a:t>サーバ側の準備について</a:t>
            </a:r>
            <a:endParaRPr b="0" lang="en-US" sz="3600" spc="-1" strike="noStrike">
              <a:latin typeface="Arial"/>
            </a:endParaRPr>
          </a:p>
        </p:txBody>
      </p:sp>
      <p:sp>
        <p:nvSpPr>
          <p:cNvPr id="487" name="CustomShape 2"/>
          <p:cNvSpPr/>
          <p:nvPr/>
        </p:nvSpPr>
        <p:spPr>
          <a:xfrm>
            <a:off x="504360" y="1769040"/>
            <a:ext cx="9069480" cy="132480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次ページより、検査対象側 </a:t>
            </a:r>
            <a:r>
              <a:rPr b="0" lang="en-US" sz="1800" spc="-1" strike="noStrike">
                <a:solidFill>
                  <a:srgbClr val="000000"/>
                </a:solidFill>
                <a:latin typeface="Meiryo UI"/>
                <a:ea typeface="Meiryo UI"/>
              </a:rPr>
              <a:t>Windows </a:t>
            </a:r>
            <a:r>
              <a:rPr b="0" lang="en-US" sz="1800" spc="-1" strike="noStrike">
                <a:solidFill>
                  <a:srgbClr val="000000"/>
                </a:solidFill>
                <a:latin typeface="Meiryo UI"/>
                <a:ea typeface="Meiryo UI"/>
              </a:rPr>
              <a:t>サーバにアクセスするための事前設定手順を記します。</a:t>
            </a:r>
            <a:endParaRPr b="0" lang="en-US" sz="1800" spc="-1" strike="noStrike">
              <a:latin typeface="Arial"/>
            </a:endParaRPr>
          </a:p>
          <a:p>
            <a:pPr marL="109800">
              <a:lnSpc>
                <a:spcPct val="100000"/>
              </a:lnSpc>
            </a:pPr>
            <a:br/>
            <a:r>
              <a:rPr b="0" lang="en-US" sz="1600" spc="-1" strike="noStrike">
                <a:solidFill>
                  <a:srgbClr val="000000"/>
                </a:solidFill>
                <a:latin typeface="Meiryo UI"/>
                <a:ea typeface="Meiryo UI"/>
              </a:rPr>
              <a:t>（注意）</a:t>
            </a:r>
            <a:r>
              <a:rPr b="0" lang="en-US" sz="1800" spc="-1" strike="noStrike">
                <a:solidFill>
                  <a:srgbClr val="000000"/>
                </a:solidFill>
                <a:latin typeface="Meiryo UI"/>
                <a:ea typeface="Meiryo UI"/>
              </a:rPr>
              <a:t>前述の </a:t>
            </a:r>
            <a:r>
              <a:rPr b="0" lang="en-US" sz="1800" spc="-1" strike="noStrike">
                <a:solidFill>
                  <a:srgbClr val="000000"/>
                </a:solidFill>
                <a:latin typeface="Meiryo UI"/>
                <a:ea typeface="Meiryo UI"/>
              </a:rPr>
              <a:t>Linux </a:t>
            </a:r>
            <a:r>
              <a:rPr b="0" lang="en-US" sz="1800" spc="-1" strike="noStrike">
                <a:solidFill>
                  <a:srgbClr val="000000"/>
                </a:solidFill>
                <a:latin typeface="Meiryo UI"/>
                <a:ea typeface="Meiryo UI"/>
              </a:rPr>
              <a:t>サーバの予行演習モードのデモシナリオでは、下記シートの行の 「</a:t>
            </a:r>
            <a:r>
              <a:rPr b="0" lang="en-US" sz="1800" spc="-1" strike="noStrike">
                <a:solidFill>
                  <a:srgbClr val="000000"/>
                </a:solidFill>
                <a:latin typeface="Meiryo UI"/>
                <a:ea typeface="Meiryo UI"/>
              </a:rPr>
              <a:t>win2012</a:t>
            </a:r>
            <a:r>
              <a:rPr b="0" lang="en-US" sz="1800" spc="-1" strike="noStrike">
                <a:solidFill>
                  <a:srgbClr val="000000"/>
                </a:solidFill>
                <a:latin typeface="Meiryo UI"/>
                <a:ea typeface="Meiryo UI"/>
              </a:rPr>
              <a:t>」が </a:t>
            </a:r>
            <a:r>
              <a:rPr b="0" lang="en-US" sz="1800" spc="-1" strike="noStrike">
                <a:solidFill>
                  <a:srgbClr val="000000"/>
                </a:solidFill>
                <a:latin typeface="Meiryo UI"/>
                <a:ea typeface="Meiryo UI"/>
              </a:rPr>
              <a:t>Windows </a:t>
            </a:r>
            <a:r>
              <a:rPr b="0" lang="en-US" sz="1800" spc="-1" strike="noStrike">
                <a:solidFill>
                  <a:srgbClr val="000000"/>
                </a:solidFill>
                <a:latin typeface="Meiryo UI"/>
                <a:ea typeface="Meiryo UI"/>
              </a:rPr>
              <a:t>サーバの検査となり、設定手順、検査結果の確認手順は </a:t>
            </a:r>
            <a:r>
              <a:rPr b="0" lang="en-US" sz="1800" spc="-1" strike="noStrike">
                <a:solidFill>
                  <a:srgbClr val="000000"/>
                </a:solidFill>
                <a:latin typeface="Meiryo UI"/>
                <a:ea typeface="Meiryo UI"/>
              </a:rPr>
              <a:t>Linux </a:t>
            </a:r>
            <a:r>
              <a:rPr b="0" lang="en-US" sz="1800" spc="-1" strike="noStrike">
                <a:solidFill>
                  <a:srgbClr val="000000"/>
                </a:solidFill>
                <a:latin typeface="Meiryo UI"/>
                <a:ea typeface="Meiryo UI"/>
              </a:rPr>
              <a:t>と同様となります。ここでは、</a:t>
            </a:r>
            <a:r>
              <a:rPr b="0" lang="en-US" sz="1800" spc="-1" strike="noStrike">
                <a:solidFill>
                  <a:srgbClr val="000000"/>
                </a:solidFill>
                <a:latin typeface="Meiryo UI"/>
                <a:ea typeface="Meiryo UI"/>
              </a:rPr>
              <a:t>Windows</a:t>
            </a:r>
            <a:r>
              <a:rPr b="0" lang="en-US" sz="1800" spc="-1" strike="noStrike">
                <a:solidFill>
                  <a:srgbClr val="000000"/>
                </a:solidFill>
                <a:latin typeface="Meiryo UI"/>
                <a:ea typeface="Meiryo UI"/>
              </a:rPr>
              <a:t>固有の設定手順について記します</a:t>
            </a:r>
            <a:endParaRPr b="0" lang="en-US" sz="1800" spc="-1" strike="noStrike">
              <a:latin typeface="Arial"/>
            </a:endParaRPr>
          </a:p>
          <a:p>
            <a:pPr marL="109800">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488" name="図 3" descr=""/>
          <p:cNvPicPr/>
          <p:nvPr/>
        </p:nvPicPr>
        <p:blipFill>
          <a:blip r:embed="rId1"/>
          <a:srcRect l="0" t="0" r="34929" b="0"/>
          <a:stretch/>
        </p:blipFill>
        <p:spPr>
          <a:xfrm>
            <a:off x="720000" y="4067640"/>
            <a:ext cx="8846640" cy="2302920"/>
          </a:xfrm>
          <a:prstGeom prst="rect">
            <a:avLst/>
          </a:prstGeom>
          <a:ln>
            <a:noFill/>
          </a:ln>
        </p:spPr>
      </p:pic>
      <p:sp>
        <p:nvSpPr>
          <p:cNvPr id="489" name="CustomShape 3"/>
          <p:cNvSpPr/>
          <p:nvPr/>
        </p:nvSpPr>
        <p:spPr>
          <a:xfrm>
            <a:off x="576000" y="5358600"/>
            <a:ext cx="9216720" cy="214920"/>
          </a:xfrm>
          <a:prstGeom prst="roundRect">
            <a:avLst>
              <a:gd name="adj" fmla="val 16667"/>
            </a:avLst>
          </a:prstGeom>
          <a:noFill/>
          <a:ln w="28440">
            <a:solidFill>
              <a:srgbClr val="bf4b48"/>
            </a:solidFill>
            <a:round/>
          </a:ln>
          <a:effectLst>
            <a:outerShdw algn="tr" blurRad="40005" dir="5400000" dist="19685">
              <a:schemeClr val="tx1">
                <a:alpha val="38000"/>
              </a:schemeClr>
            </a:outerShdw>
          </a:effectLst>
        </p:spPr>
        <p:style>
          <a:lnRef idx="0"/>
          <a:fillRef idx="0"/>
          <a:effectRef idx="0"/>
          <a:fontRef idx="minor"/>
        </p:style>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検査対象</a:t>
            </a:r>
            <a:r>
              <a:rPr b="0" lang="en-US" sz="4400" spc="-1" strike="noStrike">
                <a:solidFill>
                  <a:srgbClr val="000000"/>
                </a:solidFill>
                <a:latin typeface="Meiryo UI"/>
                <a:ea typeface="Meiryo UI"/>
              </a:rPr>
              <a:t>Windows</a:t>
            </a:r>
            <a:r>
              <a:rPr b="0" lang="en-US" sz="4400" spc="-1" strike="noStrike">
                <a:solidFill>
                  <a:srgbClr val="000000"/>
                </a:solidFill>
                <a:latin typeface="Meiryo UI"/>
                <a:ea typeface="Meiryo UI"/>
              </a:rPr>
              <a:t>サーバ側の準備</a:t>
            </a:r>
            <a:r>
              <a:rPr b="0" lang="en-US" sz="4400" spc="-1" strike="noStrike">
                <a:solidFill>
                  <a:srgbClr val="000000"/>
                </a:solidFill>
                <a:latin typeface="Meiryo UI"/>
                <a:ea typeface="Meiryo UI"/>
              </a:rPr>
              <a:t>1</a:t>
            </a:r>
            <a:endParaRPr b="0" lang="en-US" sz="4400" spc="-1" strike="noStrike">
              <a:latin typeface="Arial"/>
            </a:endParaRPr>
          </a:p>
        </p:txBody>
      </p:sp>
      <p:sp>
        <p:nvSpPr>
          <p:cNvPr id="491" name="CustomShape 2"/>
          <p:cNvSpPr/>
          <p:nvPr/>
        </p:nvSpPr>
        <p:spPr>
          <a:xfrm>
            <a:off x="360000" y="1776240"/>
            <a:ext cx="9214920" cy="5255640"/>
          </a:xfrm>
          <a:prstGeom prst="rect">
            <a:avLst/>
          </a:prstGeom>
          <a:noFill/>
          <a:ln>
            <a:noFill/>
          </a:ln>
        </p:spPr>
        <p:style>
          <a:lnRef idx="0"/>
          <a:fillRef idx="0"/>
          <a:effectRef idx="0"/>
          <a:fontRef idx="minor"/>
        </p:style>
        <p:txBody>
          <a:bodyPr lIns="90000" rIns="90000" tIns="45000" bIns="45000"/>
          <a:p>
            <a:pPr marL="216000" indent="-214200">
              <a:lnSpc>
                <a:spcPct val="100000"/>
              </a:lnSpc>
              <a:buClr>
                <a:srgbClr val="000000"/>
              </a:buClr>
              <a:buFont typeface="Wingdings" charset="2"/>
              <a:buChar char=""/>
            </a:pPr>
            <a:r>
              <a:rPr b="0" lang="en-US" sz="2400" spc="-1" strike="noStrike">
                <a:solidFill>
                  <a:srgbClr val="000000"/>
                </a:solidFill>
                <a:latin typeface="Meiryo UI"/>
                <a:ea typeface="Meiryo UI"/>
              </a:rPr>
              <a:t>パブリックネットワークの場合の構成変更</a:t>
            </a:r>
            <a:endParaRPr b="0" lang="en-US" sz="2400" spc="-1" strike="noStrike">
              <a:latin typeface="Arial"/>
            </a:endParaRPr>
          </a:p>
          <a:p>
            <a:pPr lvl="1" marL="673200" indent="-214200">
              <a:lnSpc>
                <a:spcPct val="100000"/>
              </a:lnSpc>
              <a:buClr>
                <a:srgbClr val="000000"/>
              </a:buClr>
              <a:buFont typeface="Wingdings" charset="2"/>
              <a:buChar char=""/>
            </a:pPr>
            <a:r>
              <a:rPr b="0" lang="en-US" sz="2400" spc="-1" strike="noStrike">
                <a:solidFill>
                  <a:srgbClr val="000000"/>
                </a:solidFill>
                <a:latin typeface="Meiryo UI"/>
                <a:ea typeface="Meiryo UI"/>
              </a:rPr>
              <a:t>ネットワーク構成がパブリックネットワークの場合、「検査</a:t>
            </a:r>
            <a:r>
              <a:rPr b="0" lang="en-US" sz="2400" spc="-1" strike="noStrike">
                <a:solidFill>
                  <a:srgbClr val="000000"/>
                </a:solidFill>
                <a:latin typeface="Meiryo UI"/>
                <a:ea typeface="Meiryo UI"/>
              </a:rPr>
              <a:t>PC</a:t>
            </a:r>
            <a:r>
              <a:rPr b="0" lang="en-US" sz="2400" spc="-1" strike="noStrike">
                <a:solidFill>
                  <a:srgbClr val="000000"/>
                </a:solidFill>
                <a:latin typeface="Meiryo UI"/>
                <a:ea typeface="Meiryo UI"/>
              </a:rPr>
              <a:t>セットアップ – 事前準備</a:t>
            </a:r>
            <a:r>
              <a:rPr b="0" lang="en-US" sz="2400" spc="-1" strike="noStrike">
                <a:solidFill>
                  <a:srgbClr val="000000"/>
                </a:solidFill>
                <a:latin typeface="Meiryo UI"/>
                <a:ea typeface="Meiryo UI"/>
              </a:rPr>
              <a:t>4</a:t>
            </a:r>
            <a:r>
              <a:rPr b="0" lang="en-US" sz="2400" spc="-1" strike="noStrike">
                <a:solidFill>
                  <a:srgbClr val="000000"/>
                </a:solidFill>
                <a:latin typeface="Meiryo UI"/>
                <a:ea typeface="Meiryo UI"/>
              </a:rPr>
              <a:t>」のページの手順を参考に、ネットワークの変更をします</a:t>
            </a:r>
            <a:endParaRPr b="0" lang="en-US" sz="2400" spc="-1" strike="noStrike">
              <a:latin typeface="Arial"/>
            </a:endParaRPr>
          </a:p>
          <a:p>
            <a:pPr lvl="3" marL="864360" indent="-215640">
              <a:lnSpc>
                <a:spcPct val="100000"/>
              </a:lnSpc>
              <a:buClr>
                <a:srgbClr val="000000"/>
              </a:buClr>
              <a:buFont typeface="Wingdings" charset="2"/>
              <a:buChar char=""/>
            </a:pPr>
            <a:r>
              <a:rPr b="0" lang="en-US" sz="2000" spc="-1" strike="noStrike">
                <a:solidFill>
                  <a:srgbClr val="000000"/>
                </a:solidFill>
                <a:latin typeface="Meiryo UI"/>
                <a:ea typeface="Meiryo UI"/>
              </a:rPr>
              <a:t>確認用コマンド</a:t>
            </a:r>
            <a:endParaRPr b="0" lang="en-US" sz="2000" spc="-1" strike="noStrike">
              <a:latin typeface="Arial"/>
            </a:endParaRPr>
          </a:p>
          <a:p>
            <a:pPr marL="864360">
              <a:lnSpc>
                <a:spcPct val="100000"/>
              </a:lnSpc>
            </a:pPr>
            <a:r>
              <a:rPr b="0" lang="en-US" sz="2000" spc="-1" strike="noStrike">
                <a:solidFill>
                  <a:srgbClr val="000000"/>
                </a:solidFill>
                <a:latin typeface="Meiryo UI"/>
                <a:ea typeface="Meiryo UI"/>
              </a:rPr>
              <a:t>Get-NetConnectionProfile -IPv4Connectivity Internet</a:t>
            </a:r>
            <a:endParaRPr b="0" lang="en-US" sz="2000" spc="-1" strike="noStrike">
              <a:latin typeface="Arial"/>
            </a:endParaRPr>
          </a:p>
          <a:p>
            <a:pPr lvl="3" marL="864360" indent="-215640">
              <a:lnSpc>
                <a:spcPct val="100000"/>
              </a:lnSpc>
              <a:buClr>
                <a:srgbClr val="000000"/>
              </a:buClr>
              <a:buFont typeface="Wingdings" charset="2"/>
              <a:buChar char=""/>
            </a:pPr>
            <a:r>
              <a:rPr b="0" lang="en-US" sz="2000" spc="-1" strike="noStrike">
                <a:solidFill>
                  <a:srgbClr val="000000"/>
                </a:solidFill>
                <a:latin typeface="Meiryo UI"/>
                <a:ea typeface="Meiryo UI"/>
              </a:rPr>
              <a:t>設定用コマンド</a:t>
            </a:r>
            <a:endParaRPr b="0" lang="en-US" sz="2000" spc="-1" strike="noStrike">
              <a:latin typeface="Arial"/>
            </a:endParaRPr>
          </a:p>
          <a:p>
            <a:pPr marL="864360">
              <a:lnSpc>
                <a:spcPct val="100000"/>
              </a:lnSpc>
            </a:pPr>
            <a:r>
              <a:rPr b="0" lang="en-US" sz="2000" spc="-1" strike="noStrike">
                <a:solidFill>
                  <a:srgbClr val="000000"/>
                </a:solidFill>
                <a:latin typeface="Meiryo UI"/>
                <a:ea typeface="Meiryo UI"/>
              </a:rPr>
              <a:t>Set-NetConnectionProfile -InterfaceAlias (Get-NetConnectionProfile -IPv4Connectivity Internet).InterfaceAlias -NetworkCategory Private</a:t>
            </a:r>
            <a:endParaRPr b="0" lang="en-US" sz="2000" spc="-1" strike="noStrike">
              <a:latin typeface="Arial"/>
            </a:endParaRPr>
          </a:p>
          <a:p>
            <a:pPr lvl="1" marL="431640" indent="-215640">
              <a:lnSpc>
                <a:spcPct val="100000"/>
              </a:lnSpc>
              <a:buClr>
                <a:srgbClr val="000000"/>
              </a:buClr>
              <a:buFont typeface="Wingdings" charset="2"/>
              <a:buChar char=""/>
            </a:pPr>
            <a:r>
              <a:rPr b="0" lang="en-US" sz="2400" spc="-1" strike="noStrike">
                <a:solidFill>
                  <a:srgbClr val="000000"/>
                </a:solidFill>
                <a:latin typeface="Meiryo UI"/>
                <a:ea typeface="Meiryo UI"/>
              </a:rPr>
              <a:t>WinRM </a:t>
            </a:r>
            <a:r>
              <a:rPr b="0" lang="en-US" sz="2400" spc="-1" strike="noStrike">
                <a:solidFill>
                  <a:srgbClr val="000000"/>
                </a:solidFill>
                <a:latin typeface="Meiryo UI"/>
                <a:ea typeface="Meiryo UI"/>
              </a:rPr>
              <a:t>リモート管理設定</a:t>
            </a:r>
            <a:endParaRPr b="0" lang="en-US" sz="2400" spc="-1" strike="noStrike">
              <a:latin typeface="Arial"/>
            </a:endParaRPr>
          </a:p>
          <a:p>
            <a:pPr lvl="2" marL="647640" indent="-215640">
              <a:lnSpc>
                <a:spcPct val="100000"/>
              </a:lnSpc>
              <a:buClr>
                <a:srgbClr val="000000"/>
              </a:buClr>
              <a:buFont typeface="Wingdings" charset="2"/>
              <a:buChar char=""/>
            </a:pPr>
            <a:r>
              <a:rPr b="0" lang="en-US" sz="2000" spc="-1" strike="noStrike">
                <a:solidFill>
                  <a:srgbClr val="000000"/>
                </a:solidFill>
                <a:latin typeface="Meiryo UI"/>
                <a:ea typeface="Meiryo UI"/>
              </a:rPr>
              <a:t>管理者で</a:t>
            </a:r>
            <a:r>
              <a:rPr b="0" lang="en-US" sz="2000" spc="-1" strike="noStrike">
                <a:solidFill>
                  <a:srgbClr val="000000"/>
                </a:solidFill>
                <a:latin typeface="Meiryo UI"/>
                <a:ea typeface="Meiryo UI"/>
              </a:rPr>
              <a:t>PowerShell </a:t>
            </a:r>
            <a:r>
              <a:rPr b="0" lang="en-US" sz="2000" spc="-1" strike="noStrike">
                <a:solidFill>
                  <a:srgbClr val="000000"/>
                </a:solidFill>
                <a:latin typeface="Meiryo UI"/>
                <a:ea typeface="Meiryo UI"/>
              </a:rPr>
              <a:t>を開いて、以下コマンドを実行します</a:t>
            </a:r>
            <a:endParaRPr b="0" lang="en-US" sz="2000" spc="-1" strike="noStrike">
              <a:latin typeface="Arial"/>
            </a:endParaRPr>
          </a:p>
          <a:p>
            <a:pPr marL="648360">
              <a:lnSpc>
                <a:spcPct val="100000"/>
              </a:lnSpc>
            </a:pPr>
            <a:r>
              <a:rPr b="0" lang="en-US" sz="2000" spc="-1" strike="noStrike">
                <a:solidFill>
                  <a:srgbClr val="000000"/>
                </a:solidFill>
                <a:latin typeface="Meiryo UI"/>
                <a:ea typeface="Meiryo UI"/>
              </a:rPr>
              <a:t>winrm quickconfig</a:t>
            </a:r>
            <a:endParaRPr b="0" lang="en-US" sz="2000" spc="-1" strike="noStrike">
              <a:latin typeface="Arial"/>
            </a:endParaRPr>
          </a:p>
          <a:p>
            <a:pPr lvl="2" marL="647640" indent="-215640">
              <a:lnSpc>
                <a:spcPct val="100000"/>
              </a:lnSpc>
              <a:buClr>
                <a:srgbClr val="000000"/>
              </a:buClr>
              <a:buFont typeface="Wingdings" charset="2"/>
              <a:buChar char=""/>
            </a:pPr>
            <a:r>
              <a:rPr b="0" lang="en-US" sz="2000" spc="-1" strike="noStrike">
                <a:solidFill>
                  <a:srgbClr val="000000"/>
                </a:solidFill>
                <a:latin typeface="Meiryo UI"/>
                <a:ea typeface="Meiryo UI"/>
              </a:rPr>
              <a:t>本設定は以下設定を行います</a:t>
            </a:r>
            <a:endParaRPr b="0" lang="en-US" sz="2000" spc="-1" strike="noStrike">
              <a:latin typeface="Arial"/>
            </a:endParaRPr>
          </a:p>
          <a:p>
            <a:pPr lvl="3" marL="864360" indent="-215640">
              <a:lnSpc>
                <a:spcPct val="100000"/>
              </a:lnSpc>
              <a:buClr>
                <a:srgbClr val="000000"/>
              </a:buClr>
              <a:buFont typeface="Wingdings" charset="2"/>
              <a:buChar char=""/>
            </a:pPr>
            <a:r>
              <a:rPr b="0" lang="en-US" sz="2000" spc="-1" strike="noStrike">
                <a:solidFill>
                  <a:srgbClr val="000000"/>
                </a:solidFill>
                <a:latin typeface="Meiryo UI"/>
                <a:ea typeface="Meiryo UI"/>
              </a:rPr>
              <a:t>WinRM</a:t>
            </a:r>
            <a:r>
              <a:rPr b="0" lang="en-US" sz="2000" spc="-1" strike="noStrike">
                <a:solidFill>
                  <a:srgbClr val="000000"/>
                </a:solidFill>
                <a:latin typeface="Meiryo UI"/>
                <a:ea typeface="Meiryo UI"/>
              </a:rPr>
              <a:t>用の</a:t>
            </a:r>
            <a:r>
              <a:rPr b="0" lang="en-US" sz="2000" spc="-1" strike="noStrike">
                <a:solidFill>
                  <a:srgbClr val="000000"/>
                </a:solidFill>
                <a:latin typeface="Meiryo UI"/>
                <a:ea typeface="Meiryo UI"/>
              </a:rPr>
              <a:t>service</a:t>
            </a:r>
            <a:r>
              <a:rPr b="0" lang="en-US" sz="2000" spc="-1" strike="noStrike">
                <a:solidFill>
                  <a:srgbClr val="000000"/>
                </a:solidFill>
                <a:latin typeface="Meiryo UI"/>
                <a:ea typeface="Meiryo UI"/>
              </a:rPr>
              <a:t>起動設定</a:t>
            </a:r>
            <a:endParaRPr b="0" lang="en-US" sz="2000" spc="-1" strike="noStrike">
              <a:latin typeface="Arial"/>
            </a:endParaRPr>
          </a:p>
          <a:p>
            <a:pPr lvl="3" marL="864360" indent="-215640">
              <a:lnSpc>
                <a:spcPct val="100000"/>
              </a:lnSpc>
              <a:buClr>
                <a:srgbClr val="000000"/>
              </a:buClr>
              <a:buFont typeface="Wingdings" charset="2"/>
              <a:buChar char=""/>
            </a:pPr>
            <a:r>
              <a:rPr b="0" lang="en-US" sz="2000" spc="-1" strike="noStrike">
                <a:solidFill>
                  <a:srgbClr val="000000"/>
                </a:solidFill>
                <a:latin typeface="Meiryo UI"/>
                <a:ea typeface="Meiryo UI"/>
              </a:rPr>
              <a:t>WinRM</a:t>
            </a:r>
            <a:r>
              <a:rPr b="0" lang="en-US" sz="2000" spc="-1" strike="noStrike">
                <a:solidFill>
                  <a:srgbClr val="000000"/>
                </a:solidFill>
                <a:latin typeface="Meiryo UI"/>
                <a:ea typeface="Meiryo UI"/>
              </a:rPr>
              <a:t>用の</a:t>
            </a:r>
            <a:r>
              <a:rPr b="0" lang="en-US" sz="2000" spc="-1" strike="noStrike">
                <a:solidFill>
                  <a:srgbClr val="000000"/>
                </a:solidFill>
                <a:latin typeface="Meiryo UI"/>
                <a:ea typeface="Meiryo UI"/>
              </a:rPr>
              <a:t>Lisner</a:t>
            </a:r>
            <a:r>
              <a:rPr b="0" lang="en-US" sz="2000" spc="-1" strike="noStrike">
                <a:solidFill>
                  <a:srgbClr val="000000"/>
                </a:solidFill>
                <a:latin typeface="Meiryo UI"/>
                <a:ea typeface="Meiryo UI"/>
              </a:rPr>
              <a:t>作成</a:t>
            </a:r>
            <a:endParaRPr b="0" lang="en-US" sz="2000" spc="-1" strike="noStrike">
              <a:latin typeface="Arial"/>
            </a:endParaRPr>
          </a:p>
          <a:p>
            <a:pPr lvl="3" marL="864360" indent="-215640">
              <a:lnSpc>
                <a:spcPct val="100000"/>
              </a:lnSpc>
              <a:buClr>
                <a:srgbClr val="000000"/>
              </a:buClr>
              <a:buFont typeface="Wingdings" charset="2"/>
              <a:buChar char=""/>
            </a:pPr>
            <a:r>
              <a:rPr b="0" lang="en-US" sz="2000" spc="-1" strike="noStrike">
                <a:solidFill>
                  <a:srgbClr val="000000"/>
                </a:solidFill>
                <a:latin typeface="Meiryo UI"/>
                <a:ea typeface="Meiryo UI"/>
              </a:rPr>
              <a:t>WinRM</a:t>
            </a:r>
            <a:r>
              <a:rPr b="0" lang="en-US" sz="2000" spc="-1" strike="noStrike">
                <a:solidFill>
                  <a:srgbClr val="000000"/>
                </a:solidFill>
                <a:latin typeface="Meiryo UI"/>
                <a:ea typeface="Meiryo UI"/>
              </a:rPr>
              <a:t>用のファイヤーウォールの設定</a:t>
            </a:r>
            <a:endParaRPr b="0" lang="en-US" sz="2000" spc="-1" strike="noStrike">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一時的な設定変更で検査をする場合</a:t>
            </a:r>
            <a:endParaRPr b="0" lang="en-US" sz="4400" spc="-1" strike="noStrike">
              <a:latin typeface="Arial"/>
            </a:endParaRPr>
          </a:p>
        </p:txBody>
      </p:sp>
      <p:sp>
        <p:nvSpPr>
          <p:cNvPr id="493" name="CustomShape 2"/>
          <p:cNvSpPr/>
          <p:nvPr/>
        </p:nvSpPr>
        <p:spPr>
          <a:xfrm>
            <a:off x="404640" y="2333520"/>
            <a:ext cx="9070560" cy="326988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latin typeface="Arial"/>
            </a:endParaRPr>
          </a:p>
          <a:p>
            <a:pPr marL="431640" indent="-322920">
              <a:lnSpc>
                <a:spcPct val="100000"/>
              </a:lnSpc>
              <a:buClr>
                <a:srgbClr val="000000"/>
              </a:buClr>
              <a:buFont typeface="Wingdings" charset="2"/>
              <a:buChar char=""/>
            </a:pPr>
            <a:r>
              <a:rPr b="0" lang="en-US" sz="2400" spc="-1" strike="noStrike">
                <a:solidFill>
                  <a:srgbClr val="000000"/>
                </a:solidFill>
                <a:latin typeface="Meiryo UI"/>
                <a:ea typeface="Meiryo UI"/>
              </a:rPr>
              <a:t>ファイヤーウォール許可設定</a:t>
            </a:r>
            <a:endParaRPr b="0" lang="en-US" sz="2400" spc="-1" strike="noStrike">
              <a:latin typeface="Arial"/>
            </a:endParaRPr>
          </a:p>
          <a:p>
            <a:pPr lvl="1" marL="864360" indent="-322920">
              <a:lnSpc>
                <a:spcPct val="100000"/>
              </a:lnSpc>
              <a:buClr>
                <a:srgbClr val="000000"/>
              </a:buClr>
              <a:buFont typeface="Symbol"/>
              <a:buChar char=""/>
            </a:pPr>
            <a:r>
              <a:rPr b="0" lang="en-US" sz="2200" spc="-1" strike="noStrike">
                <a:solidFill>
                  <a:srgbClr val="000000"/>
                </a:solidFill>
                <a:latin typeface="Meiryo UI"/>
                <a:ea typeface="Meiryo UI"/>
              </a:rPr>
              <a:t>PowerShell </a:t>
            </a:r>
            <a:r>
              <a:rPr b="0" lang="en-US" sz="2200" spc="-1" strike="noStrike">
                <a:solidFill>
                  <a:srgbClr val="000000"/>
                </a:solidFill>
                <a:latin typeface="Meiryo UI"/>
                <a:ea typeface="Meiryo UI"/>
              </a:rPr>
              <a:t>から以下のコマンドでファイヤーウォールの無効化設定をします</a:t>
            </a:r>
            <a:endParaRPr b="0" lang="en-US" sz="2200" spc="-1" strike="noStrike">
              <a:latin typeface="Arial"/>
            </a:endParaRPr>
          </a:p>
          <a:p>
            <a:pPr lvl="1" marL="864360" indent="-322920">
              <a:lnSpc>
                <a:spcPct val="100000"/>
              </a:lnSpc>
              <a:buClr>
                <a:srgbClr val="000000"/>
              </a:buClr>
              <a:buFont typeface="Symbol"/>
              <a:buChar char=""/>
            </a:pPr>
            <a:r>
              <a:rPr b="0" lang="en-US" sz="1800" spc="-1" strike="noStrike">
                <a:solidFill>
                  <a:srgbClr val="000000"/>
                </a:solidFill>
                <a:latin typeface="Meiryo UI"/>
                <a:ea typeface="Meiryo UI"/>
              </a:rPr>
              <a:t>ファイアウォール無効化</a:t>
            </a:r>
            <a:endParaRPr b="0" lang="en-US" sz="1800" spc="-1" strike="noStrike">
              <a:latin typeface="Arial"/>
            </a:endParaRPr>
          </a:p>
          <a:p>
            <a:pPr lvl="2" marL="1296000" indent="-286560">
              <a:lnSpc>
                <a:spcPct val="100000"/>
              </a:lnSpc>
              <a:buClr>
                <a:srgbClr val="000000"/>
              </a:buClr>
              <a:buFont typeface="Wingdings" charset="2"/>
              <a:buChar char=""/>
            </a:pPr>
            <a:r>
              <a:rPr b="0" lang="en-US" sz="1800" spc="-1" strike="noStrike">
                <a:solidFill>
                  <a:srgbClr val="000000"/>
                </a:solidFill>
                <a:latin typeface="Meiryo UI"/>
                <a:ea typeface="Meiryo UI"/>
              </a:rPr>
              <a:t>Get-NetFirewallProfile | Set-NetFirewallProfile -Enabled false</a:t>
            </a:r>
            <a:endParaRPr b="0" lang="en-US" sz="1800" spc="-1" strike="noStrike">
              <a:latin typeface="Arial"/>
            </a:endParaRPr>
          </a:p>
          <a:p>
            <a:pPr lvl="1" marL="864360" indent="-322920">
              <a:lnSpc>
                <a:spcPct val="100000"/>
              </a:lnSpc>
              <a:buClr>
                <a:srgbClr val="000000"/>
              </a:buClr>
              <a:buFont typeface="Symbol"/>
              <a:buChar char=""/>
            </a:pPr>
            <a:r>
              <a:rPr b="0" lang="en-US" sz="2200" spc="-1" strike="noStrike">
                <a:solidFill>
                  <a:srgbClr val="000000"/>
                </a:solidFill>
                <a:latin typeface="Meiryo UI"/>
                <a:ea typeface="Meiryo UI"/>
              </a:rPr>
              <a:t>検査終了後、基に戻す場合は以下コマンドで有効化設定をします</a:t>
            </a:r>
            <a:endParaRPr b="0" lang="en-US" sz="2200" spc="-1" strike="noStrike">
              <a:latin typeface="Arial"/>
            </a:endParaRPr>
          </a:p>
          <a:p>
            <a:pPr lvl="1" marL="864360" indent="-322920">
              <a:lnSpc>
                <a:spcPct val="100000"/>
              </a:lnSpc>
              <a:buClr>
                <a:srgbClr val="000000"/>
              </a:buClr>
              <a:buFont typeface="Symbol"/>
              <a:buChar char=""/>
            </a:pPr>
            <a:r>
              <a:rPr b="0" lang="en-US" sz="1800" spc="-1" strike="noStrike">
                <a:solidFill>
                  <a:srgbClr val="000000"/>
                </a:solidFill>
                <a:latin typeface="Meiryo UI"/>
                <a:ea typeface="Meiryo UI"/>
              </a:rPr>
              <a:t>ファイアウォール有効化</a:t>
            </a:r>
            <a:endParaRPr b="0" lang="en-US" sz="1800" spc="-1" strike="noStrike">
              <a:latin typeface="Arial"/>
            </a:endParaRPr>
          </a:p>
          <a:p>
            <a:pPr lvl="2" marL="1296000" indent="-286560">
              <a:lnSpc>
                <a:spcPct val="100000"/>
              </a:lnSpc>
              <a:buClr>
                <a:srgbClr val="000000"/>
              </a:buClr>
              <a:buFont typeface="Wingdings" charset="2"/>
              <a:buChar char=""/>
            </a:pPr>
            <a:r>
              <a:rPr b="0" lang="en-US" sz="1800" spc="-1" strike="noStrike">
                <a:solidFill>
                  <a:srgbClr val="000000"/>
                </a:solidFill>
                <a:latin typeface="Meiryo UI"/>
                <a:ea typeface="Meiryo UI"/>
              </a:rPr>
              <a:t>Get-NetFirewallProfile | Set-NetFirewallProfile -Enabled true</a:t>
            </a:r>
            <a:endParaRPr b="0" lang="en-US" sz="1800" spc="-1" strike="noStrike">
              <a:latin typeface="Arial"/>
            </a:endParaRPr>
          </a:p>
          <a:p>
            <a:pPr lvl="1" marL="864360" indent="-322920">
              <a:lnSpc>
                <a:spcPct val="100000"/>
              </a:lnSpc>
              <a:buClr>
                <a:srgbClr val="000000"/>
              </a:buClr>
              <a:buFont typeface="Symbol"/>
              <a:buChar char=""/>
            </a:pPr>
            <a:r>
              <a:rPr b="0" lang="en-US" sz="2400" spc="-1" strike="noStrike">
                <a:solidFill>
                  <a:srgbClr val="000000"/>
                </a:solidFill>
                <a:latin typeface="Meiryo UI"/>
                <a:ea typeface="Meiryo UI"/>
              </a:rPr>
              <a:t>許可設定をしないと、</a:t>
            </a:r>
            <a:r>
              <a:rPr b="0" lang="en-US" sz="2400" spc="-1" strike="noStrike">
                <a:solidFill>
                  <a:srgbClr val="000000"/>
                </a:solidFill>
                <a:latin typeface="Meiryo UI"/>
                <a:ea typeface="Meiryo UI"/>
              </a:rPr>
              <a:t>getconfig </a:t>
            </a:r>
            <a:r>
              <a:rPr b="0" lang="en-US" sz="2400" spc="-1" strike="noStrike">
                <a:solidFill>
                  <a:srgbClr val="000000"/>
                </a:solidFill>
                <a:latin typeface="Meiryo UI"/>
                <a:ea typeface="Meiryo UI"/>
              </a:rPr>
              <a:t>実行時に、”</a:t>
            </a:r>
            <a:r>
              <a:rPr b="0" lang="en-US" sz="2400" spc="-1" strike="noStrike">
                <a:solidFill>
                  <a:srgbClr val="000000"/>
                </a:solidFill>
                <a:latin typeface="Meiryo UI"/>
                <a:ea typeface="Meiryo UI"/>
              </a:rPr>
              <a:t>Get-WmiObject : RPC </a:t>
            </a:r>
            <a:r>
              <a:rPr b="0" lang="en-US" sz="2400" spc="-1" strike="noStrike">
                <a:solidFill>
                  <a:srgbClr val="000000"/>
                </a:solidFill>
                <a:latin typeface="Meiryo UI"/>
                <a:ea typeface="Meiryo UI"/>
              </a:rPr>
              <a:t>サーバーを利用できません” というエラーが発生します</a:t>
            </a:r>
            <a:endParaRPr b="0" lang="en-US" sz="2400" spc="-1" strike="noStrike">
              <a:latin typeface="Arial"/>
            </a:endParaRPr>
          </a:p>
        </p:txBody>
      </p:sp>
      <p:sp>
        <p:nvSpPr>
          <p:cNvPr id="494" name="CustomShape 3"/>
          <p:cNvSpPr/>
          <p:nvPr/>
        </p:nvSpPr>
        <p:spPr>
          <a:xfrm>
            <a:off x="360000" y="1656000"/>
            <a:ext cx="9215280" cy="372240"/>
          </a:xfrm>
          <a:prstGeom prst="rect">
            <a:avLst/>
          </a:prstGeom>
          <a:noFill/>
          <a:ln>
            <a:noFill/>
          </a:ln>
        </p:spPr>
        <p:style>
          <a:lnRef idx="0"/>
          <a:fillRef idx="0"/>
          <a:effectRef idx="0"/>
          <a:fontRef idx="minor"/>
        </p:style>
        <p:txBody>
          <a:bodyPr lIns="90000" rIns="90000" tIns="45000" bIns="45000"/>
          <a:p>
            <a:pPr marL="216000" indent="-214200">
              <a:lnSpc>
                <a:spcPct val="100000"/>
              </a:lnSpc>
              <a:buClr>
                <a:srgbClr val="000000"/>
              </a:buClr>
              <a:buFont typeface="Wingdings" charset="2"/>
              <a:buChar char=""/>
            </a:pPr>
            <a:r>
              <a:rPr b="0" lang="en-US" sz="2000" spc="-1" strike="noStrike">
                <a:solidFill>
                  <a:srgbClr val="000000"/>
                </a:solidFill>
                <a:latin typeface="Meiryo UI"/>
                <a:ea typeface="Meiryo UI"/>
              </a:rPr>
              <a:t>前頁の設定はサーバ運用開始後の検査も想定した恒久的な設定となりますが、一時的に検査作業時のみ設定をする場合、 </a:t>
            </a:r>
            <a:r>
              <a:rPr b="0" lang="en-US" sz="2000" spc="-1" strike="noStrike">
                <a:solidFill>
                  <a:srgbClr val="000000"/>
                </a:solidFill>
                <a:latin typeface="Meiryo UI"/>
                <a:ea typeface="Meiryo UI"/>
              </a:rPr>
              <a:t>Windows </a:t>
            </a:r>
            <a:r>
              <a:rPr b="0" lang="en-US" sz="2000" spc="-1" strike="noStrike">
                <a:solidFill>
                  <a:srgbClr val="000000"/>
                </a:solidFill>
                <a:latin typeface="Meiryo UI"/>
                <a:ea typeface="Meiryo UI"/>
              </a:rPr>
              <a:t>環境で以下の設定変更をします</a:t>
            </a:r>
            <a:endParaRPr b="0" lang="en-US" sz="2000" spc="-1" strike="noStrike">
              <a:latin typeface="Arial"/>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検査対象</a:t>
            </a:r>
            <a:r>
              <a:rPr b="0" lang="en-US" sz="4400" spc="-1" strike="noStrike">
                <a:solidFill>
                  <a:srgbClr val="000000"/>
                </a:solidFill>
                <a:latin typeface="Meiryo UI"/>
                <a:ea typeface="Meiryo UI"/>
              </a:rPr>
              <a:t>Windows</a:t>
            </a:r>
            <a:r>
              <a:rPr b="0" lang="en-US" sz="4400" spc="-1" strike="noStrike">
                <a:solidFill>
                  <a:srgbClr val="000000"/>
                </a:solidFill>
                <a:latin typeface="Meiryo UI"/>
                <a:ea typeface="Meiryo UI"/>
              </a:rPr>
              <a:t>サーバ側の準備</a:t>
            </a:r>
            <a:r>
              <a:rPr b="0" lang="en-US" sz="4400" spc="-1" strike="noStrike">
                <a:solidFill>
                  <a:srgbClr val="000000"/>
                </a:solidFill>
                <a:latin typeface="Meiryo UI"/>
                <a:ea typeface="Meiryo UI"/>
              </a:rPr>
              <a:t>2</a:t>
            </a:r>
            <a:endParaRPr b="0" lang="en-US" sz="4400" spc="-1" strike="noStrike">
              <a:latin typeface="Arial"/>
            </a:endParaRPr>
          </a:p>
        </p:txBody>
      </p:sp>
      <p:sp>
        <p:nvSpPr>
          <p:cNvPr id="496" name="CustomShape 2"/>
          <p:cNvSpPr/>
          <p:nvPr/>
        </p:nvSpPr>
        <p:spPr>
          <a:xfrm>
            <a:off x="504360" y="1768320"/>
            <a:ext cx="9070560" cy="326988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latin typeface="Arial"/>
            </a:endParaRPr>
          </a:p>
          <a:p>
            <a:pPr marL="431640" indent="-322920">
              <a:lnSpc>
                <a:spcPct val="100000"/>
              </a:lnSpc>
              <a:buClr>
                <a:srgbClr val="000000"/>
              </a:buClr>
              <a:buFont typeface="Wingdings" charset="2"/>
              <a:buChar char=""/>
            </a:pPr>
            <a:r>
              <a:rPr b="0" lang="en-US" sz="2200" spc="-1" strike="noStrike">
                <a:solidFill>
                  <a:srgbClr val="000000"/>
                </a:solidFill>
                <a:latin typeface="Meiryo UI"/>
                <a:ea typeface="Meiryo UI"/>
              </a:rPr>
              <a:t>PowerShell </a:t>
            </a:r>
            <a:r>
              <a:rPr b="0" lang="en-US" sz="2200" spc="-1" strike="noStrike">
                <a:solidFill>
                  <a:srgbClr val="000000"/>
                </a:solidFill>
                <a:latin typeface="Meiryo UI"/>
                <a:ea typeface="Meiryo UI"/>
              </a:rPr>
              <a:t>リモートアクセス許可の有効化</a:t>
            </a:r>
            <a:endParaRPr b="0" lang="en-US" sz="2200" spc="-1" strike="noStrike">
              <a:latin typeface="Arial"/>
            </a:endParaRPr>
          </a:p>
          <a:p>
            <a:pPr lvl="1" marL="864360" indent="-322920">
              <a:lnSpc>
                <a:spcPct val="100000"/>
              </a:lnSpc>
              <a:buClr>
                <a:srgbClr val="000000"/>
              </a:buClr>
              <a:buFont typeface="Symbol"/>
              <a:buChar char=""/>
            </a:pPr>
            <a:r>
              <a:rPr b="0" lang="en-US" sz="2000" spc="-1" strike="noStrike">
                <a:solidFill>
                  <a:srgbClr val="000000"/>
                </a:solidFill>
                <a:latin typeface="Meiryo UI"/>
                <a:ea typeface="Meiryo UI"/>
              </a:rPr>
              <a:t>Windows Server 2012 </a:t>
            </a:r>
            <a:r>
              <a:rPr b="0" lang="en-US" sz="2000" spc="-1" strike="noStrike">
                <a:solidFill>
                  <a:srgbClr val="000000"/>
                </a:solidFill>
                <a:latin typeface="Meiryo UI"/>
                <a:ea typeface="Meiryo UI"/>
              </a:rPr>
              <a:t>より前の</a:t>
            </a:r>
            <a:r>
              <a:rPr b="0" lang="en-US" sz="2000" spc="-1" strike="noStrike">
                <a:solidFill>
                  <a:srgbClr val="000000"/>
                </a:solidFill>
                <a:latin typeface="Meiryo UI"/>
                <a:ea typeface="Meiryo UI"/>
              </a:rPr>
              <a:t>OS</a:t>
            </a:r>
            <a:r>
              <a:rPr b="0" lang="en-US" sz="2000" spc="-1" strike="noStrike">
                <a:solidFill>
                  <a:srgbClr val="000000"/>
                </a:solidFill>
                <a:latin typeface="Meiryo UI"/>
                <a:ea typeface="Meiryo UI"/>
              </a:rPr>
              <a:t>では、</a:t>
            </a:r>
            <a:r>
              <a:rPr b="0" lang="en-US" sz="2000" spc="-1" strike="noStrike">
                <a:solidFill>
                  <a:srgbClr val="000000"/>
                </a:solidFill>
                <a:latin typeface="Meiryo UI"/>
                <a:ea typeface="Meiryo UI"/>
              </a:rPr>
              <a:t>PowerShell </a:t>
            </a:r>
            <a:r>
              <a:rPr b="0" lang="en-US" sz="2000" spc="-1" strike="noStrike">
                <a:solidFill>
                  <a:srgbClr val="000000"/>
                </a:solidFill>
                <a:latin typeface="Meiryo UI"/>
                <a:ea typeface="Meiryo UI"/>
              </a:rPr>
              <a:t>のリモートアクセス許可が無効化されている場合があります</a:t>
            </a:r>
            <a:endParaRPr b="0" lang="en-US" sz="2000" spc="-1" strike="noStrike">
              <a:latin typeface="Arial"/>
            </a:endParaRPr>
          </a:p>
          <a:p>
            <a:pPr lvl="2" marL="1296000" indent="-286560">
              <a:lnSpc>
                <a:spcPct val="100000"/>
              </a:lnSpc>
              <a:buClr>
                <a:srgbClr val="000000"/>
              </a:buClr>
              <a:buFont typeface="Wingdings" charset="2"/>
              <a:buChar char=""/>
            </a:pPr>
            <a:r>
              <a:rPr b="0" lang="en-US" sz="1600" spc="-1" strike="noStrike">
                <a:solidFill>
                  <a:srgbClr val="000000"/>
                </a:solidFill>
                <a:latin typeface="Meiryo UI"/>
                <a:ea typeface="Meiryo UI"/>
              </a:rPr>
              <a:t>Windows Server 2012 R2 </a:t>
            </a:r>
            <a:r>
              <a:rPr b="0" lang="en-US" sz="1600" spc="-1" strike="noStrike">
                <a:solidFill>
                  <a:srgbClr val="000000"/>
                </a:solidFill>
                <a:latin typeface="Meiryo UI"/>
                <a:ea typeface="Meiryo UI"/>
              </a:rPr>
              <a:t>以上の場合、リモートアクセス許可の既定値は有効化です</a:t>
            </a:r>
            <a:endParaRPr b="0" lang="en-US" sz="1600" spc="-1" strike="noStrike">
              <a:latin typeface="Arial"/>
            </a:endParaRPr>
          </a:p>
          <a:p>
            <a:pPr lvl="1" marL="864360" indent="-322920">
              <a:lnSpc>
                <a:spcPct val="100000"/>
              </a:lnSpc>
              <a:buClr>
                <a:srgbClr val="000000"/>
              </a:buClr>
              <a:buFont typeface="Symbol"/>
              <a:buChar char=""/>
            </a:pPr>
            <a:r>
              <a:rPr b="0" lang="en-US" sz="2000" spc="-1" strike="noStrike">
                <a:solidFill>
                  <a:srgbClr val="000000"/>
                </a:solidFill>
                <a:latin typeface="Meiryo UI"/>
                <a:ea typeface="Meiryo UI"/>
              </a:rPr>
              <a:t>その場合、</a:t>
            </a:r>
            <a:r>
              <a:rPr b="0" lang="en-US" sz="2000" spc="-1" strike="noStrike">
                <a:solidFill>
                  <a:srgbClr val="000000"/>
                </a:solidFill>
                <a:latin typeface="Meiryo UI"/>
                <a:ea typeface="Meiryo UI"/>
              </a:rPr>
              <a:t>PowerShell</a:t>
            </a:r>
            <a:r>
              <a:rPr b="0" lang="en-US" sz="2000" spc="-1" strike="noStrike">
                <a:solidFill>
                  <a:srgbClr val="000000"/>
                </a:solidFill>
                <a:latin typeface="Meiryo UI"/>
                <a:ea typeface="Meiryo UI"/>
              </a:rPr>
              <a:t>を管理者権限で実行して、</a:t>
            </a:r>
            <a:r>
              <a:rPr b="0" lang="en-US" sz="2000" spc="-1" strike="noStrike">
                <a:solidFill>
                  <a:srgbClr val="000000"/>
                </a:solidFill>
                <a:latin typeface="Meiryo UI"/>
                <a:ea typeface="Meiryo UI"/>
              </a:rPr>
              <a:t>PowerShell </a:t>
            </a:r>
            <a:r>
              <a:rPr b="0" lang="en-US" sz="2000" spc="-1" strike="noStrike">
                <a:solidFill>
                  <a:srgbClr val="000000"/>
                </a:solidFill>
                <a:latin typeface="Meiryo UI"/>
                <a:ea typeface="Meiryo UI"/>
              </a:rPr>
              <a:t>コンソールから以下のコマンドで有効化します</a:t>
            </a:r>
            <a:endParaRPr b="0" lang="en-US" sz="2000" spc="-1" strike="noStrike">
              <a:latin typeface="Arial"/>
            </a:endParaRPr>
          </a:p>
          <a:p>
            <a:pPr lvl="1" marL="864360" indent="-322920">
              <a:lnSpc>
                <a:spcPct val="100000"/>
              </a:lnSpc>
              <a:buClr>
                <a:srgbClr val="000000"/>
              </a:buClr>
              <a:buFont typeface="Symbol"/>
              <a:buChar char=""/>
            </a:pPr>
            <a:r>
              <a:rPr b="0" lang="en-US" sz="2000" spc="-1" strike="noStrike">
                <a:solidFill>
                  <a:srgbClr val="000000"/>
                </a:solidFill>
                <a:latin typeface="Meiryo UI"/>
                <a:ea typeface="Meiryo UI"/>
              </a:rPr>
              <a:t>Enable-PSRemoting</a:t>
            </a:r>
            <a:endParaRPr b="0" lang="en-US" sz="2000" spc="-1" strike="noStrike">
              <a:latin typeface="Arial"/>
            </a:endParaRPr>
          </a:p>
          <a:p>
            <a:pPr>
              <a:lnSpc>
                <a:spcPct val="100000"/>
              </a:lnSpc>
            </a:pPr>
            <a:endParaRPr b="0" lang="en-US" sz="2000" spc="-1" strike="noStrike">
              <a:latin typeface="Arial"/>
            </a:endParaRPr>
          </a:p>
          <a:p>
            <a:pPr lvl="1" marL="864360" indent="-322920">
              <a:lnSpc>
                <a:spcPct val="100000"/>
              </a:lnSpc>
              <a:buClr>
                <a:srgbClr val="000000"/>
              </a:buClr>
              <a:buFont typeface="Symbol"/>
              <a:buChar char=""/>
            </a:pPr>
            <a:r>
              <a:rPr b="0" lang="en-US" sz="2000" spc="-1" strike="noStrike">
                <a:solidFill>
                  <a:srgbClr val="000000"/>
                </a:solidFill>
                <a:latin typeface="Meiryo UI"/>
                <a:ea typeface="Meiryo UI"/>
              </a:rPr>
              <a:t>また、「認識されないネットワーク」があり、</a:t>
            </a:r>
            <a:r>
              <a:rPr b="0" lang="en-US" sz="2000" spc="-1" strike="noStrike">
                <a:solidFill>
                  <a:srgbClr val="000000"/>
                </a:solidFill>
                <a:latin typeface="Meiryo UI"/>
                <a:ea typeface="Meiryo UI"/>
              </a:rPr>
              <a:t>Public</a:t>
            </a:r>
            <a:r>
              <a:rPr b="0" lang="en-US" sz="2000" spc="-1" strike="noStrike">
                <a:solidFill>
                  <a:srgbClr val="000000"/>
                </a:solidFill>
                <a:latin typeface="Meiryo UI"/>
                <a:ea typeface="Meiryo UI"/>
              </a:rPr>
              <a:t>として設定されている場合、以下のオプションを 追加して有効化を試してください</a:t>
            </a:r>
            <a:endParaRPr b="0" lang="en-US" sz="2000" spc="-1" strike="noStrike">
              <a:latin typeface="Arial"/>
            </a:endParaRPr>
          </a:p>
          <a:p>
            <a:pPr lvl="1" marL="864360" indent="-322920">
              <a:lnSpc>
                <a:spcPct val="100000"/>
              </a:lnSpc>
              <a:buClr>
                <a:srgbClr val="000000"/>
              </a:buClr>
              <a:buFont typeface="Symbol"/>
              <a:buChar char=""/>
            </a:pPr>
            <a:r>
              <a:rPr b="0" lang="en-US" sz="2000" spc="-1" strike="noStrike">
                <a:solidFill>
                  <a:srgbClr val="000000"/>
                </a:solidFill>
                <a:latin typeface="Meiryo UI"/>
                <a:ea typeface="Meiryo UI"/>
              </a:rPr>
              <a:t>Enable-PSRemoting -SkipNetworkProfileCheck</a:t>
            </a:r>
            <a:endParaRPr b="0" lang="en-US" sz="2000" spc="-1" strike="noStrike">
              <a:latin typeface="Arial"/>
            </a:endParaRPr>
          </a:p>
          <a:p>
            <a:pPr>
              <a:lnSpc>
                <a:spcPct val="100000"/>
              </a:lnSpc>
            </a:pPr>
            <a:endParaRPr b="0" lang="en-US" sz="2000" spc="-1" strike="noStrike">
              <a:latin typeface="Arial"/>
            </a:endParaRPr>
          </a:p>
          <a:p>
            <a:pPr lvl="1" marL="864360" indent="-322920">
              <a:lnSpc>
                <a:spcPct val="100000"/>
              </a:lnSpc>
              <a:buClr>
                <a:srgbClr val="000000"/>
              </a:buClr>
              <a:buFont typeface="Symbol"/>
              <a:buChar char=""/>
            </a:pPr>
            <a:r>
              <a:rPr b="0" lang="en-US" sz="2000" spc="-1" strike="noStrike">
                <a:solidFill>
                  <a:srgbClr val="000000"/>
                </a:solidFill>
                <a:latin typeface="Meiryo UI"/>
                <a:ea typeface="Meiryo UI"/>
              </a:rPr>
              <a:t>オプションを指定しない場合、「</a:t>
            </a:r>
            <a:r>
              <a:rPr b="0" lang="en-US" sz="2000" spc="-1" strike="noStrike">
                <a:solidFill>
                  <a:srgbClr val="000000"/>
                </a:solidFill>
                <a:latin typeface="Meiryo UI"/>
                <a:ea typeface="Meiryo UI"/>
              </a:rPr>
              <a:t>Public </a:t>
            </a:r>
            <a:r>
              <a:rPr b="0" lang="en-US" sz="2000" spc="-1" strike="noStrike">
                <a:solidFill>
                  <a:srgbClr val="000000"/>
                </a:solidFill>
                <a:latin typeface="Meiryo UI"/>
                <a:ea typeface="Meiryo UI"/>
              </a:rPr>
              <a:t>に設定されているため、</a:t>
            </a:r>
            <a:r>
              <a:rPr b="0" lang="en-US" sz="2000" spc="-1" strike="noStrike">
                <a:solidFill>
                  <a:srgbClr val="000000"/>
                </a:solidFill>
                <a:latin typeface="Meiryo UI"/>
                <a:ea typeface="Meiryo UI"/>
              </a:rPr>
              <a:t>WinRM </a:t>
            </a:r>
            <a:r>
              <a:rPr b="0" lang="en-US" sz="2000" spc="-1" strike="noStrike">
                <a:solidFill>
                  <a:srgbClr val="000000"/>
                </a:solidFill>
                <a:latin typeface="Meiryo UI"/>
                <a:ea typeface="Meiryo UI"/>
              </a:rPr>
              <a:t>ファイアウォール例外は機能しません。 ネットワーク接続の種類を </a:t>
            </a:r>
            <a:r>
              <a:rPr b="0" lang="en-US" sz="2000" spc="-1" strike="noStrike">
                <a:solidFill>
                  <a:srgbClr val="000000"/>
                </a:solidFill>
                <a:latin typeface="Meiryo UI"/>
                <a:ea typeface="Meiryo UI"/>
              </a:rPr>
              <a:t>Domain </a:t>
            </a:r>
            <a:r>
              <a:rPr b="0" lang="en-US" sz="2000" spc="-1" strike="noStrike">
                <a:solidFill>
                  <a:srgbClr val="000000"/>
                </a:solidFill>
                <a:latin typeface="Meiryo UI"/>
                <a:ea typeface="Meiryo UI"/>
              </a:rPr>
              <a:t>または </a:t>
            </a:r>
            <a:r>
              <a:rPr b="0" lang="en-US" sz="2000" spc="-1" strike="noStrike">
                <a:solidFill>
                  <a:srgbClr val="000000"/>
                </a:solidFill>
                <a:latin typeface="Meiryo UI"/>
                <a:ea typeface="Meiryo UI"/>
              </a:rPr>
              <a:t>Private </a:t>
            </a:r>
            <a:r>
              <a:rPr b="0" lang="en-US" sz="2000" spc="-1" strike="noStrike">
                <a:solidFill>
                  <a:srgbClr val="000000"/>
                </a:solidFill>
                <a:latin typeface="Meiryo UI"/>
                <a:ea typeface="Meiryo UI"/>
              </a:rPr>
              <a:t>に変更して、やり直してください。 」 というエラーが発生する場合があります</a:t>
            </a:r>
            <a:endParaRPr b="0" lang="en-US" sz="2000" spc="-1" strike="noStrike">
              <a:latin typeface="Arial"/>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Windows</a:t>
            </a:r>
            <a:r>
              <a:rPr b="0" lang="en-US" sz="4400" spc="-1" strike="noStrike">
                <a:solidFill>
                  <a:srgbClr val="000000"/>
                </a:solidFill>
                <a:latin typeface="Meiryo UI"/>
                <a:ea typeface="Meiryo UI"/>
              </a:rPr>
              <a:t>検査シート入力</a:t>
            </a:r>
            <a:endParaRPr b="0" lang="en-US" sz="4400" spc="-1" strike="noStrike">
              <a:latin typeface="Arial"/>
            </a:endParaRPr>
          </a:p>
        </p:txBody>
      </p:sp>
      <p:sp>
        <p:nvSpPr>
          <p:cNvPr id="498" name="CustomShape 2"/>
          <p:cNvSpPr/>
          <p:nvPr/>
        </p:nvSpPr>
        <p:spPr>
          <a:xfrm>
            <a:off x="504360" y="1769040"/>
            <a:ext cx="9069480" cy="132480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プロジェクトディレクトリに移動し、「サーバチェックシート</a:t>
            </a:r>
            <a:r>
              <a:rPr b="0" lang="en-US" sz="2000" spc="-1" strike="noStrike">
                <a:solidFill>
                  <a:srgbClr val="000000"/>
                </a:solidFill>
                <a:latin typeface="Meiryo UI"/>
                <a:ea typeface="Meiryo UI"/>
              </a:rPr>
              <a:t>.xlsx</a:t>
            </a:r>
            <a:r>
              <a:rPr b="0" lang="en-US" sz="2000" spc="-1" strike="noStrike">
                <a:solidFill>
                  <a:srgbClr val="000000"/>
                </a:solidFill>
                <a:latin typeface="Meiryo UI"/>
                <a:ea typeface="Meiryo UI"/>
              </a:rPr>
              <a:t>」を編集します</a:t>
            </a:r>
            <a:endParaRPr b="0" lang="en-US" sz="2000" spc="-1" strike="noStrike">
              <a:latin typeface="Arial"/>
            </a:endParaRPr>
          </a:p>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シート「検査対象」の入力列に 検査対象の </a:t>
            </a:r>
            <a:r>
              <a:rPr b="0" lang="en-US" sz="2000" spc="-1" strike="noStrike">
                <a:solidFill>
                  <a:srgbClr val="000000"/>
                </a:solidFill>
                <a:latin typeface="Meiryo UI"/>
                <a:ea typeface="Meiryo UI"/>
              </a:rPr>
              <a:t>Windows </a:t>
            </a:r>
            <a:r>
              <a:rPr b="0" lang="en-US" sz="2000" spc="-1" strike="noStrike">
                <a:solidFill>
                  <a:srgbClr val="000000"/>
                </a:solidFill>
                <a:latin typeface="Meiryo UI"/>
                <a:ea typeface="Meiryo UI"/>
              </a:rPr>
              <a:t>サーバの情報を設定します</a:t>
            </a:r>
            <a:endParaRPr b="0" lang="en-US" sz="2000" spc="-1" strike="noStrike">
              <a:latin typeface="Arial"/>
            </a:endParaRPr>
          </a:p>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はじめに「検査ドメイン」を”</a:t>
            </a:r>
            <a:r>
              <a:rPr b="0" lang="en-US" sz="2000" spc="-1" strike="noStrike">
                <a:solidFill>
                  <a:srgbClr val="000000"/>
                </a:solidFill>
                <a:latin typeface="Meiryo UI"/>
                <a:ea typeface="Meiryo UI"/>
              </a:rPr>
              <a:t>Windows”</a:t>
            </a:r>
            <a:r>
              <a:rPr b="0" lang="en-US" sz="2000" spc="-1" strike="noStrike">
                <a:solidFill>
                  <a:srgbClr val="000000"/>
                </a:solidFill>
                <a:latin typeface="Meiryo UI"/>
                <a:ea typeface="Meiryo UI"/>
              </a:rPr>
              <a:t>と入力してください</a:t>
            </a:r>
            <a:endParaRPr b="0" lang="en-US" sz="2000" spc="-1" strike="noStrike">
              <a:latin typeface="Arial"/>
            </a:endParaRPr>
          </a:p>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各項目の入力手順は</a:t>
            </a:r>
            <a:r>
              <a:rPr b="0" lang="en-US" sz="2000" spc="-1" strike="noStrike">
                <a:solidFill>
                  <a:srgbClr val="000000"/>
                </a:solidFill>
                <a:latin typeface="Meiryo UI"/>
                <a:ea typeface="Meiryo UI"/>
              </a:rPr>
              <a:t>Linux</a:t>
            </a:r>
            <a:r>
              <a:rPr b="0" lang="en-US" sz="2000" spc="-1" strike="noStrike">
                <a:solidFill>
                  <a:srgbClr val="000000"/>
                </a:solidFill>
                <a:latin typeface="Meiryo UI"/>
                <a:ea typeface="Meiryo UI"/>
              </a:rPr>
              <a:t>検査と同じとなります</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config\config.groovy</a:t>
            </a:r>
            <a:r>
              <a:rPr b="0" lang="en-US" sz="4400" spc="-1" strike="noStrike">
                <a:solidFill>
                  <a:srgbClr val="000000"/>
                </a:solidFill>
                <a:latin typeface="Meiryo UI"/>
                <a:ea typeface="Meiryo UI"/>
              </a:rPr>
              <a:t>の編集</a:t>
            </a:r>
            <a:endParaRPr b="0" lang="en-US" sz="4400" spc="-1" strike="noStrike">
              <a:latin typeface="Arial"/>
            </a:endParaRPr>
          </a:p>
        </p:txBody>
      </p:sp>
      <p:sp>
        <p:nvSpPr>
          <p:cNvPr id="500" name="CustomShape 2"/>
          <p:cNvSpPr/>
          <p:nvPr/>
        </p:nvSpPr>
        <p:spPr>
          <a:xfrm>
            <a:off x="504360" y="1682640"/>
            <a:ext cx="9070560" cy="35892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notepad++</a:t>
            </a:r>
            <a:r>
              <a:rPr b="0" lang="en-US" sz="1800" spc="-1" strike="noStrike">
                <a:solidFill>
                  <a:srgbClr val="000000"/>
                </a:solidFill>
                <a:latin typeface="Meiryo UI"/>
                <a:ea typeface="Meiryo UI"/>
              </a:rPr>
              <a:t>などで</a:t>
            </a:r>
            <a:r>
              <a:rPr b="0" lang="en-US" sz="1800" spc="-1" strike="noStrike">
                <a:solidFill>
                  <a:srgbClr val="000000"/>
                </a:solidFill>
                <a:latin typeface="Meiryo UI"/>
                <a:ea typeface="Meiryo UI"/>
              </a:rPr>
              <a:t>config\config.groovy </a:t>
            </a:r>
            <a:r>
              <a:rPr b="0" lang="en-US" sz="1800" spc="-1" strike="noStrike">
                <a:solidFill>
                  <a:srgbClr val="000000"/>
                </a:solidFill>
                <a:latin typeface="Meiryo UI"/>
                <a:ea typeface="Meiryo UI"/>
              </a:rPr>
              <a:t>を開き、以下の行の接続アカウント情報を編集します</a:t>
            </a:r>
            <a:endParaRPr b="0" lang="en-US" sz="1800" spc="-1" strike="noStrike">
              <a:latin typeface="Arial"/>
            </a:endParaRPr>
          </a:p>
        </p:txBody>
      </p:sp>
      <p:sp>
        <p:nvSpPr>
          <p:cNvPr id="501" name="CustomShape 3"/>
          <p:cNvSpPr/>
          <p:nvPr/>
        </p:nvSpPr>
        <p:spPr>
          <a:xfrm>
            <a:off x="864360" y="2115360"/>
            <a:ext cx="6896880" cy="23864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Meiryo UI"/>
                <a:ea typeface="Meiryo UI"/>
              </a:rPr>
              <a:t>// vCenter</a:t>
            </a:r>
            <a:r>
              <a:rPr b="0" lang="en-US" sz="1400" spc="-1" strike="noStrike">
                <a:solidFill>
                  <a:srgbClr val="000000"/>
                </a:solidFill>
                <a:latin typeface="Meiryo UI"/>
                <a:ea typeface="Meiryo UI"/>
              </a:rPr>
              <a:t>接続情報</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Meiryo UI"/>
                <a:ea typeface="Meiryo UI"/>
              </a:rPr>
              <a:t>account.vCenter.Test.server   = '192.168.10.100'</a:t>
            </a:r>
            <a:endParaRPr b="0" lang="en-US" sz="1400" spc="-1" strike="noStrike">
              <a:latin typeface="Arial"/>
            </a:endParaRPr>
          </a:p>
          <a:p>
            <a:pPr>
              <a:lnSpc>
                <a:spcPct val="100000"/>
              </a:lnSpc>
            </a:pPr>
            <a:r>
              <a:rPr b="0" lang="en-US" sz="1400" spc="-1" strike="noStrike">
                <a:solidFill>
                  <a:srgbClr val="000000"/>
                </a:solidFill>
                <a:latin typeface="Meiryo UI"/>
                <a:ea typeface="Meiryo UI"/>
              </a:rPr>
              <a:t>account.vCenter.Test.user     = 'test_user'</a:t>
            </a:r>
            <a:endParaRPr b="0" lang="en-US" sz="1400" spc="-1" strike="noStrike">
              <a:latin typeface="Arial"/>
            </a:endParaRPr>
          </a:p>
          <a:p>
            <a:pPr>
              <a:lnSpc>
                <a:spcPct val="100000"/>
              </a:lnSpc>
            </a:pPr>
            <a:r>
              <a:rPr b="0" lang="en-US" sz="1400" spc="-1" strike="noStrike">
                <a:solidFill>
                  <a:srgbClr val="000000"/>
                </a:solidFill>
                <a:latin typeface="Meiryo UI"/>
                <a:ea typeface="Meiryo UI"/>
              </a:rPr>
              <a:t>account.vCenter.Test.password = 'P@ssword'</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Meiryo UI"/>
                <a:ea typeface="Meiryo UI"/>
              </a:rPr>
              <a:t>// Windows </a:t>
            </a:r>
            <a:r>
              <a:rPr b="0" lang="en-US" sz="1400" spc="-1" strike="noStrike">
                <a:solidFill>
                  <a:srgbClr val="000000"/>
                </a:solidFill>
                <a:latin typeface="Meiryo UI"/>
                <a:ea typeface="Meiryo UI"/>
              </a:rPr>
              <a:t>接続情報</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Meiryo UI"/>
                <a:ea typeface="Meiryo UI"/>
              </a:rPr>
              <a:t>account.Windows.Test.user     = 'administrator'</a:t>
            </a:r>
            <a:endParaRPr b="0" lang="en-US" sz="1400" spc="-1" strike="noStrike">
              <a:latin typeface="Arial"/>
            </a:endParaRPr>
          </a:p>
          <a:p>
            <a:pPr>
              <a:lnSpc>
                <a:spcPct val="100000"/>
              </a:lnSpc>
            </a:pPr>
            <a:r>
              <a:rPr b="0" lang="en-US" sz="1400" spc="-1" strike="noStrike">
                <a:solidFill>
                  <a:srgbClr val="000000"/>
                </a:solidFill>
                <a:latin typeface="Meiryo UI"/>
                <a:ea typeface="Meiryo UI"/>
              </a:rPr>
              <a:t>account.Windows.Test.password = 'P@ssword'</a:t>
            </a:r>
            <a:endParaRPr b="0" lang="en-US" sz="1400" spc="-1" strike="noStrike">
              <a:latin typeface="Arial"/>
            </a:endParaRPr>
          </a:p>
          <a:p>
            <a:pPr>
              <a:lnSpc>
                <a:spcPct val="100000"/>
              </a:lnSpc>
            </a:pPr>
            <a:endParaRPr b="0" lang="en-US" sz="1400" spc="-1" strike="noStrike">
              <a:latin typeface="Arial"/>
            </a:endParaRPr>
          </a:p>
        </p:txBody>
      </p:sp>
      <p:sp>
        <p:nvSpPr>
          <p:cNvPr id="502" name="CustomShape 4"/>
          <p:cNvSpPr/>
          <p:nvPr/>
        </p:nvSpPr>
        <p:spPr>
          <a:xfrm>
            <a:off x="6983640" y="2423160"/>
            <a:ext cx="2446920" cy="6714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Meiryo UI"/>
                <a:ea typeface="Meiryo UI"/>
              </a:rPr>
              <a:t>VM</a:t>
            </a:r>
            <a:r>
              <a:rPr b="0" lang="en-US" sz="1800" spc="-1" strike="noStrike">
                <a:solidFill>
                  <a:srgbClr val="000000"/>
                </a:solidFill>
                <a:latin typeface="Meiryo UI"/>
                <a:ea typeface="Meiryo UI"/>
              </a:rPr>
              <a:t>の場合、</a:t>
            </a:r>
            <a:r>
              <a:rPr b="0" lang="en-US" sz="1800" spc="-1" strike="noStrike">
                <a:solidFill>
                  <a:srgbClr val="000000"/>
                </a:solidFill>
                <a:latin typeface="Meiryo UI"/>
                <a:ea typeface="Meiryo UI"/>
              </a:rPr>
              <a:t>vCenter</a:t>
            </a:r>
            <a:r>
              <a:rPr b="0" lang="en-US" sz="1800" spc="-1" strike="noStrike">
                <a:solidFill>
                  <a:srgbClr val="000000"/>
                </a:solidFill>
                <a:latin typeface="Meiryo UI"/>
                <a:ea typeface="Meiryo UI"/>
              </a:rPr>
              <a:t>接続アカウントを入力します</a:t>
            </a:r>
            <a:endParaRPr b="0" lang="en-US" sz="1800" spc="-1" strike="noStrike">
              <a:latin typeface="Arial"/>
            </a:endParaRPr>
          </a:p>
        </p:txBody>
      </p:sp>
      <p:sp>
        <p:nvSpPr>
          <p:cNvPr id="503" name="CustomShape 5"/>
          <p:cNvSpPr/>
          <p:nvPr/>
        </p:nvSpPr>
        <p:spPr>
          <a:xfrm>
            <a:off x="6983640" y="3215160"/>
            <a:ext cx="2446920" cy="6714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Meiryo UI"/>
                <a:ea typeface="Meiryo UI"/>
              </a:rPr>
              <a:t>Windows</a:t>
            </a:r>
            <a:r>
              <a:rPr b="0" lang="en-US" sz="1800" spc="-1" strike="noStrike">
                <a:solidFill>
                  <a:srgbClr val="000000"/>
                </a:solidFill>
                <a:latin typeface="Meiryo UI"/>
                <a:ea typeface="Meiryo UI"/>
              </a:rPr>
              <a:t>接続アカウントを入力します</a:t>
            </a:r>
            <a:endParaRPr b="0" lang="en-US" sz="1800" spc="-1" strike="noStrike">
              <a:latin typeface="Arial"/>
            </a:endParaRPr>
          </a:p>
        </p:txBody>
      </p:sp>
      <p:sp>
        <p:nvSpPr>
          <p:cNvPr id="504" name="CustomShape 6"/>
          <p:cNvSpPr/>
          <p:nvPr/>
        </p:nvSpPr>
        <p:spPr>
          <a:xfrm>
            <a:off x="504360" y="5471640"/>
            <a:ext cx="9070560" cy="187092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アカウント</a:t>
            </a:r>
            <a:r>
              <a:rPr b="0" lang="en-US" sz="1800" spc="-1" strike="noStrike">
                <a:solidFill>
                  <a:srgbClr val="000000"/>
                </a:solidFill>
                <a:latin typeface="Meiryo UI"/>
                <a:ea typeface="Meiryo UI"/>
              </a:rPr>
              <a:t>ID,Windows</a:t>
            </a:r>
            <a:r>
              <a:rPr b="0" lang="en-US" sz="1800" spc="-1" strike="noStrike">
                <a:solidFill>
                  <a:srgbClr val="000000"/>
                </a:solidFill>
                <a:latin typeface="Meiryo UI"/>
                <a:ea typeface="Meiryo UI"/>
              </a:rPr>
              <a:t>ログオンテストの入力手順は、</a:t>
            </a:r>
            <a:r>
              <a:rPr b="0" lang="en-US" sz="1800" spc="-1" strike="noStrike">
                <a:solidFill>
                  <a:srgbClr val="000000"/>
                </a:solidFill>
                <a:latin typeface="Meiryo UI"/>
                <a:ea typeface="Meiryo UI"/>
              </a:rPr>
              <a:t>Linux</a:t>
            </a:r>
            <a:r>
              <a:rPr b="0" lang="en-US" sz="1800" spc="-1" strike="noStrike">
                <a:solidFill>
                  <a:srgbClr val="000000"/>
                </a:solidFill>
                <a:latin typeface="Meiryo UI"/>
                <a:ea typeface="Meiryo UI"/>
              </a:rPr>
              <a:t>と同様です</a:t>
            </a:r>
            <a:endParaRPr b="0" lang="en-US" sz="1800" spc="-1" strike="noStrike">
              <a:latin typeface="Arial"/>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Windows</a:t>
            </a:r>
            <a:r>
              <a:rPr b="0" lang="en-US" sz="4400" spc="-1" strike="noStrike">
                <a:solidFill>
                  <a:srgbClr val="000000"/>
                </a:solidFill>
                <a:latin typeface="Meiryo UI"/>
                <a:ea typeface="Meiryo UI"/>
              </a:rPr>
              <a:t>検査実行</a:t>
            </a:r>
            <a:endParaRPr b="0" lang="en-US" sz="4400" spc="-1" strike="noStrike">
              <a:latin typeface="Arial"/>
            </a:endParaRPr>
          </a:p>
        </p:txBody>
      </p:sp>
      <p:sp>
        <p:nvSpPr>
          <p:cNvPr id="506" name="CustomShape 2"/>
          <p:cNvSpPr/>
          <p:nvPr/>
        </p:nvSpPr>
        <p:spPr>
          <a:xfrm>
            <a:off x="504360" y="1768320"/>
            <a:ext cx="9070560" cy="60624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PowerShell</a:t>
            </a:r>
            <a:r>
              <a:rPr b="0" lang="en-US" sz="1800" spc="-1" strike="noStrike">
                <a:solidFill>
                  <a:srgbClr val="000000"/>
                </a:solidFill>
                <a:latin typeface="Meiryo UI"/>
                <a:ea typeface="Meiryo UI"/>
              </a:rPr>
              <a:t>を開いて、プロジェクトディレクトリに移動して、</a:t>
            </a:r>
            <a:r>
              <a:rPr b="0" lang="en-US" sz="1800" spc="-1" strike="noStrike">
                <a:solidFill>
                  <a:srgbClr val="000000"/>
                </a:solidFill>
                <a:latin typeface="Meiryo UI"/>
                <a:ea typeface="Meiryo UI"/>
              </a:rPr>
              <a:t>getconfig </a:t>
            </a:r>
            <a:r>
              <a:rPr b="0" lang="en-US" sz="1800" spc="-1" strike="noStrike">
                <a:solidFill>
                  <a:srgbClr val="000000"/>
                </a:solidFill>
                <a:latin typeface="Meiryo UI"/>
                <a:ea typeface="Meiryo UI"/>
              </a:rPr>
              <a:t>を実行します</a:t>
            </a:r>
            <a:br/>
            <a:br/>
            <a:r>
              <a:rPr b="0" lang="en-US" sz="1800" spc="-1" strike="noStrike">
                <a:solidFill>
                  <a:srgbClr val="000000"/>
                </a:solidFill>
                <a:latin typeface="Meiryo UI"/>
                <a:ea typeface="Meiryo UI"/>
              </a:rPr>
              <a:t>getconfig -d</a:t>
            </a:r>
            <a:endParaRPr b="0" lang="en-US" sz="1800" spc="-1" strike="noStrike">
              <a:latin typeface="Arial"/>
            </a:endParaRPr>
          </a:p>
        </p:txBody>
      </p:sp>
      <p:pic>
        <p:nvPicPr>
          <p:cNvPr id="507" name="図 1" descr=""/>
          <p:cNvPicPr/>
          <p:nvPr/>
        </p:nvPicPr>
        <p:blipFill>
          <a:blip r:embed="rId1"/>
          <a:stretch/>
        </p:blipFill>
        <p:spPr>
          <a:xfrm>
            <a:off x="859320" y="2918880"/>
            <a:ext cx="8362080" cy="4152600"/>
          </a:xfrm>
          <a:prstGeom prst="rect">
            <a:avLst/>
          </a:prstGeom>
          <a:ln>
            <a:noFill/>
          </a:ln>
        </p:spPr>
      </p:pic>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Windows</a:t>
            </a:r>
            <a:r>
              <a:rPr b="0" lang="en-US" sz="4400" spc="-1" strike="noStrike">
                <a:solidFill>
                  <a:srgbClr val="000000"/>
                </a:solidFill>
                <a:latin typeface="Meiryo UI"/>
                <a:ea typeface="Meiryo UI"/>
              </a:rPr>
              <a:t>検査結果確認とコミット</a:t>
            </a:r>
            <a:endParaRPr b="0" lang="en-US" sz="4400" spc="-1" strike="noStrike">
              <a:latin typeface="Arial"/>
            </a:endParaRPr>
          </a:p>
        </p:txBody>
      </p:sp>
      <p:sp>
        <p:nvSpPr>
          <p:cNvPr id="509" name="CustomShape 2"/>
          <p:cNvSpPr/>
          <p:nvPr/>
        </p:nvSpPr>
        <p:spPr>
          <a:xfrm>
            <a:off x="504360" y="4648680"/>
            <a:ext cx="9070560" cy="60552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Excel</a:t>
            </a:r>
            <a:r>
              <a:rPr b="0" lang="en-US" sz="1800" spc="-1" strike="noStrike">
                <a:solidFill>
                  <a:srgbClr val="000000"/>
                </a:solidFill>
                <a:latin typeface="Meiryo UI"/>
                <a:ea typeface="Meiryo UI"/>
              </a:rPr>
              <a:t>検査結果の確認ができたら”</a:t>
            </a:r>
            <a:r>
              <a:rPr b="0" lang="en-US" sz="1800" spc="-1" strike="noStrike">
                <a:solidFill>
                  <a:srgbClr val="000000"/>
                </a:solidFill>
                <a:latin typeface="Meiryo UI"/>
                <a:ea typeface="Meiryo UI"/>
              </a:rPr>
              <a:t>getconfig -u local”</a:t>
            </a:r>
            <a:r>
              <a:rPr b="0" lang="en-US" sz="1800" spc="-1" strike="noStrike">
                <a:solidFill>
                  <a:srgbClr val="000000"/>
                </a:solidFill>
                <a:latin typeface="Meiryo UI"/>
                <a:ea typeface="Meiryo UI"/>
              </a:rPr>
              <a:t>でローカルデータベースに検査結果を登録します</a:t>
            </a:r>
            <a:endParaRPr b="0" lang="en-US" sz="1800" spc="-1" strike="noStrike">
              <a:latin typeface="Arial"/>
            </a:endParaRPr>
          </a:p>
        </p:txBody>
      </p:sp>
      <p:pic>
        <p:nvPicPr>
          <p:cNvPr id="510" name="図 291" descr=""/>
          <p:cNvPicPr/>
          <p:nvPr/>
        </p:nvPicPr>
        <p:blipFill>
          <a:blip r:embed="rId1"/>
          <a:stretch/>
        </p:blipFill>
        <p:spPr>
          <a:xfrm>
            <a:off x="864360" y="5326560"/>
            <a:ext cx="7450560" cy="1152000"/>
          </a:xfrm>
          <a:prstGeom prst="rect">
            <a:avLst/>
          </a:prstGeom>
          <a:ln>
            <a:noFill/>
          </a:ln>
        </p:spPr>
      </p:pic>
      <p:sp>
        <p:nvSpPr>
          <p:cNvPr id="511" name="CustomShape 3"/>
          <p:cNvSpPr/>
          <p:nvPr/>
        </p:nvSpPr>
        <p:spPr>
          <a:xfrm>
            <a:off x="504360" y="1656000"/>
            <a:ext cx="9070560" cy="60624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実行後、プロジェクトディレクトリ下の</a:t>
            </a:r>
            <a:r>
              <a:rPr b="0" lang="en-US" sz="1800" spc="-1" strike="noStrike">
                <a:solidFill>
                  <a:srgbClr val="000000"/>
                </a:solidFill>
                <a:latin typeface="Meiryo UI"/>
                <a:ea typeface="Meiryo UI"/>
              </a:rPr>
              <a:t>build</a:t>
            </a:r>
            <a:r>
              <a:rPr b="0" lang="en-US" sz="1800" spc="-1" strike="noStrike">
                <a:solidFill>
                  <a:srgbClr val="000000"/>
                </a:solidFill>
                <a:latin typeface="Meiryo UI"/>
                <a:ea typeface="Meiryo UI"/>
              </a:rPr>
              <a:t>の下に生成された</a:t>
            </a:r>
            <a:r>
              <a:rPr b="0" lang="en-US" sz="1800" spc="-1" strike="noStrike">
                <a:solidFill>
                  <a:srgbClr val="000000"/>
                </a:solidFill>
                <a:latin typeface="Meiryo UI"/>
                <a:ea typeface="Meiryo UI"/>
              </a:rPr>
              <a:t>Excel</a:t>
            </a:r>
            <a:r>
              <a:rPr b="0" lang="en-US" sz="1800" spc="-1" strike="noStrike">
                <a:solidFill>
                  <a:srgbClr val="000000"/>
                </a:solidFill>
                <a:latin typeface="Meiryo UI"/>
                <a:ea typeface="Meiryo UI"/>
              </a:rPr>
              <a:t>検査結果を開いて結果を確認します</a:t>
            </a:r>
            <a:endParaRPr b="0" lang="en-US" sz="1800" spc="-1" strike="noStrike">
              <a:latin typeface="Arial"/>
            </a:endParaRPr>
          </a:p>
        </p:txBody>
      </p:sp>
      <p:pic>
        <p:nvPicPr>
          <p:cNvPr id="512" name="図 293" descr=""/>
          <p:cNvPicPr/>
          <p:nvPr/>
        </p:nvPicPr>
        <p:blipFill>
          <a:blip r:embed="rId2"/>
          <a:stretch/>
        </p:blipFill>
        <p:spPr>
          <a:xfrm>
            <a:off x="822240" y="2304360"/>
            <a:ext cx="6016320" cy="2157840"/>
          </a:xfrm>
          <a:prstGeom prst="rect">
            <a:avLst/>
          </a:prstGeom>
          <a:ln>
            <a:noFill/>
          </a:ln>
        </p:spPr>
      </p:pic>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CustomShape 1"/>
          <p:cNvSpPr/>
          <p:nvPr/>
        </p:nvSpPr>
        <p:spPr>
          <a:xfrm>
            <a:off x="504360" y="301680"/>
            <a:ext cx="9069480" cy="58478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HP iLO </a:t>
            </a:r>
            <a:r>
              <a:rPr b="0" lang="en-US" sz="4400" spc="-1" strike="noStrike">
                <a:solidFill>
                  <a:srgbClr val="000000"/>
                </a:solidFill>
                <a:latin typeface="Meiryo UI"/>
                <a:ea typeface="Meiryo UI"/>
              </a:rPr>
              <a:t>の検査</a:t>
            </a:r>
            <a:endParaRPr b="0" lang="en-US" sz="44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事前準備１</a:t>
            </a:r>
            <a:endParaRPr b="0" lang="en-US" sz="4400" spc="-1" strike="noStrike">
              <a:latin typeface="Arial"/>
            </a:endParaRPr>
          </a:p>
        </p:txBody>
      </p:sp>
      <p:sp>
        <p:nvSpPr>
          <p:cNvPr id="354" name="CustomShape 2"/>
          <p:cNvSpPr/>
          <p:nvPr/>
        </p:nvSpPr>
        <p:spPr>
          <a:xfrm>
            <a:off x="504360" y="1373040"/>
            <a:ext cx="9069480" cy="204480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ネットワークプロキシーの設定</a:t>
            </a:r>
            <a:endParaRPr b="0" lang="en-US" sz="2000" spc="-1" strike="noStrike">
              <a:latin typeface="Arial"/>
            </a:endParaRPr>
          </a:p>
          <a:p>
            <a:pPr lvl="1" marL="864360" indent="-321480">
              <a:lnSpc>
                <a:spcPct val="100000"/>
              </a:lnSpc>
              <a:buClr>
                <a:srgbClr val="000000"/>
              </a:buClr>
              <a:buFont typeface="Symbol"/>
              <a:buChar char=""/>
            </a:pPr>
            <a:r>
              <a:rPr b="0" lang="en-US" sz="1800" spc="-1" strike="noStrike">
                <a:solidFill>
                  <a:srgbClr val="000000"/>
                </a:solidFill>
                <a:latin typeface="Meiryo UI"/>
                <a:ea typeface="Meiryo UI"/>
              </a:rPr>
              <a:t>InternetExploler </a:t>
            </a:r>
            <a:r>
              <a:rPr b="0" lang="en-US" sz="1800" spc="-1" strike="noStrike">
                <a:solidFill>
                  <a:srgbClr val="000000"/>
                </a:solidFill>
                <a:latin typeface="Meiryo UI"/>
                <a:ea typeface="Meiryo UI"/>
              </a:rPr>
              <a:t>を開いて、「インターネットオプション設定」を選択。 「接続」、「</a:t>
            </a:r>
            <a:r>
              <a:rPr b="0" lang="en-US" sz="1800" spc="-1" strike="noStrike">
                <a:solidFill>
                  <a:srgbClr val="000000"/>
                </a:solidFill>
                <a:latin typeface="Meiryo UI"/>
                <a:ea typeface="Meiryo UI"/>
              </a:rPr>
              <a:t>LAN</a:t>
            </a:r>
            <a:r>
              <a:rPr b="0" lang="en-US" sz="1800" spc="-1" strike="noStrike">
                <a:solidFill>
                  <a:srgbClr val="000000"/>
                </a:solidFill>
                <a:latin typeface="Meiryo UI"/>
                <a:ea typeface="Meiryo UI"/>
              </a:rPr>
              <a:t>設定」を選択し、プロキシーサーバの欄にプロキシーのアドレス、ポート番号を入力</a:t>
            </a:r>
            <a:endParaRPr b="0" lang="en-US" sz="1800" spc="-1" strike="noStrike">
              <a:latin typeface="Arial"/>
            </a:endParaRPr>
          </a:p>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検査対象の </a:t>
            </a:r>
            <a:r>
              <a:rPr b="0" lang="en-US" sz="2000" spc="-1" strike="noStrike">
                <a:solidFill>
                  <a:srgbClr val="000000"/>
                </a:solidFill>
                <a:latin typeface="Meiryo UI"/>
                <a:ea typeface="Meiryo UI"/>
              </a:rPr>
              <a:t>vCenter </a:t>
            </a:r>
            <a:r>
              <a:rPr b="0" lang="en-US" sz="2000" spc="-1" strike="noStrike">
                <a:solidFill>
                  <a:srgbClr val="000000"/>
                </a:solidFill>
                <a:latin typeface="Meiryo UI"/>
                <a:ea typeface="Meiryo UI"/>
              </a:rPr>
              <a:t>アドレスのプロキシー除外設定</a:t>
            </a:r>
            <a:endParaRPr b="0" lang="en-US" sz="2000" spc="-1" strike="noStrike">
              <a:latin typeface="Arial"/>
            </a:endParaRPr>
          </a:p>
          <a:p>
            <a:pPr lvl="1" marL="864360" indent="-321480">
              <a:lnSpc>
                <a:spcPct val="100000"/>
              </a:lnSpc>
              <a:buClr>
                <a:srgbClr val="000000"/>
              </a:buClr>
              <a:buFont typeface="Symbol"/>
              <a:buChar char=""/>
            </a:pPr>
            <a:r>
              <a:rPr b="0" lang="en-US" sz="1800" spc="-1" strike="noStrike">
                <a:solidFill>
                  <a:srgbClr val="000000"/>
                </a:solidFill>
                <a:latin typeface="Meiryo UI"/>
                <a:ea typeface="Meiryo UI"/>
              </a:rPr>
              <a:t>「詳細設定」を選択し、「プロキシーの設定除外」の欄に、検査対象の </a:t>
            </a:r>
            <a:r>
              <a:rPr b="0" lang="en-US" sz="1800" spc="-1" strike="noStrike">
                <a:solidFill>
                  <a:srgbClr val="000000"/>
                </a:solidFill>
                <a:latin typeface="Meiryo UI"/>
                <a:ea typeface="Meiryo UI"/>
              </a:rPr>
              <a:t>vCenter </a:t>
            </a:r>
            <a:r>
              <a:rPr b="0" lang="en-US" sz="1800" spc="-1" strike="noStrike">
                <a:solidFill>
                  <a:srgbClr val="000000"/>
                </a:solidFill>
                <a:latin typeface="Meiryo UI"/>
                <a:ea typeface="Meiryo UI"/>
              </a:rPr>
              <a:t>のアドレスを追加</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355" name="図 187" descr=""/>
          <p:cNvPicPr/>
          <p:nvPr/>
        </p:nvPicPr>
        <p:blipFill>
          <a:blip r:embed="rId1"/>
          <a:stretch/>
        </p:blipFill>
        <p:spPr>
          <a:xfrm>
            <a:off x="1007640" y="3275280"/>
            <a:ext cx="4217400" cy="3674520"/>
          </a:xfrm>
          <a:prstGeom prst="rect">
            <a:avLst/>
          </a:prstGeom>
          <a:ln>
            <a:noFill/>
          </a:ln>
        </p:spPr>
      </p:pic>
      <p:pic>
        <p:nvPicPr>
          <p:cNvPr id="356" name="図 188" descr=""/>
          <p:cNvPicPr/>
          <p:nvPr/>
        </p:nvPicPr>
        <p:blipFill>
          <a:blip r:embed="rId2"/>
          <a:stretch/>
        </p:blipFill>
        <p:spPr>
          <a:xfrm>
            <a:off x="5471640" y="3281760"/>
            <a:ext cx="3416040" cy="3668040"/>
          </a:xfrm>
          <a:prstGeom prst="rect">
            <a:avLst/>
          </a:prstGeom>
          <a:ln>
            <a:noFill/>
          </a:ln>
        </p:spPr>
      </p:pic>
      <p:sp>
        <p:nvSpPr>
          <p:cNvPr id="357" name="CustomShape 3"/>
          <p:cNvSpPr/>
          <p:nvPr/>
        </p:nvSpPr>
        <p:spPr>
          <a:xfrm>
            <a:off x="1367640" y="5727600"/>
            <a:ext cx="2878200" cy="358560"/>
          </a:xfrm>
          <a:prstGeom prst="rect">
            <a:avLst/>
          </a:prstGeom>
          <a:noFill/>
          <a:ln w="9360">
            <a:solidFill>
              <a:srgbClr val="ff3333"/>
            </a:solidFill>
            <a:round/>
          </a:ln>
        </p:spPr>
        <p:style>
          <a:lnRef idx="0"/>
          <a:fillRef idx="0"/>
          <a:effectRef idx="0"/>
          <a:fontRef idx="minor"/>
        </p:style>
      </p:sp>
      <p:sp>
        <p:nvSpPr>
          <p:cNvPr id="358" name="CustomShape 4"/>
          <p:cNvSpPr/>
          <p:nvPr/>
        </p:nvSpPr>
        <p:spPr>
          <a:xfrm>
            <a:off x="5904360" y="5871960"/>
            <a:ext cx="2877480" cy="430200"/>
          </a:xfrm>
          <a:prstGeom prst="rect">
            <a:avLst/>
          </a:prstGeom>
          <a:noFill/>
          <a:ln w="9360">
            <a:solidFill>
              <a:srgbClr val="ff3333"/>
            </a:solidFill>
            <a:round/>
          </a:ln>
        </p:spPr>
        <p:style>
          <a:lnRef idx="0"/>
          <a:fillRef idx="0"/>
          <a:effectRef idx="0"/>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HP iLO </a:t>
            </a:r>
            <a:r>
              <a:rPr b="0" lang="en-US" sz="4400" spc="-1" strike="noStrike">
                <a:solidFill>
                  <a:srgbClr val="000000"/>
                </a:solidFill>
                <a:latin typeface="Meiryo UI"/>
                <a:ea typeface="Meiryo UI"/>
              </a:rPr>
              <a:t>の検査について</a:t>
            </a:r>
            <a:endParaRPr b="0" lang="en-US" sz="4400" spc="-1" strike="noStrike">
              <a:latin typeface="Arial"/>
            </a:endParaRPr>
          </a:p>
        </p:txBody>
      </p:sp>
      <p:sp>
        <p:nvSpPr>
          <p:cNvPr id="515" name="CustomShape 2"/>
          <p:cNvSpPr/>
          <p:nvPr/>
        </p:nvSpPr>
        <p:spPr>
          <a:xfrm>
            <a:off x="504360" y="1769040"/>
            <a:ext cx="9069480" cy="296640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HP Proliant</a:t>
            </a:r>
            <a:r>
              <a:rPr b="0" lang="en-US" sz="2000" spc="-1" strike="noStrike">
                <a:solidFill>
                  <a:srgbClr val="000000"/>
                </a:solidFill>
                <a:latin typeface="Meiryo UI"/>
                <a:ea typeface="Meiryo UI"/>
              </a:rPr>
              <a:t>サーバの場合、</a:t>
            </a:r>
            <a:r>
              <a:rPr b="0" lang="en-US" sz="2000" spc="-1" strike="noStrike">
                <a:solidFill>
                  <a:srgbClr val="000000"/>
                </a:solidFill>
                <a:latin typeface="Meiryo UI"/>
                <a:ea typeface="Meiryo UI"/>
              </a:rPr>
              <a:t>HP iLO </a:t>
            </a:r>
            <a:r>
              <a:rPr b="0" lang="en-US" sz="2000" spc="-1" strike="noStrike">
                <a:solidFill>
                  <a:srgbClr val="000000"/>
                </a:solidFill>
                <a:latin typeface="Meiryo UI"/>
                <a:ea typeface="Meiryo UI"/>
              </a:rPr>
              <a:t>管理インタフェース経由で</a:t>
            </a:r>
            <a:r>
              <a:rPr b="0" lang="en-US" sz="2000" spc="-1" strike="noStrike">
                <a:solidFill>
                  <a:srgbClr val="000000"/>
                </a:solidFill>
                <a:latin typeface="Meiryo UI"/>
                <a:ea typeface="Meiryo UI"/>
              </a:rPr>
              <a:t>HW</a:t>
            </a:r>
            <a:r>
              <a:rPr b="0" lang="en-US" sz="2000" spc="-1" strike="noStrike">
                <a:solidFill>
                  <a:srgbClr val="000000"/>
                </a:solidFill>
                <a:latin typeface="Meiryo UI"/>
                <a:ea typeface="Meiryo UI"/>
              </a:rPr>
              <a:t>構成情報を採取します</a:t>
            </a:r>
            <a:endParaRPr b="0" lang="en-US" sz="2000" spc="-1" strike="noStrike">
              <a:latin typeface="Arial"/>
            </a:endParaRPr>
          </a:p>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本作業は前述の </a:t>
            </a:r>
            <a:r>
              <a:rPr b="0" lang="en-US" sz="2000" spc="-1" strike="noStrike">
                <a:solidFill>
                  <a:srgbClr val="000000"/>
                </a:solidFill>
                <a:latin typeface="Meiryo UI"/>
                <a:ea typeface="Meiryo UI"/>
              </a:rPr>
              <a:t>Linux</a:t>
            </a:r>
            <a:r>
              <a:rPr b="0" lang="en-US" sz="2000" spc="-1" strike="noStrike">
                <a:solidFill>
                  <a:srgbClr val="000000"/>
                </a:solidFill>
                <a:latin typeface="Meiryo UI"/>
                <a:ea typeface="Meiryo UI"/>
              </a:rPr>
              <a:t>、</a:t>
            </a:r>
            <a:r>
              <a:rPr b="0" lang="en-US" sz="2000" spc="-1" strike="noStrike">
                <a:solidFill>
                  <a:srgbClr val="000000"/>
                </a:solidFill>
                <a:latin typeface="Meiryo UI"/>
                <a:ea typeface="Meiryo UI"/>
              </a:rPr>
              <a:t>Windows</a:t>
            </a:r>
            <a:r>
              <a:rPr b="0" lang="en-US" sz="2000" spc="-1" strike="noStrike">
                <a:solidFill>
                  <a:srgbClr val="000000"/>
                </a:solidFill>
                <a:latin typeface="Meiryo UI"/>
                <a:ea typeface="Meiryo UI"/>
              </a:rPr>
              <a:t>検査実行後に行います</a:t>
            </a:r>
            <a:endParaRPr b="0" lang="en-US" sz="2000" spc="-1" strike="noStrike">
              <a:latin typeface="Arial"/>
            </a:endParaRPr>
          </a:p>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.\template\HP_iLO </a:t>
            </a:r>
            <a:r>
              <a:rPr b="0" lang="en-US" sz="2000" spc="-1" strike="noStrike">
                <a:solidFill>
                  <a:srgbClr val="000000"/>
                </a:solidFill>
                <a:latin typeface="Meiryo UI"/>
                <a:ea typeface="Meiryo UI"/>
              </a:rPr>
              <a:t>がシナリオ保存ディレクトリとなり、本ディレクトリ下の</a:t>
            </a:r>
            <a:r>
              <a:rPr b="0" lang="en-US" sz="2000" spc="-1" strike="noStrike">
                <a:solidFill>
                  <a:srgbClr val="000000"/>
                </a:solidFill>
                <a:latin typeface="Meiryo UI"/>
                <a:ea typeface="Meiryo UI"/>
              </a:rPr>
              <a:t>Excel </a:t>
            </a:r>
            <a:r>
              <a:rPr b="0" lang="en-US" sz="2000" spc="-1" strike="noStrike">
                <a:solidFill>
                  <a:srgbClr val="000000"/>
                </a:solidFill>
                <a:latin typeface="Meiryo UI"/>
                <a:ea typeface="Meiryo UI"/>
              </a:rPr>
              <a:t>シート、設定ファイルを編集します</a:t>
            </a:r>
            <a:br/>
            <a:r>
              <a:rPr b="0" lang="en-US" sz="1800" spc="-1" strike="noStrike">
                <a:solidFill>
                  <a:srgbClr val="000000"/>
                </a:solidFill>
                <a:latin typeface="Meiryo UI"/>
              </a:rPr>
              <a:t> </a:t>
            </a:r>
            <a:endParaRPr b="0" lang="en-US" sz="1800" spc="-1" strike="noStrike">
              <a:latin typeface="Arial"/>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HP iLO </a:t>
            </a:r>
            <a:r>
              <a:rPr b="0" lang="en-US" sz="4400" spc="-1" strike="noStrike">
                <a:solidFill>
                  <a:srgbClr val="000000"/>
                </a:solidFill>
                <a:latin typeface="Meiryo UI"/>
                <a:ea typeface="Meiryo UI"/>
              </a:rPr>
              <a:t>検査シート入力</a:t>
            </a:r>
            <a:endParaRPr b="0" lang="en-US" sz="4400" spc="-1" strike="noStrike">
              <a:latin typeface="Arial"/>
            </a:endParaRPr>
          </a:p>
        </p:txBody>
      </p:sp>
      <p:sp>
        <p:nvSpPr>
          <p:cNvPr id="517" name="CustomShape 2"/>
          <p:cNvSpPr/>
          <p:nvPr/>
        </p:nvSpPr>
        <p:spPr>
          <a:xfrm>
            <a:off x="504360" y="1769040"/>
            <a:ext cx="9069480" cy="132480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プロジェクトディレクトリに移動し、「</a:t>
            </a:r>
            <a:r>
              <a:rPr b="0" lang="en-US" sz="2000" spc="-1" strike="noStrike">
                <a:solidFill>
                  <a:srgbClr val="000000"/>
                </a:solidFill>
                <a:latin typeface="Meiryo UI"/>
                <a:ea typeface="Meiryo UI"/>
              </a:rPr>
              <a:t>.\template\HP_iLO\iLO</a:t>
            </a:r>
            <a:r>
              <a:rPr b="0" lang="en-US" sz="2000" spc="-1" strike="noStrike">
                <a:solidFill>
                  <a:srgbClr val="000000"/>
                </a:solidFill>
                <a:latin typeface="Meiryo UI"/>
                <a:ea typeface="Meiryo UI"/>
              </a:rPr>
              <a:t>チェックシート</a:t>
            </a:r>
            <a:r>
              <a:rPr b="0" lang="en-US" sz="2000" spc="-1" strike="noStrike">
                <a:solidFill>
                  <a:srgbClr val="000000"/>
                </a:solidFill>
                <a:latin typeface="Meiryo UI"/>
                <a:ea typeface="Meiryo UI"/>
              </a:rPr>
              <a:t>.xlsx</a:t>
            </a:r>
            <a:r>
              <a:rPr b="0" lang="en-US" sz="2000" spc="-1" strike="noStrike">
                <a:solidFill>
                  <a:srgbClr val="000000"/>
                </a:solidFill>
                <a:latin typeface="Meiryo UI"/>
                <a:ea typeface="Meiryo UI"/>
              </a:rPr>
              <a:t>」を編集します</a:t>
            </a:r>
            <a:endParaRPr b="0" lang="en-US" sz="2000" spc="-1" strike="noStrike">
              <a:latin typeface="Arial"/>
            </a:endParaRPr>
          </a:p>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はじめに「検査ドメイン」に”</a:t>
            </a:r>
            <a:r>
              <a:rPr b="0" lang="en-US" sz="2000" spc="-1" strike="noStrike">
                <a:solidFill>
                  <a:srgbClr val="000000"/>
                </a:solidFill>
                <a:latin typeface="Meiryo UI"/>
                <a:ea typeface="Meiryo UI"/>
              </a:rPr>
              <a:t>iLO”</a:t>
            </a:r>
            <a:r>
              <a:rPr b="0" lang="en-US" sz="2000" spc="-1" strike="noStrike">
                <a:solidFill>
                  <a:srgbClr val="000000"/>
                </a:solidFill>
                <a:latin typeface="Meiryo UI"/>
                <a:ea typeface="Meiryo UI"/>
              </a:rPr>
              <a:t>を入力してください</a:t>
            </a:r>
            <a:endParaRPr b="0" lang="en-US" sz="2000" spc="-1" strike="noStrike">
              <a:latin typeface="Arial"/>
            </a:endParaRPr>
          </a:p>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各項目の入力手順は</a:t>
            </a:r>
            <a:r>
              <a:rPr b="0" lang="en-US" sz="2000" spc="-1" strike="noStrike">
                <a:solidFill>
                  <a:srgbClr val="000000"/>
                </a:solidFill>
                <a:latin typeface="Meiryo UI"/>
                <a:ea typeface="Meiryo UI"/>
              </a:rPr>
              <a:t>Linux </a:t>
            </a:r>
            <a:r>
              <a:rPr b="0" lang="en-US" sz="2000" spc="-1" strike="noStrike">
                <a:solidFill>
                  <a:srgbClr val="000000"/>
                </a:solidFill>
                <a:latin typeface="Meiryo UI"/>
                <a:ea typeface="Meiryo UI"/>
              </a:rPr>
              <a:t>検査と同じとなります</a:t>
            </a:r>
            <a:br/>
            <a:r>
              <a:rPr b="0" lang="en-US" sz="2000" spc="-1" strike="noStrike">
                <a:solidFill>
                  <a:srgbClr val="000000"/>
                </a:solidFill>
                <a:latin typeface="Meiryo UI"/>
              </a:rPr>
              <a:t> </a:t>
            </a:r>
            <a:endParaRPr b="0" lang="en-US" sz="2000" spc="-1" strike="noStrike">
              <a:latin typeface="Arial"/>
            </a:endParaRPr>
          </a:p>
          <a:p>
            <a:pPr marL="109800">
              <a:lnSpc>
                <a:spcPct val="100000"/>
              </a:lnSpc>
            </a:pPr>
            <a:r>
              <a:rPr b="0" lang="en-US" sz="2000" spc="-1" strike="noStrike">
                <a:solidFill>
                  <a:srgbClr val="000000"/>
                </a:solidFill>
                <a:latin typeface="Meiryo UI"/>
                <a:ea typeface="Meiryo UI"/>
              </a:rPr>
              <a:t>(</a:t>
            </a:r>
            <a:r>
              <a:rPr b="0" lang="en-US" sz="2000" spc="-1" strike="noStrike">
                <a:solidFill>
                  <a:srgbClr val="000000"/>
                </a:solidFill>
                <a:latin typeface="Meiryo UI"/>
                <a:ea typeface="Meiryo UI"/>
              </a:rPr>
              <a:t>注意</a:t>
            </a:r>
            <a:r>
              <a:rPr b="0" lang="en-US" sz="2000" spc="-1" strike="noStrike">
                <a:solidFill>
                  <a:srgbClr val="000000"/>
                </a:solidFill>
                <a:latin typeface="Meiryo UI"/>
                <a:ea typeface="Meiryo UI"/>
              </a:rPr>
              <a:t>) </a:t>
            </a:r>
            <a:r>
              <a:rPr b="0" lang="en-US" sz="2000" spc="-1" strike="noStrike">
                <a:solidFill>
                  <a:srgbClr val="000000"/>
                </a:solidFill>
                <a:latin typeface="Meiryo UI"/>
                <a:ea typeface="Meiryo UI"/>
              </a:rPr>
              <a:t>「対象サーバ」の入力は、</a:t>
            </a:r>
            <a:r>
              <a:rPr b="0" lang="en-US" sz="2000" spc="-1" strike="noStrike">
                <a:solidFill>
                  <a:srgbClr val="000000"/>
                </a:solidFill>
                <a:latin typeface="Meiryo UI"/>
                <a:ea typeface="Meiryo UI"/>
              </a:rPr>
              <a:t>Linux </a:t>
            </a:r>
            <a:r>
              <a:rPr b="0" lang="en-US" sz="2000" spc="-1" strike="noStrike">
                <a:solidFill>
                  <a:srgbClr val="000000"/>
                </a:solidFill>
                <a:latin typeface="Meiryo UI"/>
                <a:ea typeface="Meiryo UI"/>
              </a:rPr>
              <a:t>検査と同じホスト名を入力してください</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HP iLO config.groovy</a:t>
            </a:r>
            <a:r>
              <a:rPr b="0" lang="en-US" sz="4400" spc="-1" strike="noStrike">
                <a:solidFill>
                  <a:srgbClr val="000000"/>
                </a:solidFill>
                <a:latin typeface="Meiryo UI"/>
                <a:ea typeface="Meiryo UI"/>
              </a:rPr>
              <a:t>の編集</a:t>
            </a:r>
            <a:endParaRPr b="0" lang="en-US" sz="4400" spc="-1" strike="noStrike">
              <a:latin typeface="Arial"/>
            </a:endParaRPr>
          </a:p>
        </p:txBody>
      </p:sp>
      <p:sp>
        <p:nvSpPr>
          <p:cNvPr id="519" name="CustomShape 2"/>
          <p:cNvSpPr/>
          <p:nvPr/>
        </p:nvSpPr>
        <p:spPr>
          <a:xfrm>
            <a:off x="504360" y="1682640"/>
            <a:ext cx="9070560" cy="35892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notepad++</a:t>
            </a:r>
            <a:r>
              <a:rPr b="0" lang="en-US" sz="1800" spc="-1" strike="noStrike">
                <a:solidFill>
                  <a:srgbClr val="000000"/>
                </a:solidFill>
                <a:latin typeface="Meiryo UI"/>
                <a:ea typeface="Meiryo UI"/>
              </a:rPr>
              <a:t>などで「</a:t>
            </a:r>
            <a:r>
              <a:rPr b="0" lang="en-US" sz="1800" spc="-1" strike="noStrike">
                <a:solidFill>
                  <a:srgbClr val="000000"/>
                </a:solidFill>
                <a:latin typeface="Meiryo UI"/>
                <a:ea typeface="Meiryo UI"/>
              </a:rPr>
              <a:t>.\template\HP_iLO\config_ilo.groovy</a:t>
            </a:r>
            <a:r>
              <a:rPr b="0" lang="en-US" sz="1800" spc="-1" strike="noStrike">
                <a:solidFill>
                  <a:srgbClr val="000000"/>
                </a:solidFill>
                <a:latin typeface="Meiryo UI"/>
                <a:ea typeface="Meiryo UI"/>
              </a:rPr>
              <a:t>」 を開き、以下の行の接続アカウント情報を編集します</a:t>
            </a:r>
            <a:endParaRPr b="0" lang="en-US" sz="1800" spc="-1" strike="noStrike">
              <a:latin typeface="Arial"/>
            </a:endParaRPr>
          </a:p>
        </p:txBody>
      </p:sp>
      <p:sp>
        <p:nvSpPr>
          <p:cNvPr id="520" name="CustomShape 3"/>
          <p:cNvSpPr/>
          <p:nvPr/>
        </p:nvSpPr>
        <p:spPr>
          <a:xfrm>
            <a:off x="864360" y="2338200"/>
            <a:ext cx="7918560" cy="9730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Meiryo UI"/>
                <a:ea typeface="Meiryo UI"/>
              </a:rPr>
              <a:t>// iLO </a:t>
            </a:r>
            <a:r>
              <a:rPr b="0" lang="en-US" sz="1400" spc="-1" strike="noStrike">
                <a:solidFill>
                  <a:srgbClr val="000000"/>
                </a:solidFill>
                <a:latin typeface="Meiryo UI"/>
                <a:ea typeface="Meiryo UI"/>
              </a:rPr>
              <a:t>接続情報</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Meiryo UI"/>
                <a:ea typeface="Meiryo UI"/>
              </a:rPr>
              <a:t>account.iLO.Test.user      = 'guest’</a:t>
            </a:r>
            <a:endParaRPr b="0" lang="en-US" sz="1400" spc="-1" strike="noStrike">
              <a:latin typeface="Arial"/>
            </a:endParaRPr>
          </a:p>
          <a:p>
            <a:pPr>
              <a:lnSpc>
                <a:spcPct val="100000"/>
              </a:lnSpc>
            </a:pPr>
            <a:r>
              <a:rPr b="0" lang="en-US" sz="1400" spc="-1" strike="noStrike">
                <a:solidFill>
                  <a:srgbClr val="000000"/>
                </a:solidFill>
                <a:latin typeface="Meiryo UI"/>
                <a:ea typeface="Meiryo UI"/>
              </a:rPr>
              <a:t>account.iLO.Test.password  = 'guest000'</a:t>
            </a:r>
            <a:endParaRPr b="0" lang="en-US" sz="1400" spc="-1" strike="noStrike">
              <a:latin typeface="Arial"/>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HP iLO </a:t>
            </a:r>
            <a:r>
              <a:rPr b="0" lang="en-US" sz="4400" spc="-1" strike="noStrike">
                <a:solidFill>
                  <a:srgbClr val="000000"/>
                </a:solidFill>
                <a:latin typeface="Meiryo UI"/>
                <a:ea typeface="Meiryo UI"/>
              </a:rPr>
              <a:t>検査実行</a:t>
            </a:r>
            <a:endParaRPr b="0" lang="en-US" sz="4400" spc="-1" strike="noStrike">
              <a:latin typeface="Arial"/>
            </a:endParaRPr>
          </a:p>
        </p:txBody>
      </p:sp>
      <p:sp>
        <p:nvSpPr>
          <p:cNvPr id="522" name="CustomShape 2"/>
          <p:cNvSpPr/>
          <p:nvPr/>
        </p:nvSpPr>
        <p:spPr>
          <a:xfrm>
            <a:off x="504360" y="1768320"/>
            <a:ext cx="9360000" cy="143460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600" spc="-1" strike="noStrike">
                <a:solidFill>
                  <a:srgbClr val="000000"/>
                </a:solidFill>
                <a:latin typeface="Meiryo UI"/>
                <a:ea typeface="Meiryo UI"/>
              </a:rPr>
              <a:t>PowerShell </a:t>
            </a:r>
            <a:r>
              <a:rPr b="0" lang="en-US" sz="1600" spc="-1" strike="noStrike">
                <a:solidFill>
                  <a:srgbClr val="000000"/>
                </a:solidFill>
                <a:latin typeface="Meiryo UI"/>
                <a:ea typeface="Meiryo UI"/>
              </a:rPr>
              <a:t>を開いて、プロジェクトディレクトリに移動して、 </a:t>
            </a:r>
            <a:r>
              <a:rPr b="0" lang="en-US" sz="1600" spc="-1" strike="noStrike">
                <a:solidFill>
                  <a:srgbClr val="000000"/>
                </a:solidFill>
                <a:latin typeface="Meiryo UI"/>
                <a:ea typeface="Meiryo UI"/>
              </a:rPr>
              <a:t>getconfig </a:t>
            </a:r>
            <a:r>
              <a:rPr b="0" lang="en-US" sz="1600" spc="-1" strike="noStrike">
                <a:solidFill>
                  <a:srgbClr val="000000"/>
                </a:solidFill>
                <a:latin typeface="Meiryo UI"/>
                <a:ea typeface="Meiryo UI"/>
              </a:rPr>
              <a:t>を実行します</a:t>
            </a:r>
            <a:br/>
            <a:br/>
            <a:r>
              <a:rPr b="0" lang="en-US" sz="1600" spc="-1" strike="noStrike">
                <a:solidFill>
                  <a:srgbClr val="000000"/>
                </a:solidFill>
                <a:latin typeface="Meiryo UI"/>
                <a:ea typeface="Meiryo UI"/>
              </a:rPr>
              <a:t>-c </a:t>
            </a:r>
            <a:r>
              <a:rPr b="0" lang="en-US" sz="1600" spc="-1" strike="noStrike">
                <a:solidFill>
                  <a:srgbClr val="000000"/>
                </a:solidFill>
                <a:latin typeface="Meiryo UI"/>
                <a:ea typeface="Meiryo UI"/>
              </a:rPr>
              <a:t>オプションで、</a:t>
            </a:r>
            <a:r>
              <a:rPr b="0" lang="en-US" sz="1600" spc="-1" strike="noStrike">
                <a:solidFill>
                  <a:srgbClr val="000000"/>
                </a:solidFill>
                <a:latin typeface="Meiryo UI"/>
                <a:ea typeface="Meiryo UI"/>
              </a:rPr>
              <a:t>config </a:t>
            </a:r>
            <a:r>
              <a:rPr b="0" lang="en-US" sz="1600" spc="-1" strike="noStrike">
                <a:solidFill>
                  <a:srgbClr val="000000"/>
                </a:solidFill>
                <a:latin typeface="Meiryo UI"/>
                <a:ea typeface="Meiryo UI"/>
              </a:rPr>
              <a:t>ファイルを指定します</a:t>
            </a:r>
            <a:br/>
            <a:r>
              <a:rPr b="0" lang="en-US" sz="1600" spc="-1" strike="noStrike">
                <a:solidFill>
                  <a:srgbClr val="000000"/>
                </a:solidFill>
                <a:latin typeface="Meiryo UI"/>
                <a:ea typeface="Meiryo UI"/>
              </a:rPr>
              <a:t>-d </a:t>
            </a:r>
            <a:r>
              <a:rPr b="0" lang="en-US" sz="1600" spc="-1" strike="noStrike">
                <a:solidFill>
                  <a:srgbClr val="000000"/>
                </a:solidFill>
                <a:latin typeface="Meiryo UI"/>
                <a:ea typeface="Meiryo UI"/>
              </a:rPr>
              <a:t>オプションで、予行演習モードにします</a:t>
            </a:r>
            <a:br/>
            <a:br/>
            <a:r>
              <a:rPr b="0" lang="en-US" sz="1600" spc="-1" strike="noStrike">
                <a:solidFill>
                  <a:srgbClr val="000000"/>
                </a:solidFill>
                <a:latin typeface="Meiryo UI"/>
                <a:ea typeface="Meiryo UI"/>
              </a:rPr>
              <a:t>getconfig -c .\template\HP_iLO\config_ilo.groovy -d</a:t>
            </a:r>
            <a:br/>
            <a:br/>
            <a:r>
              <a:rPr b="0" lang="en-US" sz="1600" spc="-1" strike="noStrike">
                <a:solidFill>
                  <a:srgbClr val="000000"/>
                </a:solidFill>
                <a:latin typeface="Meiryo UI"/>
              </a:rPr>
              <a:t> </a:t>
            </a:r>
            <a:endParaRPr b="0" lang="en-US" sz="1600" spc="-1" strike="noStrike">
              <a:latin typeface="Arial"/>
            </a:endParaRPr>
          </a:p>
        </p:txBody>
      </p:sp>
      <p:pic>
        <p:nvPicPr>
          <p:cNvPr id="523" name="図 306" descr=""/>
          <p:cNvPicPr/>
          <p:nvPr/>
        </p:nvPicPr>
        <p:blipFill>
          <a:blip r:embed="rId1"/>
          <a:stretch/>
        </p:blipFill>
        <p:spPr>
          <a:xfrm>
            <a:off x="864360" y="5027760"/>
            <a:ext cx="7688880" cy="1152000"/>
          </a:xfrm>
          <a:prstGeom prst="rect">
            <a:avLst/>
          </a:prstGeom>
          <a:ln>
            <a:noFill/>
          </a:ln>
        </p:spPr>
      </p:pic>
      <p:sp>
        <p:nvSpPr>
          <p:cNvPr id="524" name="CustomShape 3"/>
          <p:cNvSpPr/>
          <p:nvPr/>
        </p:nvSpPr>
        <p:spPr>
          <a:xfrm>
            <a:off x="504360" y="3636360"/>
            <a:ext cx="9360000" cy="60624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600" spc="-1" strike="noStrike">
                <a:solidFill>
                  <a:srgbClr val="000000"/>
                </a:solidFill>
                <a:latin typeface="Meiryo UI"/>
                <a:ea typeface="Meiryo UI"/>
              </a:rPr>
              <a:t>実行後、プロジェクトディレクトリ下の </a:t>
            </a:r>
            <a:r>
              <a:rPr b="0" lang="en-US" sz="1600" spc="-1" strike="noStrike">
                <a:solidFill>
                  <a:srgbClr val="000000"/>
                </a:solidFill>
                <a:latin typeface="Meiryo UI"/>
                <a:ea typeface="Meiryo UI"/>
              </a:rPr>
              <a:t>build </a:t>
            </a:r>
            <a:r>
              <a:rPr b="0" lang="en-US" sz="1600" spc="-1" strike="noStrike">
                <a:solidFill>
                  <a:srgbClr val="000000"/>
                </a:solidFill>
                <a:latin typeface="Meiryo UI"/>
                <a:ea typeface="Meiryo UI"/>
              </a:rPr>
              <a:t>の下に生成された</a:t>
            </a:r>
            <a:r>
              <a:rPr b="0" lang="en-US" sz="1600" spc="-1" strike="noStrike">
                <a:solidFill>
                  <a:srgbClr val="000000"/>
                </a:solidFill>
                <a:latin typeface="Meiryo UI"/>
                <a:ea typeface="Meiryo UI"/>
              </a:rPr>
              <a:t>Excel</a:t>
            </a:r>
            <a:r>
              <a:rPr b="0" lang="en-US" sz="1600" spc="-1" strike="noStrike">
                <a:solidFill>
                  <a:srgbClr val="000000"/>
                </a:solidFill>
                <a:latin typeface="Meiryo UI"/>
                <a:ea typeface="Meiryo UI"/>
              </a:rPr>
              <a:t>検査結果を確認します</a:t>
            </a:r>
            <a:endParaRPr b="0" lang="en-US" sz="1600" spc="-1" strike="noStrike">
              <a:latin typeface="Arial"/>
            </a:endParaRPr>
          </a:p>
          <a:p>
            <a:pPr marL="431640" indent="-322920">
              <a:lnSpc>
                <a:spcPct val="100000"/>
              </a:lnSpc>
              <a:buClr>
                <a:srgbClr val="000000"/>
              </a:buClr>
              <a:buFont typeface="Wingdings" charset="2"/>
              <a:buChar char=""/>
            </a:pPr>
            <a:r>
              <a:rPr b="0" lang="en-US" sz="1600" spc="-1" strike="noStrike">
                <a:solidFill>
                  <a:srgbClr val="000000"/>
                </a:solidFill>
                <a:latin typeface="Meiryo UI"/>
                <a:ea typeface="Meiryo UI"/>
              </a:rPr>
              <a:t>Excel</a:t>
            </a:r>
            <a:r>
              <a:rPr b="0" lang="en-US" sz="1600" spc="-1" strike="noStrike">
                <a:solidFill>
                  <a:srgbClr val="000000"/>
                </a:solidFill>
                <a:latin typeface="Meiryo UI"/>
                <a:ea typeface="Meiryo UI"/>
              </a:rPr>
              <a:t>検査結果の確認ができたら”</a:t>
            </a:r>
            <a:r>
              <a:rPr b="0" lang="en-US" sz="1600" spc="-1" strike="noStrike">
                <a:solidFill>
                  <a:srgbClr val="000000"/>
                </a:solidFill>
                <a:latin typeface="Meiryo UI"/>
                <a:ea typeface="Meiryo UI"/>
              </a:rPr>
              <a:t>getconfig -u local”</a:t>
            </a:r>
            <a:r>
              <a:rPr b="0" lang="en-US" sz="1600" spc="-1" strike="noStrike">
                <a:solidFill>
                  <a:srgbClr val="000000"/>
                </a:solidFill>
                <a:latin typeface="Meiryo UI"/>
                <a:ea typeface="Meiryo UI"/>
              </a:rPr>
              <a:t>でローカルデータベースに検査結果を登録します</a:t>
            </a:r>
            <a:br/>
            <a:br/>
            <a:r>
              <a:rPr b="0" lang="en-US" sz="1600" spc="-1" strike="noStrike">
                <a:solidFill>
                  <a:srgbClr val="000000"/>
                </a:solidFill>
                <a:latin typeface="Meiryo UI"/>
                <a:ea typeface="Meiryo UI"/>
              </a:rPr>
              <a:t>getconfig -c .\template\HP_iLO\config_ilo.groovy -u local</a:t>
            </a:r>
            <a:endParaRPr b="0" lang="en-US" sz="1600" spc="-1" strike="noStrike">
              <a:latin typeface="Arial"/>
            </a:endParaRPr>
          </a:p>
          <a:p>
            <a:pPr marL="109080">
              <a:lnSpc>
                <a:spcPct val="100000"/>
              </a:lnSpc>
            </a:pPr>
            <a:endParaRPr b="0" lang="en-US" sz="1600" spc="-1" strike="noStrike">
              <a:latin typeface="Arial"/>
            </a:endParaRPr>
          </a:p>
          <a:p>
            <a:pPr>
              <a:lnSpc>
                <a:spcPct val="100000"/>
              </a:lnSpc>
            </a:pPr>
            <a:endParaRPr b="0" lang="en-US" sz="1600" spc="-1" strike="noStrike">
              <a:latin typeface="Arial"/>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TextShape 1"/>
          <p:cNvSpPr txBox="1"/>
          <p:nvPr/>
        </p:nvSpPr>
        <p:spPr>
          <a:xfrm>
            <a:off x="504360" y="1914120"/>
            <a:ext cx="9071280" cy="1631880"/>
          </a:xfrm>
          <a:prstGeom prst="rect">
            <a:avLst/>
          </a:prstGeom>
          <a:noFill/>
          <a:ln>
            <a:noFill/>
          </a:ln>
        </p:spPr>
        <p:txBody>
          <a:bodyPr lIns="0" rIns="0" tIns="0" bIns="0"/>
          <a:p>
            <a:pPr marL="228600" indent="-228240">
              <a:lnSpc>
                <a:spcPct val="90000"/>
              </a:lnSpc>
              <a:spcBef>
                <a:spcPts val="1001"/>
              </a:spcBef>
              <a:buClr>
                <a:srgbClr val="000000"/>
              </a:buClr>
              <a:buFont typeface="Wingdings" charset="2"/>
              <a:buChar char=""/>
            </a:pPr>
            <a:r>
              <a:rPr b="0" lang="ja-JP" sz="2000" spc="-1" strike="noStrike">
                <a:solidFill>
                  <a:srgbClr val="000000"/>
                </a:solidFill>
                <a:latin typeface="Meiryo UI"/>
                <a:ea typeface="Meiryo UI"/>
              </a:rPr>
              <a:t>事前に、</a:t>
            </a:r>
            <a:r>
              <a:rPr b="0" lang="ja-JP" sz="2000" spc="-1" strike="noStrike">
                <a:solidFill>
                  <a:srgbClr val="000000"/>
                </a:solidFill>
                <a:latin typeface="Meiryo UI"/>
                <a:ea typeface="Meiryo UI"/>
              </a:rPr>
              <a:t>Linux</a:t>
            </a:r>
            <a:r>
              <a:rPr b="0" lang="ja-JP" sz="2000" spc="-1" strike="noStrike">
                <a:solidFill>
                  <a:srgbClr val="000000"/>
                </a:solidFill>
                <a:latin typeface="Meiryo UI"/>
                <a:ea typeface="Meiryo UI"/>
              </a:rPr>
              <a:t>、</a:t>
            </a:r>
            <a:r>
              <a:rPr b="0" lang="ja-JP" sz="2000" spc="-1" strike="noStrike">
                <a:solidFill>
                  <a:srgbClr val="000000"/>
                </a:solidFill>
                <a:latin typeface="Meiryo UI"/>
                <a:ea typeface="Meiryo UI"/>
              </a:rPr>
              <a:t>Windows </a:t>
            </a:r>
            <a:r>
              <a:rPr b="0" lang="ja-JP" sz="2000" spc="-1" strike="noStrike">
                <a:solidFill>
                  <a:srgbClr val="000000"/>
                </a:solidFill>
                <a:latin typeface="Meiryo UI"/>
                <a:ea typeface="Meiryo UI"/>
              </a:rPr>
              <a:t>の検査シナリオを実行し、</a:t>
            </a:r>
            <a:r>
              <a:rPr b="0" lang="ja-JP" sz="2000" spc="-1" strike="noStrike">
                <a:solidFill>
                  <a:srgbClr val="000000"/>
                </a:solidFill>
                <a:latin typeface="Meiryo UI"/>
                <a:ea typeface="Meiryo UI"/>
              </a:rPr>
              <a:t>getconfig -u local</a:t>
            </a:r>
            <a:r>
              <a:rPr b="0" lang="ja-JP" sz="2000" spc="-1" strike="noStrike">
                <a:solidFill>
                  <a:srgbClr val="000000"/>
                </a:solidFill>
                <a:latin typeface="Meiryo UI"/>
                <a:ea typeface="Meiryo UI"/>
              </a:rPr>
              <a:t>で実行結果をローカル保存した場合、「検査レポート」シートに保存した実行結果のマージをします</a:t>
            </a:r>
            <a:endParaRPr b="0" lang="ja-JP" sz="2000" spc="-1" strike="noStrike">
              <a:solidFill>
                <a:srgbClr val="000000"/>
              </a:solidFill>
              <a:latin typeface="Arial"/>
            </a:endParaRPr>
          </a:p>
          <a:p>
            <a:pPr marL="228600" indent="-228240">
              <a:lnSpc>
                <a:spcPct val="90000"/>
              </a:lnSpc>
              <a:spcBef>
                <a:spcPts val="1001"/>
              </a:spcBef>
              <a:buClr>
                <a:srgbClr val="000000"/>
              </a:buClr>
              <a:buFont typeface="Wingdings" charset="2"/>
              <a:buChar char=""/>
            </a:pPr>
            <a:r>
              <a:rPr b="0" lang="ja-JP" sz="2000" spc="-1" strike="noStrike">
                <a:solidFill>
                  <a:srgbClr val="000000"/>
                </a:solidFill>
                <a:latin typeface="Meiryo UI"/>
                <a:ea typeface="Meiryo UI"/>
              </a:rPr>
              <a:t> </a:t>
            </a:r>
            <a:r>
              <a:rPr b="0" lang="ja-JP" sz="2000" spc="-1" strike="noStrike">
                <a:solidFill>
                  <a:srgbClr val="000000"/>
                </a:solidFill>
                <a:latin typeface="Meiryo UI"/>
                <a:ea typeface="Meiryo UI"/>
              </a:rPr>
              <a:t>以下例では、検査対象「</a:t>
            </a:r>
            <a:r>
              <a:rPr b="0" lang="ja-JP" sz="2000" spc="-1" strike="noStrike">
                <a:solidFill>
                  <a:srgbClr val="000000"/>
                </a:solidFill>
                <a:latin typeface="Meiryo UI"/>
                <a:ea typeface="Meiryo UI"/>
              </a:rPr>
              <a:t>ostrich</a:t>
            </a:r>
            <a:r>
              <a:rPr b="0" lang="ja-JP" sz="2000" spc="-1" strike="noStrike">
                <a:solidFill>
                  <a:srgbClr val="000000"/>
                </a:solidFill>
                <a:latin typeface="Meiryo UI"/>
                <a:ea typeface="Meiryo UI"/>
              </a:rPr>
              <a:t>」の</a:t>
            </a:r>
            <a:r>
              <a:rPr b="0" lang="ja-JP" sz="2000" spc="-1" strike="noStrike">
                <a:solidFill>
                  <a:srgbClr val="000000"/>
                </a:solidFill>
                <a:latin typeface="Meiryo UI"/>
                <a:ea typeface="Meiryo UI"/>
              </a:rPr>
              <a:t>OS</a:t>
            </a:r>
            <a:r>
              <a:rPr b="0" lang="ja-JP" sz="2000" spc="-1" strike="noStrike">
                <a:solidFill>
                  <a:srgbClr val="000000"/>
                </a:solidFill>
                <a:latin typeface="Meiryo UI"/>
                <a:ea typeface="Meiryo UI"/>
              </a:rPr>
              <a:t>検査結果と</a:t>
            </a:r>
            <a:r>
              <a:rPr b="0" lang="ja-JP" sz="2000" spc="-1" strike="noStrike">
                <a:solidFill>
                  <a:srgbClr val="000000"/>
                </a:solidFill>
                <a:latin typeface="Meiryo UI"/>
                <a:ea typeface="Meiryo UI"/>
              </a:rPr>
              <a:t>HW</a:t>
            </a:r>
            <a:r>
              <a:rPr b="0" lang="ja-JP" sz="2000" spc="-1" strike="noStrike">
                <a:solidFill>
                  <a:srgbClr val="000000"/>
                </a:solidFill>
                <a:latin typeface="Meiryo UI"/>
                <a:ea typeface="Meiryo UI"/>
              </a:rPr>
              <a:t>検査結果をマージした結果となります</a:t>
            </a:r>
            <a:endParaRPr b="0" lang="ja-JP" sz="2000" spc="-1" strike="noStrike">
              <a:solidFill>
                <a:srgbClr val="000000"/>
              </a:solidFill>
              <a:latin typeface="Arial"/>
            </a:endParaRPr>
          </a:p>
        </p:txBody>
      </p:sp>
      <p:sp>
        <p:nvSpPr>
          <p:cNvPr id="526" name="TextShape 2"/>
          <p:cNvSpPr txBox="1"/>
          <p:nvPr/>
        </p:nvSpPr>
        <p:spPr>
          <a:xfrm>
            <a:off x="504360" y="301680"/>
            <a:ext cx="9071280" cy="1261440"/>
          </a:xfrm>
          <a:prstGeom prst="rect">
            <a:avLst/>
          </a:prstGeom>
          <a:noFill/>
          <a:ln>
            <a:noFill/>
          </a:ln>
        </p:spPr>
        <p:txBody>
          <a:bodyPr lIns="0" rIns="0" tIns="0" bIns="0" anchor="ctr"/>
          <a:p>
            <a:pPr algn="ctr">
              <a:lnSpc>
                <a:spcPct val="90000"/>
              </a:lnSpc>
            </a:pPr>
            <a:r>
              <a:rPr b="0" lang="ja-JP" sz="3600" spc="-1" strike="noStrike">
                <a:solidFill>
                  <a:srgbClr val="000000"/>
                </a:solidFill>
                <a:latin typeface="Meiryo UI"/>
                <a:ea typeface="Meiryo UI"/>
              </a:rPr>
              <a:t>OS</a:t>
            </a:r>
            <a:r>
              <a:rPr b="0" lang="ja-JP" sz="3600" spc="-1" strike="noStrike">
                <a:solidFill>
                  <a:srgbClr val="000000"/>
                </a:solidFill>
                <a:latin typeface="Meiryo UI"/>
                <a:ea typeface="Meiryo UI"/>
              </a:rPr>
              <a:t>検査結果と</a:t>
            </a:r>
            <a:r>
              <a:rPr b="0" lang="ja-JP" sz="3600" spc="-1" strike="noStrike">
                <a:solidFill>
                  <a:srgbClr val="000000"/>
                </a:solidFill>
                <a:latin typeface="Meiryo UI"/>
                <a:ea typeface="Meiryo UI"/>
              </a:rPr>
              <a:t>HW</a:t>
            </a:r>
            <a:r>
              <a:rPr b="0" lang="ja-JP" sz="3600" spc="-1" strike="noStrike">
                <a:solidFill>
                  <a:srgbClr val="000000"/>
                </a:solidFill>
                <a:latin typeface="Meiryo UI"/>
                <a:ea typeface="Meiryo UI"/>
              </a:rPr>
              <a:t>検査結果のマージについて</a:t>
            </a:r>
            <a:endParaRPr b="0" lang="ja-JP" sz="3600" spc="-1" strike="noStrike">
              <a:solidFill>
                <a:srgbClr val="000000"/>
              </a:solidFill>
              <a:latin typeface="Arial"/>
            </a:endParaRPr>
          </a:p>
        </p:txBody>
      </p:sp>
      <p:pic>
        <p:nvPicPr>
          <p:cNvPr id="527" name="画像1" descr=""/>
          <p:cNvPicPr/>
          <p:nvPr/>
        </p:nvPicPr>
        <p:blipFill>
          <a:blip r:embed="rId1"/>
          <a:stretch/>
        </p:blipFill>
        <p:spPr>
          <a:xfrm>
            <a:off x="144000" y="3546360"/>
            <a:ext cx="9581760" cy="1476000"/>
          </a:xfrm>
          <a:prstGeom prst="rect">
            <a:avLst/>
          </a:prstGeom>
          <a:ln>
            <a:noFill/>
          </a:ln>
        </p:spPr>
      </p:pic>
      <p:sp>
        <p:nvSpPr>
          <p:cNvPr id="528" name="CustomShape 3"/>
          <p:cNvSpPr/>
          <p:nvPr/>
        </p:nvSpPr>
        <p:spPr>
          <a:xfrm>
            <a:off x="2241720" y="5286600"/>
            <a:ext cx="4376520" cy="360"/>
          </a:xfrm>
          <a:custGeom>
            <a:avLst/>
            <a:gdLst/>
            <a:ahLst/>
            <a:rect l="l" t="t" r="r" b="b"/>
            <a:pathLst>
              <a:path w="21600" h="21600">
                <a:moveTo>
                  <a:pt x="0" y="0"/>
                </a:moveTo>
                <a:lnTo>
                  <a:pt x="21600" y="21600"/>
                </a:lnTo>
              </a:path>
            </a:pathLst>
          </a:custGeom>
          <a:noFill/>
          <a:ln>
            <a:solidFill>
              <a:srgbClr val="4a7ebb"/>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29" name="CustomShape 4"/>
          <p:cNvSpPr/>
          <p:nvPr/>
        </p:nvSpPr>
        <p:spPr>
          <a:xfrm>
            <a:off x="6690600" y="5286600"/>
            <a:ext cx="789120" cy="360"/>
          </a:xfrm>
          <a:custGeom>
            <a:avLst/>
            <a:gdLst/>
            <a:ahLst/>
            <a:rect l="l" t="t" r="r" b="b"/>
            <a:pathLst>
              <a:path w="21600" h="21600">
                <a:moveTo>
                  <a:pt x="0" y="0"/>
                </a:moveTo>
                <a:lnTo>
                  <a:pt x="21600" y="21600"/>
                </a:lnTo>
              </a:path>
            </a:pathLst>
          </a:custGeom>
          <a:noFill/>
          <a:ln>
            <a:solidFill>
              <a:srgbClr val="4a7ebb"/>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30" name="CustomShape 5"/>
          <p:cNvSpPr/>
          <p:nvPr/>
        </p:nvSpPr>
        <p:spPr>
          <a:xfrm>
            <a:off x="3762000" y="5430240"/>
            <a:ext cx="1414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Meiryo UI"/>
                <a:ea typeface="Meiryo UI"/>
              </a:rPr>
              <a:t>OS</a:t>
            </a:r>
            <a:r>
              <a:rPr b="0" lang="en-US" sz="1800" spc="-1" strike="noStrike">
                <a:solidFill>
                  <a:srgbClr val="000000"/>
                </a:solidFill>
                <a:latin typeface="Meiryo UI"/>
                <a:ea typeface="Meiryo UI"/>
              </a:rPr>
              <a:t>検査結果</a:t>
            </a:r>
            <a:endParaRPr b="0" lang="en-US" sz="1800" spc="-1" strike="noStrike">
              <a:latin typeface="Arial"/>
            </a:endParaRPr>
          </a:p>
        </p:txBody>
      </p:sp>
      <p:sp>
        <p:nvSpPr>
          <p:cNvPr id="531" name="CustomShape 6"/>
          <p:cNvSpPr/>
          <p:nvPr/>
        </p:nvSpPr>
        <p:spPr>
          <a:xfrm>
            <a:off x="6372720" y="5430240"/>
            <a:ext cx="1493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Meiryo UI"/>
                <a:ea typeface="Meiryo UI"/>
              </a:rPr>
              <a:t>HW</a:t>
            </a:r>
            <a:r>
              <a:rPr b="0" lang="en-US" sz="1800" spc="-1" strike="noStrike">
                <a:solidFill>
                  <a:srgbClr val="000000"/>
                </a:solidFill>
                <a:latin typeface="Meiryo UI"/>
                <a:ea typeface="Meiryo UI"/>
              </a:rPr>
              <a:t>検査結果</a:t>
            </a:r>
            <a:endParaRPr b="0" lang="en-US" sz="1800" spc="-1" strike="noStrike">
              <a:latin typeface="Arial"/>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CustomShape 1"/>
          <p:cNvSpPr/>
          <p:nvPr/>
        </p:nvSpPr>
        <p:spPr>
          <a:xfrm>
            <a:off x="504360" y="301680"/>
            <a:ext cx="9069480" cy="58478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富士通</a:t>
            </a:r>
            <a:r>
              <a:rPr b="0" lang="en-US" sz="4400" spc="-1" strike="noStrike">
                <a:solidFill>
                  <a:srgbClr val="000000"/>
                </a:solidFill>
                <a:latin typeface="Meiryo UI"/>
                <a:ea typeface="Meiryo UI"/>
              </a:rPr>
              <a:t>Primergy</a:t>
            </a:r>
            <a:r>
              <a:rPr b="0" lang="en-US" sz="4400" spc="-1" strike="noStrike">
                <a:solidFill>
                  <a:srgbClr val="000000"/>
                </a:solidFill>
                <a:latin typeface="Meiryo UI"/>
                <a:ea typeface="Meiryo UI"/>
              </a:rPr>
              <a:t>の検査</a:t>
            </a:r>
            <a:endParaRPr b="0" lang="en-US" sz="4400" spc="-1" strike="noStrike">
              <a:latin typeface="Arial"/>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富士通</a:t>
            </a:r>
            <a:r>
              <a:rPr b="0" lang="en-US" sz="4400" spc="-1" strike="noStrike">
                <a:solidFill>
                  <a:srgbClr val="000000"/>
                </a:solidFill>
                <a:latin typeface="Meiryo UI"/>
                <a:ea typeface="Meiryo UI"/>
              </a:rPr>
              <a:t>Primergy</a:t>
            </a:r>
            <a:r>
              <a:rPr b="0" lang="en-US" sz="4400" spc="-1" strike="noStrike">
                <a:solidFill>
                  <a:srgbClr val="000000"/>
                </a:solidFill>
                <a:latin typeface="Meiryo UI"/>
                <a:ea typeface="Meiryo UI"/>
              </a:rPr>
              <a:t>の検査について</a:t>
            </a:r>
            <a:endParaRPr b="0" lang="en-US" sz="4400" spc="-1" strike="noStrike">
              <a:latin typeface="Arial"/>
            </a:endParaRPr>
          </a:p>
        </p:txBody>
      </p:sp>
      <p:sp>
        <p:nvSpPr>
          <p:cNvPr id="534" name="CustomShape 2"/>
          <p:cNvSpPr/>
          <p:nvPr/>
        </p:nvSpPr>
        <p:spPr>
          <a:xfrm>
            <a:off x="504360" y="1769040"/>
            <a:ext cx="9069480" cy="481860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富士通</a:t>
            </a:r>
            <a:r>
              <a:rPr b="0" lang="en-US" sz="2000" spc="-1" strike="noStrike">
                <a:solidFill>
                  <a:srgbClr val="000000"/>
                </a:solidFill>
                <a:latin typeface="Meiryo UI"/>
                <a:ea typeface="Meiryo UI"/>
              </a:rPr>
              <a:t>Primergy</a:t>
            </a:r>
            <a:r>
              <a:rPr b="0" lang="en-US" sz="2000" spc="-1" strike="noStrike">
                <a:solidFill>
                  <a:srgbClr val="000000"/>
                </a:solidFill>
                <a:latin typeface="Meiryo UI"/>
                <a:ea typeface="Meiryo UI"/>
              </a:rPr>
              <a:t>サーバの場合、</a:t>
            </a:r>
            <a:r>
              <a:rPr b="0" lang="en-US" sz="2000" spc="-1" strike="noStrike">
                <a:solidFill>
                  <a:srgbClr val="000000"/>
                </a:solidFill>
                <a:latin typeface="Meiryo UI"/>
                <a:ea typeface="Meiryo UI"/>
              </a:rPr>
              <a:t>HW</a:t>
            </a:r>
            <a:r>
              <a:rPr b="0" lang="en-US" sz="2000" spc="-1" strike="noStrike">
                <a:solidFill>
                  <a:srgbClr val="000000"/>
                </a:solidFill>
                <a:latin typeface="Meiryo UI"/>
                <a:ea typeface="Meiryo UI"/>
              </a:rPr>
              <a:t>設定の収集用に</a:t>
            </a:r>
            <a:r>
              <a:rPr b="0" lang="en-US" sz="2000" spc="-1" strike="noStrike">
                <a:solidFill>
                  <a:srgbClr val="000000"/>
                </a:solidFill>
                <a:latin typeface="Meiryo UI"/>
                <a:ea typeface="Meiryo UI"/>
              </a:rPr>
              <a:t>iRMC</a:t>
            </a:r>
            <a:r>
              <a:rPr b="0" lang="en-US" sz="2000" spc="-1" strike="noStrike">
                <a:solidFill>
                  <a:srgbClr val="000000"/>
                </a:solidFill>
                <a:latin typeface="Meiryo UI"/>
                <a:ea typeface="Meiryo UI"/>
              </a:rPr>
              <a:t>管理インタフェース経由で情報採取を行います</a:t>
            </a:r>
            <a:endParaRPr b="0" lang="en-US" sz="2000" spc="-1" strike="noStrike">
              <a:latin typeface="Arial"/>
            </a:endParaRPr>
          </a:p>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前ページの </a:t>
            </a:r>
            <a:r>
              <a:rPr b="0" lang="en-US" sz="2000" spc="-1" strike="noStrike">
                <a:solidFill>
                  <a:srgbClr val="000000"/>
                </a:solidFill>
                <a:latin typeface="Meiryo UI"/>
                <a:ea typeface="Meiryo UI"/>
              </a:rPr>
              <a:t>OS </a:t>
            </a:r>
            <a:r>
              <a:rPr b="0" lang="en-US" sz="2000" spc="-1" strike="noStrike">
                <a:solidFill>
                  <a:srgbClr val="000000"/>
                </a:solidFill>
                <a:latin typeface="Meiryo UI"/>
                <a:ea typeface="Meiryo UI"/>
              </a:rPr>
              <a:t>情報の検査実行後、 </a:t>
            </a:r>
            <a:r>
              <a:rPr b="0" lang="en-US" sz="2000" spc="-1" strike="noStrike">
                <a:solidFill>
                  <a:srgbClr val="000000"/>
                </a:solidFill>
                <a:latin typeface="Meiryo UI"/>
                <a:ea typeface="Meiryo UI"/>
              </a:rPr>
              <a:t>HW </a:t>
            </a:r>
            <a:r>
              <a:rPr b="0" lang="en-US" sz="2000" spc="-1" strike="noStrike">
                <a:solidFill>
                  <a:srgbClr val="000000"/>
                </a:solidFill>
                <a:latin typeface="Meiryo UI"/>
                <a:ea typeface="Meiryo UI"/>
              </a:rPr>
              <a:t>構成情報の検査を行います</a:t>
            </a:r>
            <a:endParaRPr b="0" lang="en-US" sz="2000" spc="-1" strike="noStrike">
              <a:latin typeface="Arial"/>
            </a:endParaRPr>
          </a:p>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.\template\FJ_Primergy </a:t>
            </a:r>
            <a:r>
              <a:rPr b="0" lang="en-US" sz="2000" spc="-1" strike="noStrike">
                <a:solidFill>
                  <a:srgbClr val="000000"/>
                </a:solidFill>
                <a:latin typeface="Meiryo UI"/>
                <a:ea typeface="Meiryo UI"/>
              </a:rPr>
              <a:t>下がシナリオ保存ディレクトリで、本ディレクトリ下の</a:t>
            </a:r>
            <a:r>
              <a:rPr b="0" lang="en-US" sz="2000" spc="-1" strike="noStrike">
                <a:solidFill>
                  <a:srgbClr val="000000"/>
                </a:solidFill>
                <a:latin typeface="Meiryo UI"/>
                <a:ea typeface="Meiryo UI"/>
              </a:rPr>
              <a:t>Excel </a:t>
            </a:r>
            <a:r>
              <a:rPr b="0" lang="en-US" sz="2000" spc="-1" strike="noStrike">
                <a:solidFill>
                  <a:srgbClr val="000000"/>
                </a:solidFill>
                <a:latin typeface="Meiryo UI"/>
                <a:ea typeface="Meiryo UI"/>
              </a:rPr>
              <a:t>シート、設定ファイルを編集して検査を実行します</a:t>
            </a:r>
            <a:endParaRPr b="0" lang="en-US" sz="2000" spc="-1" strike="noStrike">
              <a:latin typeface="Arial"/>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solidFill>
                  <a:srgbClr val="000000"/>
                </a:solidFill>
                <a:latin typeface="Meiryo UI"/>
                <a:ea typeface="Meiryo UI"/>
              </a:rPr>
              <a:t>富士通 </a:t>
            </a:r>
            <a:r>
              <a:rPr b="0" lang="en-US" sz="4000" spc="-1" strike="noStrike">
                <a:solidFill>
                  <a:srgbClr val="000000"/>
                </a:solidFill>
                <a:latin typeface="Meiryo UI"/>
                <a:ea typeface="Meiryo UI"/>
              </a:rPr>
              <a:t>Primergy </a:t>
            </a:r>
            <a:r>
              <a:rPr b="0" lang="en-US" sz="4000" spc="-1" strike="noStrike">
                <a:solidFill>
                  <a:srgbClr val="000000"/>
                </a:solidFill>
                <a:latin typeface="Meiryo UI"/>
                <a:ea typeface="Meiryo UI"/>
              </a:rPr>
              <a:t>検査シート入力</a:t>
            </a:r>
            <a:endParaRPr b="0" lang="en-US" sz="4000" spc="-1" strike="noStrike">
              <a:latin typeface="Arial"/>
            </a:endParaRPr>
          </a:p>
        </p:txBody>
      </p:sp>
      <p:sp>
        <p:nvSpPr>
          <p:cNvPr id="536" name="CustomShape 2"/>
          <p:cNvSpPr/>
          <p:nvPr/>
        </p:nvSpPr>
        <p:spPr>
          <a:xfrm>
            <a:off x="504360" y="1769040"/>
            <a:ext cx="9069480" cy="132480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プロジェクトディレクトリに移動し、「</a:t>
            </a:r>
            <a:r>
              <a:rPr b="0" lang="en-US" sz="2000" spc="-1" strike="noStrike">
                <a:solidFill>
                  <a:srgbClr val="000000"/>
                </a:solidFill>
                <a:latin typeface="Meiryo UI"/>
                <a:ea typeface="Meiryo UI"/>
              </a:rPr>
              <a:t>.\template\FJ_Primergy\PRIMERGY</a:t>
            </a:r>
            <a:r>
              <a:rPr b="0" lang="en-US" sz="2000" spc="-1" strike="noStrike">
                <a:solidFill>
                  <a:srgbClr val="000000"/>
                </a:solidFill>
                <a:latin typeface="Meiryo UI"/>
                <a:ea typeface="Meiryo UI"/>
              </a:rPr>
              <a:t>チェックシート</a:t>
            </a:r>
            <a:r>
              <a:rPr b="0" lang="en-US" sz="2000" spc="-1" strike="noStrike">
                <a:solidFill>
                  <a:srgbClr val="000000"/>
                </a:solidFill>
                <a:latin typeface="Meiryo UI"/>
                <a:ea typeface="Meiryo UI"/>
              </a:rPr>
              <a:t>.xlsx</a:t>
            </a:r>
            <a:r>
              <a:rPr b="0" lang="en-US" sz="2000" spc="-1" strike="noStrike">
                <a:solidFill>
                  <a:srgbClr val="000000"/>
                </a:solidFill>
                <a:latin typeface="Meiryo UI"/>
                <a:ea typeface="Meiryo UI"/>
              </a:rPr>
              <a:t>」を編集します</a:t>
            </a:r>
            <a:br/>
            <a:r>
              <a:rPr b="0" lang="en-US" sz="2000" spc="-1" strike="noStrike">
                <a:solidFill>
                  <a:srgbClr val="000000"/>
                </a:solidFill>
                <a:latin typeface="Meiryo UI"/>
              </a:rPr>
              <a:t> </a:t>
            </a:r>
            <a:endParaRPr b="0" lang="en-US" sz="2000" spc="-1" strike="noStrike">
              <a:latin typeface="Arial"/>
            </a:endParaRPr>
          </a:p>
          <a:p>
            <a:pPr marL="109800">
              <a:lnSpc>
                <a:spcPct val="100000"/>
              </a:lnSpc>
            </a:pPr>
            <a:r>
              <a:rPr b="0" lang="en-US" sz="2000" spc="-1" strike="noStrike">
                <a:solidFill>
                  <a:srgbClr val="000000"/>
                </a:solidFill>
                <a:latin typeface="Meiryo UI"/>
                <a:ea typeface="Meiryo UI"/>
              </a:rPr>
              <a:t>(</a:t>
            </a:r>
            <a:r>
              <a:rPr b="0" lang="en-US" sz="2000" spc="-1" strike="noStrike">
                <a:solidFill>
                  <a:srgbClr val="000000"/>
                </a:solidFill>
                <a:latin typeface="Meiryo UI"/>
                <a:ea typeface="Meiryo UI"/>
              </a:rPr>
              <a:t>注意</a:t>
            </a:r>
            <a:r>
              <a:rPr b="0" lang="en-US" sz="2000" spc="-1" strike="noStrike">
                <a:solidFill>
                  <a:srgbClr val="000000"/>
                </a:solidFill>
                <a:latin typeface="Meiryo UI"/>
                <a:ea typeface="Meiryo UI"/>
              </a:rPr>
              <a:t>) </a:t>
            </a:r>
            <a:r>
              <a:rPr b="0" lang="en-US" sz="2000" spc="-1" strike="noStrike">
                <a:solidFill>
                  <a:srgbClr val="000000"/>
                </a:solidFill>
                <a:latin typeface="Meiryo UI"/>
                <a:ea typeface="Meiryo UI"/>
              </a:rPr>
              <a:t>「対象サーバ」の入力は、</a:t>
            </a:r>
            <a:r>
              <a:rPr b="0" lang="en-US" sz="2000" spc="-1" strike="noStrike">
                <a:solidFill>
                  <a:srgbClr val="000000"/>
                </a:solidFill>
                <a:latin typeface="Meiryo UI"/>
                <a:ea typeface="Meiryo UI"/>
              </a:rPr>
              <a:t>OS</a:t>
            </a:r>
            <a:r>
              <a:rPr b="0" lang="en-US" sz="2000" spc="-1" strike="noStrike">
                <a:solidFill>
                  <a:srgbClr val="000000"/>
                </a:solidFill>
                <a:latin typeface="Meiryo UI"/>
                <a:ea typeface="Meiryo UI"/>
              </a:rPr>
              <a:t>検査と同じホスト名を入力してください</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000" spc="-1" strike="noStrike">
                <a:solidFill>
                  <a:srgbClr val="000000"/>
                </a:solidFill>
                <a:latin typeface="Meiryo UI"/>
                <a:ea typeface="Meiryo UI"/>
              </a:rPr>
              <a:t>富士通 </a:t>
            </a:r>
            <a:r>
              <a:rPr b="0" lang="en-US" sz="4000" spc="-1" strike="noStrike">
                <a:solidFill>
                  <a:srgbClr val="000000"/>
                </a:solidFill>
                <a:latin typeface="Meiryo UI"/>
                <a:ea typeface="Meiryo UI"/>
              </a:rPr>
              <a:t>Primergy config.groovy</a:t>
            </a:r>
            <a:r>
              <a:rPr b="0" lang="en-US" sz="4000" spc="-1" strike="noStrike">
                <a:solidFill>
                  <a:srgbClr val="000000"/>
                </a:solidFill>
                <a:latin typeface="Meiryo UI"/>
                <a:ea typeface="Meiryo UI"/>
              </a:rPr>
              <a:t>の編集</a:t>
            </a:r>
            <a:endParaRPr b="0" lang="en-US" sz="4000" spc="-1" strike="noStrike">
              <a:latin typeface="Arial"/>
            </a:endParaRPr>
          </a:p>
        </p:txBody>
      </p:sp>
      <p:sp>
        <p:nvSpPr>
          <p:cNvPr id="538" name="CustomShape 2"/>
          <p:cNvSpPr/>
          <p:nvPr/>
        </p:nvSpPr>
        <p:spPr>
          <a:xfrm>
            <a:off x="504360" y="1682640"/>
            <a:ext cx="9070560" cy="35892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notepad++</a:t>
            </a:r>
            <a:r>
              <a:rPr b="0" lang="en-US" sz="1800" spc="-1" strike="noStrike">
                <a:solidFill>
                  <a:srgbClr val="000000"/>
                </a:solidFill>
                <a:latin typeface="Meiryo UI"/>
                <a:ea typeface="Meiryo UI"/>
              </a:rPr>
              <a:t>などで「</a:t>
            </a:r>
            <a:r>
              <a:rPr b="0" lang="en-US" sz="1800" spc="-1" strike="noStrike">
                <a:solidFill>
                  <a:srgbClr val="000000"/>
                </a:solidFill>
                <a:latin typeface="Meiryo UI"/>
                <a:ea typeface="Meiryo UI"/>
              </a:rPr>
              <a:t>.\template\FJ_Primergy\config_primergy.groovy</a:t>
            </a:r>
            <a:r>
              <a:rPr b="0" lang="en-US" sz="1800" spc="-1" strike="noStrike">
                <a:solidFill>
                  <a:srgbClr val="000000"/>
                </a:solidFill>
                <a:latin typeface="Meiryo UI"/>
                <a:ea typeface="Meiryo UI"/>
              </a:rPr>
              <a:t>」 を開き、以下の行の接続アカウント情報を編集します</a:t>
            </a:r>
            <a:endParaRPr b="0" lang="en-US" sz="1800" spc="-1" strike="noStrike">
              <a:latin typeface="Arial"/>
            </a:endParaRPr>
          </a:p>
        </p:txBody>
      </p:sp>
      <p:sp>
        <p:nvSpPr>
          <p:cNvPr id="539" name="CustomShape 3"/>
          <p:cNvSpPr/>
          <p:nvPr/>
        </p:nvSpPr>
        <p:spPr>
          <a:xfrm>
            <a:off x="864360" y="2338200"/>
            <a:ext cx="7918560" cy="9730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Meiryo UI"/>
                <a:ea typeface="Meiryo UI"/>
              </a:rPr>
              <a:t>// Primergy </a:t>
            </a:r>
            <a:r>
              <a:rPr b="0" lang="en-US" sz="1400" spc="-1" strike="noStrike">
                <a:solidFill>
                  <a:srgbClr val="000000"/>
                </a:solidFill>
                <a:latin typeface="Meiryo UI"/>
                <a:ea typeface="Meiryo UI"/>
              </a:rPr>
              <a:t>接続情報</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Meiryo UI"/>
                <a:ea typeface="Meiryo UI"/>
              </a:rPr>
              <a:t>account.Primergy.Test.user      = 'guest’</a:t>
            </a:r>
            <a:endParaRPr b="0" lang="en-US" sz="1400" spc="-1" strike="noStrike">
              <a:latin typeface="Arial"/>
            </a:endParaRPr>
          </a:p>
          <a:p>
            <a:pPr>
              <a:lnSpc>
                <a:spcPct val="100000"/>
              </a:lnSpc>
            </a:pPr>
            <a:r>
              <a:rPr b="0" lang="en-US" sz="1400" spc="-1" strike="noStrike">
                <a:solidFill>
                  <a:srgbClr val="000000"/>
                </a:solidFill>
                <a:latin typeface="Meiryo UI"/>
                <a:ea typeface="Meiryo UI"/>
              </a:rPr>
              <a:t>account.Primergy.Test.password  = 'guest000'</a:t>
            </a:r>
            <a:endParaRPr b="0" lang="en-US" sz="1400" spc="-1" strike="noStrike">
              <a:latin typeface="Arial"/>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富士通 </a:t>
            </a:r>
            <a:r>
              <a:rPr b="0" lang="en-US" sz="4400" spc="-1" strike="noStrike">
                <a:solidFill>
                  <a:srgbClr val="000000"/>
                </a:solidFill>
                <a:latin typeface="Meiryo UI"/>
                <a:ea typeface="Meiryo UI"/>
              </a:rPr>
              <a:t>Primergy </a:t>
            </a:r>
            <a:r>
              <a:rPr b="0" lang="en-US" sz="4400" spc="-1" strike="noStrike">
                <a:solidFill>
                  <a:srgbClr val="000000"/>
                </a:solidFill>
                <a:latin typeface="Meiryo UI"/>
                <a:ea typeface="Meiryo UI"/>
              </a:rPr>
              <a:t>検査実行</a:t>
            </a:r>
            <a:endParaRPr b="0" lang="en-US" sz="4400" spc="-1" strike="noStrike">
              <a:latin typeface="Arial"/>
            </a:endParaRPr>
          </a:p>
        </p:txBody>
      </p:sp>
      <p:sp>
        <p:nvSpPr>
          <p:cNvPr id="541" name="CustomShape 2"/>
          <p:cNvSpPr/>
          <p:nvPr/>
        </p:nvSpPr>
        <p:spPr>
          <a:xfrm>
            <a:off x="504360" y="1768320"/>
            <a:ext cx="9360000" cy="143460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600" spc="-1" strike="noStrike">
                <a:solidFill>
                  <a:srgbClr val="000000"/>
                </a:solidFill>
                <a:latin typeface="Meiryo UI"/>
                <a:ea typeface="Meiryo UI"/>
              </a:rPr>
              <a:t>PowerShell </a:t>
            </a:r>
            <a:r>
              <a:rPr b="0" lang="en-US" sz="1600" spc="-1" strike="noStrike">
                <a:solidFill>
                  <a:srgbClr val="000000"/>
                </a:solidFill>
                <a:latin typeface="Meiryo UI"/>
                <a:ea typeface="Meiryo UI"/>
              </a:rPr>
              <a:t>を開いて、プロジェクトディレクトリに移動して、 </a:t>
            </a:r>
            <a:r>
              <a:rPr b="0" lang="en-US" sz="1600" spc="-1" strike="noStrike">
                <a:solidFill>
                  <a:srgbClr val="000000"/>
                </a:solidFill>
                <a:latin typeface="Meiryo UI"/>
                <a:ea typeface="Meiryo UI"/>
              </a:rPr>
              <a:t>getconfig </a:t>
            </a:r>
            <a:r>
              <a:rPr b="0" lang="en-US" sz="1600" spc="-1" strike="noStrike">
                <a:solidFill>
                  <a:srgbClr val="000000"/>
                </a:solidFill>
                <a:latin typeface="Meiryo UI"/>
                <a:ea typeface="Meiryo UI"/>
              </a:rPr>
              <a:t>を実行します</a:t>
            </a:r>
            <a:br/>
            <a:r>
              <a:rPr b="0" lang="en-US" sz="1600" spc="-1" strike="noStrike">
                <a:solidFill>
                  <a:srgbClr val="000000"/>
                </a:solidFill>
                <a:latin typeface="Meiryo UI"/>
                <a:ea typeface="Meiryo UI"/>
              </a:rPr>
              <a:t>-c </a:t>
            </a:r>
            <a:r>
              <a:rPr b="0" lang="en-US" sz="1600" spc="-1" strike="noStrike">
                <a:solidFill>
                  <a:srgbClr val="000000"/>
                </a:solidFill>
                <a:latin typeface="Meiryo UI"/>
                <a:ea typeface="Meiryo UI"/>
              </a:rPr>
              <a:t>オプションで、</a:t>
            </a:r>
            <a:r>
              <a:rPr b="0" lang="en-US" sz="1600" spc="-1" strike="noStrike">
                <a:solidFill>
                  <a:srgbClr val="000000"/>
                </a:solidFill>
                <a:latin typeface="Meiryo UI"/>
                <a:ea typeface="Meiryo UI"/>
              </a:rPr>
              <a:t>config </a:t>
            </a:r>
            <a:r>
              <a:rPr b="0" lang="en-US" sz="1600" spc="-1" strike="noStrike">
                <a:solidFill>
                  <a:srgbClr val="000000"/>
                </a:solidFill>
                <a:latin typeface="Meiryo UI"/>
                <a:ea typeface="Meiryo UI"/>
              </a:rPr>
              <a:t>ファイルを指定します</a:t>
            </a:r>
            <a:br/>
            <a:r>
              <a:rPr b="0" lang="en-US" sz="1600" spc="-1" strike="noStrike">
                <a:solidFill>
                  <a:srgbClr val="000000"/>
                </a:solidFill>
                <a:latin typeface="Meiryo UI"/>
                <a:ea typeface="Meiryo UI"/>
              </a:rPr>
              <a:t>-d </a:t>
            </a:r>
            <a:r>
              <a:rPr b="0" lang="en-US" sz="1600" spc="-1" strike="noStrike">
                <a:solidFill>
                  <a:srgbClr val="000000"/>
                </a:solidFill>
                <a:latin typeface="Meiryo UI"/>
                <a:ea typeface="Meiryo UI"/>
              </a:rPr>
              <a:t>オプションで、予行演習モードにします</a:t>
            </a:r>
            <a:br/>
            <a:br/>
            <a:r>
              <a:rPr b="0" lang="en-US" sz="1600" spc="-1" strike="noStrike">
                <a:solidFill>
                  <a:srgbClr val="000000"/>
                </a:solidFill>
                <a:latin typeface="Meiryo UI"/>
                <a:ea typeface="Meiryo UI"/>
              </a:rPr>
              <a:t>getconfig -c .\template\FJ_Primergy\config_primergy.groovy -d</a:t>
            </a:r>
            <a:br/>
            <a:br/>
            <a:r>
              <a:rPr b="0" lang="en-US" sz="1600" spc="-1" strike="noStrike">
                <a:solidFill>
                  <a:srgbClr val="000000"/>
                </a:solidFill>
                <a:latin typeface="Meiryo UI"/>
              </a:rPr>
              <a:t> </a:t>
            </a:r>
            <a:endParaRPr b="0" lang="en-US" sz="1600" spc="-1" strike="noStrike">
              <a:latin typeface="Arial"/>
            </a:endParaRPr>
          </a:p>
        </p:txBody>
      </p:sp>
      <p:pic>
        <p:nvPicPr>
          <p:cNvPr id="542" name="図 306" descr=""/>
          <p:cNvPicPr/>
          <p:nvPr/>
        </p:nvPicPr>
        <p:blipFill>
          <a:blip r:embed="rId1"/>
          <a:stretch/>
        </p:blipFill>
        <p:spPr>
          <a:xfrm>
            <a:off x="864360" y="4592160"/>
            <a:ext cx="7688880" cy="1152000"/>
          </a:xfrm>
          <a:prstGeom prst="rect">
            <a:avLst/>
          </a:prstGeom>
          <a:ln>
            <a:noFill/>
          </a:ln>
        </p:spPr>
      </p:pic>
      <p:sp>
        <p:nvSpPr>
          <p:cNvPr id="543" name="CustomShape 3"/>
          <p:cNvSpPr/>
          <p:nvPr/>
        </p:nvSpPr>
        <p:spPr>
          <a:xfrm>
            <a:off x="504360" y="3196080"/>
            <a:ext cx="9360000" cy="60624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600" spc="-1" strike="noStrike">
                <a:solidFill>
                  <a:srgbClr val="000000"/>
                </a:solidFill>
                <a:latin typeface="Meiryo UI"/>
                <a:ea typeface="Meiryo UI"/>
              </a:rPr>
              <a:t>実行後、プロジェクトディレクトリ下の </a:t>
            </a:r>
            <a:r>
              <a:rPr b="0" lang="en-US" sz="1600" spc="-1" strike="noStrike">
                <a:solidFill>
                  <a:srgbClr val="000000"/>
                </a:solidFill>
                <a:latin typeface="Meiryo UI"/>
                <a:ea typeface="Meiryo UI"/>
              </a:rPr>
              <a:t>build </a:t>
            </a:r>
            <a:r>
              <a:rPr b="0" lang="en-US" sz="1600" spc="-1" strike="noStrike">
                <a:solidFill>
                  <a:srgbClr val="000000"/>
                </a:solidFill>
                <a:latin typeface="Meiryo UI"/>
                <a:ea typeface="Meiryo UI"/>
              </a:rPr>
              <a:t>の下に生成された</a:t>
            </a:r>
            <a:r>
              <a:rPr b="0" lang="en-US" sz="1600" spc="-1" strike="noStrike">
                <a:solidFill>
                  <a:srgbClr val="000000"/>
                </a:solidFill>
                <a:latin typeface="Meiryo UI"/>
                <a:ea typeface="Meiryo UI"/>
              </a:rPr>
              <a:t>Excel</a:t>
            </a:r>
            <a:r>
              <a:rPr b="0" lang="en-US" sz="1600" spc="-1" strike="noStrike">
                <a:solidFill>
                  <a:srgbClr val="000000"/>
                </a:solidFill>
                <a:latin typeface="Meiryo UI"/>
                <a:ea typeface="Meiryo UI"/>
              </a:rPr>
              <a:t>検査結果を開いて結果を確認します</a:t>
            </a:r>
            <a:endParaRPr b="0" lang="en-US" sz="1600" spc="-1" strike="noStrike">
              <a:latin typeface="Arial"/>
            </a:endParaRPr>
          </a:p>
          <a:p>
            <a:pPr marL="431640" indent="-322920">
              <a:lnSpc>
                <a:spcPct val="100000"/>
              </a:lnSpc>
              <a:buClr>
                <a:srgbClr val="000000"/>
              </a:buClr>
              <a:buFont typeface="Wingdings" charset="2"/>
              <a:buChar char=""/>
            </a:pPr>
            <a:r>
              <a:rPr b="0" lang="en-US" sz="1600" spc="-1" strike="noStrike">
                <a:solidFill>
                  <a:srgbClr val="000000"/>
                </a:solidFill>
                <a:latin typeface="Meiryo UI"/>
                <a:ea typeface="Meiryo UI"/>
              </a:rPr>
              <a:t>Excel</a:t>
            </a:r>
            <a:r>
              <a:rPr b="0" lang="en-US" sz="1600" spc="-1" strike="noStrike">
                <a:solidFill>
                  <a:srgbClr val="000000"/>
                </a:solidFill>
                <a:latin typeface="Meiryo UI"/>
                <a:ea typeface="Meiryo UI"/>
              </a:rPr>
              <a:t>検査結果の確認ができたら”</a:t>
            </a:r>
            <a:r>
              <a:rPr b="0" lang="en-US" sz="1600" spc="-1" strike="noStrike">
                <a:solidFill>
                  <a:srgbClr val="000000"/>
                </a:solidFill>
                <a:latin typeface="Meiryo UI"/>
                <a:ea typeface="Meiryo UI"/>
              </a:rPr>
              <a:t>getconfig -u local”</a:t>
            </a:r>
            <a:r>
              <a:rPr b="0" lang="en-US" sz="1600" spc="-1" strike="noStrike">
                <a:solidFill>
                  <a:srgbClr val="000000"/>
                </a:solidFill>
                <a:latin typeface="Meiryo UI"/>
                <a:ea typeface="Meiryo UI"/>
              </a:rPr>
              <a:t>でローカルデータベースに検査結果を登録します</a:t>
            </a:r>
            <a:br/>
            <a:br/>
            <a:r>
              <a:rPr b="0" lang="en-US" sz="1600" spc="-1" strike="noStrike">
                <a:solidFill>
                  <a:srgbClr val="000000"/>
                </a:solidFill>
                <a:latin typeface="Meiryo UI"/>
                <a:ea typeface="Meiryo UI"/>
              </a:rPr>
              <a:t>getconfig -c .\template\FJ_Primergy\config_primergy.groovy -u local</a:t>
            </a:r>
            <a:endParaRPr b="0" lang="en-US" sz="1600" spc="-1" strike="noStrike">
              <a:latin typeface="Arial"/>
            </a:endParaRPr>
          </a:p>
          <a:p>
            <a:pPr>
              <a:lnSpc>
                <a:spcPct val="100000"/>
              </a:lnSpc>
            </a:pPr>
            <a:endParaRPr b="0" lang="en-US" sz="1600" spc="-1" strike="noStrike">
              <a:latin typeface="Arial"/>
            </a:endParaRPr>
          </a:p>
          <a:p>
            <a:pPr marL="109080">
              <a:lnSpc>
                <a:spcPct val="100000"/>
              </a:lnSpc>
            </a:pPr>
            <a:endParaRPr b="0" lang="en-US" sz="1600" spc="-1" strike="noStrike">
              <a:latin typeface="Arial"/>
            </a:endParaRPr>
          </a:p>
          <a:p>
            <a:pPr>
              <a:lnSpc>
                <a:spcPct val="100000"/>
              </a:lnSpc>
            </a:pPr>
            <a:endParaRPr b="0" lang="en-US" sz="16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事前準備２</a:t>
            </a:r>
            <a:endParaRPr b="0" lang="en-US" sz="4400" spc="-1" strike="noStrike">
              <a:latin typeface="Arial"/>
            </a:endParaRPr>
          </a:p>
        </p:txBody>
      </p:sp>
      <p:sp>
        <p:nvSpPr>
          <p:cNvPr id="360" name="CustomShape 2"/>
          <p:cNvSpPr/>
          <p:nvPr/>
        </p:nvSpPr>
        <p:spPr>
          <a:xfrm>
            <a:off x="504360" y="1625040"/>
            <a:ext cx="9069480" cy="442116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2400" spc="-1" strike="noStrike">
                <a:solidFill>
                  <a:srgbClr val="000000"/>
                </a:solidFill>
                <a:latin typeface="Meiryo UI"/>
                <a:ea typeface="Meiryo UI"/>
              </a:rPr>
              <a:t>SSL</a:t>
            </a:r>
            <a:r>
              <a:rPr b="0" lang="en-US" sz="2400" spc="-1" strike="noStrike">
                <a:solidFill>
                  <a:srgbClr val="000000"/>
                </a:solidFill>
                <a:latin typeface="Meiryo UI"/>
                <a:ea typeface="Meiryo UI"/>
              </a:rPr>
              <a:t>証明書のインストール</a:t>
            </a:r>
            <a:r>
              <a:rPr b="0" lang="en-US" sz="2400" spc="-1" strike="noStrike">
                <a:solidFill>
                  <a:srgbClr val="000000"/>
                </a:solidFill>
                <a:latin typeface="Meiryo UI"/>
                <a:ea typeface="Meiryo UI"/>
              </a:rPr>
              <a:t>(</a:t>
            </a:r>
            <a:r>
              <a:rPr b="0" lang="en-US" sz="2400" spc="-1" strike="noStrike">
                <a:solidFill>
                  <a:srgbClr val="000000"/>
                </a:solidFill>
                <a:latin typeface="Meiryo UI"/>
                <a:ea typeface="Meiryo UI"/>
              </a:rPr>
              <a:t>社外 </a:t>
            </a:r>
            <a:r>
              <a:rPr b="0" lang="en-US" sz="2400" spc="-1" strike="noStrike">
                <a:solidFill>
                  <a:srgbClr val="000000"/>
                </a:solidFill>
                <a:latin typeface="Meiryo UI"/>
                <a:ea typeface="Meiryo UI"/>
              </a:rPr>
              <a:t>SSL Web</a:t>
            </a:r>
            <a:r>
              <a:rPr b="0" lang="en-US" sz="2400" spc="-1" strike="noStrike">
                <a:solidFill>
                  <a:srgbClr val="000000"/>
                </a:solidFill>
                <a:latin typeface="Meiryo UI"/>
                <a:ea typeface="Meiryo UI"/>
              </a:rPr>
              <a:t>アクセスの制限がある場合</a:t>
            </a:r>
            <a:r>
              <a:rPr b="0" lang="en-US" sz="2400" spc="-1" strike="noStrike">
                <a:solidFill>
                  <a:srgbClr val="000000"/>
                </a:solidFill>
                <a:latin typeface="Meiryo UI"/>
                <a:ea typeface="Meiryo UI"/>
              </a:rPr>
              <a:t>)</a:t>
            </a:r>
            <a:endParaRPr b="0" lang="en-US" sz="2400" spc="-1" strike="noStrike">
              <a:latin typeface="Arial"/>
            </a:endParaRPr>
          </a:p>
          <a:p>
            <a:pPr lvl="1" marL="864360" indent="-321480">
              <a:lnSpc>
                <a:spcPct val="100000"/>
              </a:lnSpc>
              <a:buClr>
                <a:srgbClr val="000000"/>
              </a:buClr>
              <a:buFont typeface="Symbol"/>
              <a:buChar char=""/>
            </a:pPr>
            <a:r>
              <a:rPr b="0" lang="en-US" sz="2200" spc="-1" strike="noStrike">
                <a:solidFill>
                  <a:srgbClr val="000000"/>
                </a:solidFill>
                <a:latin typeface="Meiryo UI"/>
                <a:ea typeface="Meiryo UI"/>
              </a:rPr>
              <a:t> </a:t>
            </a:r>
            <a:r>
              <a:rPr b="0" lang="en-US" sz="2200" spc="-1" strike="noStrike">
                <a:solidFill>
                  <a:srgbClr val="000000"/>
                </a:solidFill>
                <a:latin typeface="Meiryo UI"/>
                <a:ea typeface="Meiryo UI"/>
              </a:rPr>
              <a:t>(</a:t>
            </a:r>
            <a:r>
              <a:rPr b="0" lang="en-US" sz="2200" spc="-1" strike="noStrike">
                <a:solidFill>
                  <a:srgbClr val="000000"/>
                </a:solidFill>
                <a:latin typeface="Meiryo UI"/>
                <a:ea typeface="Meiryo UI"/>
              </a:rPr>
              <a:t>社内利用既定を参照してください</a:t>
            </a:r>
            <a:r>
              <a:rPr b="0" lang="en-US" sz="2200" spc="-1" strike="noStrike">
                <a:solidFill>
                  <a:srgbClr val="000000"/>
                </a:solidFill>
                <a:latin typeface="Meiryo UI"/>
                <a:ea typeface="Meiryo UI"/>
              </a:rPr>
              <a:t>)</a:t>
            </a:r>
            <a:endParaRPr b="0" lang="en-US" sz="2200" spc="-1" strike="noStrike">
              <a:latin typeface="Arial"/>
            </a:endParaRPr>
          </a:p>
          <a:p>
            <a:pPr marL="431640" indent="-321480">
              <a:lnSpc>
                <a:spcPct val="100000"/>
              </a:lnSpc>
              <a:buClr>
                <a:srgbClr val="000000"/>
              </a:buClr>
              <a:buFont typeface="Wingdings" charset="2"/>
              <a:buChar char=""/>
            </a:pPr>
            <a:r>
              <a:rPr b="0" lang="en-US" sz="2400" spc="-1" strike="noStrike">
                <a:solidFill>
                  <a:srgbClr val="000000"/>
                </a:solidFill>
                <a:latin typeface="Meiryo UI"/>
                <a:ea typeface="Meiryo UI"/>
              </a:rPr>
              <a:t>PowerShell</a:t>
            </a:r>
            <a:r>
              <a:rPr b="0" lang="en-US" sz="2400" spc="-1" strike="noStrike">
                <a:solidFill>
                  <a:srgbClr val="000000"/>
                </a:solidFill>
                <a:latin typeface="Meiryo UI"/>
                <a:ea typeface="Meiryo UI"/>
              </a:rPr>
              <a:t>のインストール</a:t>
            </a:r>
            <a:endParaRPr b="0" lang="en-US" sz="2400" spc="-1" strike="noStrike">
              <a:latin typeface="Arial"/>
            </a:endParaRPr>
          </a:p>
          <a:p>
            <a:pPr lvl="1" marL="864360" indent="-321480">
              <a:lnSpc>
                <a:spcPct val="100000"/>
              </a:lnSpc>
              <a:buClr>
                <a:srgbClr val="000000"/>
              </a:buClr>
              <a:buFont typeface="Symbol"/>
              <a:buChar char=""/>
            </a:pPr>
            <a:r>
              <a:rPr b="0" lang="en-US" sz="2200" spc="-1" strike="noStrike">
                <a:solidFill>
                  <a:srgbClr val="000000"/>
                </a:solidFill>
                <a:latin typeface="Meiryo UI"/>
                <a:ea typeface="Meiryo UI"/>
              </a:rPr>
              <a:t>OS</a:t>
            </a:r>
            <a:r>
              <a:rPr b="0" lang="en-US" sz="2200" spc="-1" strike="noStrike">
                <a:solidFill>
                  <a:srgbClr val="000000"/>
                </a:solidFill>
                <a:latin typeface="Meiryo UI"/>
                <a:ea typeface="Meiryo UI"/>
              </a:rPr>
              <a:t>が以下のバージョンの場合、</a:t>
            </a:r>
            <a:r>
              <a:rPr b="0" lang="en-US" sz="2200" spc="-1" strike="noStrike">
                <a:solidFill>
                  <a:srgbClr val="000000"/>
                </a:solidFill>
                <a:latin typeface="Meiryo UI"/>
                <a:ea typeface="Meiryo UI"/>
              </a:rPr>
              <a:t>PowerShell</a:t>
            </a:r>
            <a:r>
              <a:rPr b="0" lang="en-US" sz="2200" spc="-1" strike="noStrike">
                <a:solidFill>
                  <a:srgbClr val="000000"/>
                </a:solidFill>
                <a:latin typeface="Meiryo UI"/>
                <a:ea typeface="Meiryo UI"/>
              </a:rPr>
              <a:t>の追加インストールが必要となります</a:t>
            </a:r>
            <a:endParaRPr b="0" lang="en-US" sz="2200" spc="-1" strike="noStrike">
              <a:latin typeface="Arial"/>
            </a:endParaRPr>
          </a:p>
          <a:p>
            <a:pPr lvl="2" marL="1296000" indent="-286200">
              <a:lnSpc>
                <a:spcPct val="100000"/>
              </a:lnSpc>
              <a:buClr>
                <a:srgbClr val="000000"/>
              </a:buClr>
              <a:buFont typeface="Wingdings" charset="2"/>
              <a:buChar char=""/>
            </a:pPr>
            <a:r>
              <a:rPr b="0" lang="en-US" sz="1800" spc="-1" strike="noStrike">
                <a:solidFill>
                  <a:srgbClr val="000000"/>
                </a:solidFill>
                <a:latin typeface="Meiryo UI"/>
                <a:ea typeface="Meiryo UI"/>
              </a:rPr>
              <a:t>Windows 7</a:t>
            </a: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Windows Server 2008 R2</a:t>
            </a: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Windows Server 2012</a:t>
            </a:r>
            <a:endParaRPr b="0" lang="en-US" sz="1800" spc="-1" strike="noStrike">
              <a:latin typeface="Arial"/>
            </a:endParaRPr>
          </a:p>
          <a:p>
            <a:pPr lvl="1" marL="864360" indent="-321480">
              <a:lnSpc>
                <a:spcPct val="100000"/>
              </a:lnSpc>
              <a:buClr>
                <a:srgbClr val="000000"/>
              </a:buClr>
              <a:buFont typeface="Symbol"/>
              <a:buChar char=""/>
            </a:pPr>
            <a:r>
              <a:rPr b="0" lang="en-US" sz="2200" spc="-1" strike="noStrike">
                <a:solidFill>
                  <a:srgbClr val="000000"/>
                </a:solidFill>
                <a:latin typeface="Meiryo UI"/>
                <a:ea typeface="Meiryo UI"/>
              </a:rPr>
              <a:t>以下サイトからインストールしてください</a:t>
            </a:r>
            <a:endParaRPr b="0" lang="en-US" sz="2200" spc="-1" strike="noStrike">
              <a:latin typeface="Arial"/>
            </a:endParaRPr>
          </a:p>
          <a:p>
            <a:pPr lvl="2" marL="1296000" indent="-286200">
              <a:lnSpc>
                <a:spcPct val="100000"/>
              </a:lnSpc>
              <a:buClr>
                <a:srgbClr val="000000"/>
              </a:buClr>
              <a:buFont typeface="Wingdings" charset="2"/>
              <a:buChar char=""/>
            </a:pPr>
            <a:r>
              <a:rPr b="0" lang="en-US" sz="1800" spc="-1" strike="noStrike">
                <a:solidFill>
                  <a:srgbClr val="000000"/>
                </a:solidFill>
                <a:latin typeface="Meiryo UI"/>
                <a:ea typeface="Meiryo UI"/>
              </a:rPr>
              <a:t>Microsoft .NET Framework 4.5</a:t>
            </a:r>
            <a:r>
              <a:rPr b="0" lang="en-US" sz="1800" spc="-1" strike="noStrike">
                <a:solidFill>
                  <a:srgbClr val="000000"/>
                </a:solidFill>
                <a:latin typeface="Meiryo UI"/>
                <a:ea typeface="Meiryo UI"/>
              </a:rPr>
              <a:t>のインストール</a:t>
            </a:r>
            <a:endParaRPr b="0" lang="en-US" sz="1800" spc="-1" strike="noStrike">
              <a:latin typeface="Arial"/>
            </a:endParaRPr>
          </a:p>
          <a:p>
            <a:pPr lvl="3" marL="1728000" indent="-213480">
              <a:lnSpc>
                <a:spcPct val="100000"/>
              </a:lnSpc>
              <a:buClr>
                <a:srgbClr val="000000"/>
              </a:buClr>
              <a:buFont typeface="Symbol"/>
              <a:buChar char=""/>
            </a:pPr>
            <a:r>
              <a:rPr b="0" lang="en-US" sz="1500" spc="-1" strike="noStrike" u="sng">
                <a:solidFill>
                  <a:srgbClr val="0000ff"/>
                </a:solidFill>
                <a:uFill>
                  <a:solidFill>
                    <a:srgbClr val="ffffff"/>
                  </a:solidFill>
                </a:uFill>
                <a:latin typeface="Meiryo UI"/>
                <a:ea typeface="Meiryo UI"/>
                <a:hlinkClick r:id="rId1"/>
              </a:rPr>
              <a:t>http://www.microsoft.com/en-us/download/details.aspx?id=30653</a:t>
            </a:r>
            <a:endParaRPr b="0" lang="en-US" sz="1500" spc="-1" strike="noStrike">
              <a:latin typeface="Arial"/>
            </a:endParaRPr>
          </a:p>
          <a:p>
            <a:pPr lvl="2" marL="1296000" indent="-286200">
              <a:lnSpc>
                <a:spcPct val="100000"/>
              </a:lnSpc>
              <a:buClr>
                <a:srgbClr val="000000"/>
              </a:buClr>
              <a:buFont typeface="Wingdings" charset="2"/>
              <a:buChar char=""/>
            </a:pPr>
            <a:r>
              <a:rPr b="0" lang="en-US" sz="1800" spc="-1" strike="noStrike">
                <a:solidFill>
                  <a:srgbClr val="000000"/>
                </a:solidFill>
                <a:latin typeface="Meiryo UI"/>
                <a:ea typeface="Meiryo UI"/>
              </a:rPr>
              <a:t>Windows Management Framework 5.0 (WFM 5.0) </a:t>
            </a:r>
            <a:r>
              <a:rPr b="0" lang="en-US" sz="1800" spc="-1" strike="noStrike">
                <a:solidFill>
                  <a:srgbClr val="000000"/>
                </a:solidFill>
                <a:latin typeface="Meiryo UI"/>
                <a:ea typeface="Meiryo UI"/>
              </a:rPr>
              <a:t>のインストール</a:t>
            </a:r>
            <a:endParaRPr b="0" lang="en-US" sz="1800" spc="-1" strike="noStrike">
              <a:latin typeface="Arial"/>
            </a:endParaRPr>
          </a:p>
          <a:p>
            <a:pPr lvl="3" marL="1728000" indent="-213480">
              <a:lnSpc>
                <a:spcPct val="100000"/>
              </a:lnSpc>
              <a:buClr>
                <a:srgbClr val="000000"/>
              </a:buClr>
              <a:buFont typeface="Symbol"/>
              <a:buChar char=""/>
            </a:pPr>
            <a:r>
              <a:rPr b="0" lang="en-US" sz="1500" spc="-1" strike="noStrike" u="sng">
                <a:solidFill>
                  <a:srgbClr val="0000ff"/>
                </a:solidFill>
                <a:uFill>
                  <a:solidFill>
                    <a:srgbClr val="ffffff"/>
                  </a:solidFill>
                </a:uFill>
                <a:latin typeface="Meiryo UI"/>
                <a:ea typeface="Meiryo UI"/>
                <a:hlinkClick r:id="rId2"/>
              </a:rPr>
              <a:t>https://www.microsoft.com/en-us/download/details.aspx?id=50395</a:t>
            </a:r>
            <a:endParaRPr b="0" lang="en-US" sz="1500" spc="-1" strike="noStrike">
              <a:latin typeface="Arial"/>
            </a:endParaRPr>
          </a:p>
          <a:p>
            <a:pPr lvl="3" marL="1728000" indent="-213480">
              <a:lnSpc>
                <a:spcPct val="100000"/>
              </a:lnSpc>
              <a:buClr>
                <a:srgbClr val="000000"/>
              </a:buClr>
              <a:buFont typeface="Symbol"/>
              <a:buChar char=""/>
            </a:pPr>
            <a:r>
              <a:rPr b="0" lang="en-US" sz="1500" spc="-1" strike="noStrike">
                <a:solidFill>
                  <a:srgbClr val="000000"/>
                </a:solidFill>
                <a:latin typeface="Meiryo UI"/>
                <a:ea typeface="Meiryo UI"/>
              </a:rPr>
              <a:t> </a:t>
            </a:r>
            <a:endParaRPr b="0" lang="en-US" sz="1500" spc="-1" strike="noStrike">
              <a:latin typeface="Arial"/>
            </a:endParaRPr>
          </a:p>
          <a:p>
            <a:pPr>
              <a:lnSpc>
                <a:spcPct val="100000"/>
              </a:lnSpc>
            </a:pPr>
            <a:endParaRPr b="0" lang="en-US" sz="1500" spc="-1" strike="noStrike">
              <a:latin typeface="Arial"/>
            </a:endParaRPr>
          </a:p>
          <a:p>
            <a:pPr>
              <a:lnSpc>
                <a:spcPct val="100000"/>
              </a:lnSpc>
            </a:pPr>
            <a:endParaRPr b="0" lang="en-US" sz="15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CustomShape 1"/>
          <p:cNvSpPr/>
          <p:nvPr/>
        </p:nvSpPr>
        <p:spPr>
          <a:xfrm>
            <a:off x="504360" y="301680"/>
            <a:ext cx="9069480" cy="58478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SPARC Solaris</a:t>
            </a:r>
            <a:r>
              <a:rPr b="0" lang="en-US" sz="4400" spc="-1" strike="noStrike">
                <a:solidFill>
                  <a:srgbClr val="000000"/>
                </a:solidFill>
                <a:latin typeface="Meiryo UI"/>
                <a:ea typeface="Meiryo UI"/>
              </a:rPr>
              <a:t>の検査</a:t>
            </a:r>
            <a:endParaRPr b="0" lang="en-US" sz="4400" spc="-1" strike="noStrike">
              <a:latin typeface="Arial"/>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SPARC Solaris</a:t>
            </a:r>
            <a:r>
              <a:rPr b="0" lang="en-US" sz="4400" spc="-1" strike="noStrike">
                <a:solidFill>
                  <a:srgbClr val="000000"/>
                </a:solidFill>
                <a:latin typeface="Meiryo UI"/>
                <a:ea typeface="Meiryo UI"/>
              </a:rPr>
              <a:t>検査シート入力</a:t>
            </a:r>
            <a:endParaRPr b="0" lang="en-US" sz="4400" spc="-1" strike="noStrike">
              <a:latin typeface="Arial"/>
            </a:endParaRPr>
          </a:p>
        </p:txBody>
      </p:sp>
      <p:sp>
        <p:nvSpPr>
          <p:cNvPr id="546" name="CustomShape 2"/>
          <p:cNvSpPr/>
          <p:nvPr/>
        </p:nvSpPr>
        <p:spPr>
          <a:xfrm>
            <a:off x="504360" y="1769040"/>
            <a:ext cx="9069480" cy="387612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SPARC Solaris</a:t>
            </a:r>
            <a:r>
              <a:rPr b="0" lang="en-US" sz="2000" spc="-1" strike="noStrike">
                <a:solidFill>
                  <a:srgbClr val="000000"/>
                </a:solidFill>
                <a:latin typeface="Meiryo UI"/>
                <a:ea typeface="Meiryo UI"/>
              </a:rPr>
              <a:t>用の検査シナリオは、「</a:t>
            </a:r>
            <a:r>
              <a:rPr b="0" lang="en-US" sz="2000" spc="-1" strike="noStrike">
                <a:solidFill>
                  <a:srgbClr val="000000"/>
                </a:solidFill>
                <a:latin typeface="Meiryo UI"/>
                <a:ea typeface="Meiryo UI"/>
              </a:rPr>
              <a:t>.\template\Solaris</a:t>
            </a:r>
            <a:r>
              <a:rPr b="0" lang="en-US" sz="2000" spc="-1" strike="noStrike">
                <a:solidFill>
                  <a:srgbClr val="000000"/>
                </a:solidFill>
                <a:latin typeface="Meiryo UI"/>
                <a:ea typeface="Meiryo UI"/>
              </a:rPr>
              <a:t>」の下に保存しており、以下</a:t>
            </a:r>
            <a:r>
              <a:rPr b="0" lang="en-US" sz="2000" spc="-1" strike="noStrike">
                <a:solidFill>
                  <a:srgbClr val="000000"/>
                </a:solidFill>
                <a:latin typeface="Meiryo UI"/>
                <a:ea typeface="Meiryo UI"/>
              </a:rPr>
              <a:t>2</a:t>
            </a:r>
            <a:r>
              <a:rPr b="0" lang="en-US" sz="2000" spc="-1" strike="noStrike">
                <a:solidFill>
                  <a:srgbClr val="000000"/>
                </a:solidFill>
                <a:latin typeface="Meiryo UI"/>
                <a:ea typeface="Meiryo UI"/>
              </a:rPr>
              <a:t>つの検査シートがあります</a:t>
            </a:r>
            <a:endParaRPr b="0" lang="en-US" sz="2000" spc="-1" strike="noStrike">
              <a:latin typeface="Arial"/>
            </a:endParaRPr>
          </a:p>
          <a:p>
            <a:pPr lvl="1" marL="888840" indent="-321480">
              <a:lnSpc>
                <a:spcPct val="100000"/>
              </a:lnSpc>
              <a:buClr>
                <a:srgbClr val="000000"/>
              </a:buClr>
              <a:buFont typeface="Wingdings" charset="2"/>
              <a:buChar char=""/>
            </a:pPr>
            <a:r>
              <a:rPr b="0" lang="en-US" sz="2000" spc="-1" strike="noStrike">
                <a:solidFill>
                  <a:srgbClr val="000000"/>
                </a:solidFill>
                <a:latin typeface="Meiryo UI"/>
                <a:ea typeface="Meiryo UI"/>
              </a:rPr>
              <a:t>template/Solaris/Solaris</a:t>
            </a:r>
            <a:r>
              <a:rPr b="0" lang="en-US" sz="2000" spc="-1" strike="noStrike">
                <a:solidFill>
                  <a:srgbClr val="000000"/>
                </a:solidFill>
                <a:latin typeface="Meiryo UI"/>
                <a:ea typeface="Meiryo UI"/>
              </a:rPr>
              <a:t>チェックシート</a:t>
            </a:r>
            <a:r>
              <a:rPr b="0" lang="en-US" sz="2000" spc="-1" strike="noStrike">
                <a:solidFill>
                  <a:srgbClr val="000000"/>
                </a:solidFill>
                <a:latin typeface="Meiryo UI"/>
                <a:ea typeface="Meiryo UI"/>
              </a:rPr>
              <a:t>.xlsx</a:t>
            </a:r>
            <a:r>
              <a:rPr b="0" lang="en-US" sz="2000" spc="-1" strike="noStrike">
                <a:solidFill>
                  <a:srgbClr val="000000"/>
                </a:solidFill>
                <a:latin typeface="Meiryo UI"/>
                <a:ea typeface="Meiryo UI"/>
              </a:rPr>
              <a:t>	</a:t>
            </a:r>
            <a:r>
              <a:rPr b="0" lang="en-US" sz="2000" spc="-1" strike="noStrike">
                <a:solidFill>
                  <a:srgbClr val="000000"/>
                </a:solidFill>
                <a:latin typeface="Meiryo UI"/>
                <a:ea typeface="Meiryo UI"/>
              </a:rPr>
              <a:t>OS</a:t>
            </a:r>
            <a:r>
              <a:rPr b="0" lang="en-US" sz="2000" spc="-1" strike="noStrike">
                <a:solidFill>
                  <a:srgbClr val="000000"/>
                </a:solidFill>
                <a:latin typeface="Meiryo UI"/>
                <a:ea typeface="Meiryo UI"/>
              </a:rPr>
              <a:t>検査用</a:t>
            </a:r>
            <a:endParaRPr b="0" lang="en-US" sz="2000" spc="-1" strike="noStrike">
              <a:latin typeface="Arial"/>
            </a:endParaRPr>
          </a:p>
          <a:p>
            <a:pPr lvl="1" marL="888840" indent="-321480">
              <a:lnSpc>
                <a:spcPct val="100000"/>
              </a:lnSpc>
              <a:buClr>
                <a:srgbClr val="000000"/>
              </a:buClr>
              <a:buFont typeface="Wingdings" charset="2"/>
              <a:buChar char=""/>
            </a:pPr>
            <a:r>
              <a:rPr b="0" lang="en-US" sz="2000" spc="-1" strike="noStrike">
                <a:solidFill>
                  <a:srgbClr val="000000"/>
                </a:solidFill>
                <a:latin typeface="Meiryo UI"/>
                <a:ea typeface="Meiryo UI"/>
              </a:rPr>
              <a:t>template/Solaris/XSCF</a:t>
            </a:r>
            <a:r>
              <a:rPr b="0" lang="en-US" sz="2000" spc="-1" strike="noStrike">
                <a:solidFill>
                  <a:srgbClr val="000000"/>
                </a:solidFill>
                <a:latin typeface="Meiryo UI"/>
                <a:ea typeface="Meiryo UI"/>
              </a:rPr>
              <a:t>チェックシート</a:t>
            </a:r>
            <a:r>
              <a:rPr b="0" lang="en-US" sz="2000" spc="-1" strike="noStrike">
                <a:solidFill>
                  <a:srgbClr val="000000"/>
                </a:solidFill>
                <a:latin typeface="Meiryo UI"/>
                <a:ea typeface="Meiryo UI"/>
              </a:rPr>
              <a:t>.xlsx</a:t>
            </a:r>
            <a:r>
              <a:rPr b="0" lang="en-US" sz="2000" spc="-1" strike="noStrike">
                <a:solidFill>
                  <a:srgbClr val="000000"/>
                </a:solidFill>
                <a:latin typeface="Meiryo UI"/>
                <a:ea typeface="Meiryo UI"/>
              </a:rPr>
              <a:t>	</a:t>
            </a:r>
            <a:r>
              <a:rPr b="0" lang="en-US" sz="2000" spc="-1" strike="noStrike">
                <a:solidFill>
                  <a:srgbClr val="000000"/>
                </a:solidFill>
                <a:latin typeface="Meiryo UI"/>
                <a:ea typeface="Meiryo UI"/>
              </a:rPr>
              <a:t>HW</a:t>
            </a:r>
            <a:r>
              <a:rPr b="0" lang="en-US" sz="2000" spc="-1" strike="noStrike">
                <a:solidFill>
                  <a:srgbClr val="000000"/>
                </a:solidFill>
                <a:latin typeface="Meiryo UI"/>
                <a:ea typeface="Meiryo UI"/>
              </a:rPr>
              <a:t>検査用</a:t>
            </a:r>
            <a:br/>
            <a:r>
              <a:rPr b="0" lang="en-US" sz="2000" spc="-1" strike="noStrike">
                <a:solidFill>
                  <a:srgbClr val="000000"/>
                </a:solidFill>
                <a:latin typeface="Meiryo UI"/>
              </a:rPr>
              <a:t> </a:t>
            </a:r>
            <a:endParaRPr b="0" lang="en-US" sz="2000" spc="-1" strike="noStrike">
              <a:latin typeface="Arial"/>
            </a:endParaRPr>
          </a:p>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初めに、「</a:t>
            </a:r>
            <a:r>
              <a:rPr b="0" lang="en-US" sz="2000" spc="-1" strike="noStrike">
                <a:solidFill>
                  <a:srgbClr val="000000"/>
                </a:solidFill>
                <a:latin typeface="Meiryo UI"/>
                <a:ea typeface="Meiryo UI"/>
              </a:rPr>
              <a:t>.\template\Solaris\Solaris</a:t>
            </a:r>
            <a:r>
              <a:rPr b="0" lang="en-US" sz="2000" spc="-1" strike="noStrike">
                <a:solidFill>
                  <a:srgbClr val="000000"/>
                </a:solidFill>
                <a:latin typeface="Meiryo UI"/>
                <a:ea typeface="Meiryo UI"/>
              </a:rPr>
              <a:t>チェックシート</a:t>
            </a:r>
            <a:r>
              <a:rPr b="0" lang="en-US" sz="2000" spc="-1" strike="noStrike">
                <a:solidFill>
                  <a:srgbClr val="000000"/>
                </a:solidFill>
                <a:latin typeface="Meiryo UI"/>
                <a:ea typeface="Meiryo UI"/>
              </a:rPr>
              <a:t>.xlsx</a:t>
            </a:r>
            <a:r>
              <a:rPr b="0" lang="en-US" sz="2000" spc="-1" strike="noStrike">
                <a:solidFill>
                  <a:srgbClr val="000000"/>
                </a:solidFill>
                <a:latin typeface="Meiryo UI"/>
                <a:ea typeface="Meiryo UI"/>
              </a:rPr>
              <a:t>」を編集します</a:t>
            </a:r>
            <a:endParaRPr b="0" lang="en-US" sz="2000" spc="-1" strike="noStrike">
              <a:latin typeface="Arial"/>
            </a:endParaRPr>
          </a:p>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シート「検査対象」を選択し、検査対象サーバの情報を入力します</a:t>
            </a:r>
            <a:endParaRPr b="0" lang="en-US" sz="2000" spc="-1" strike="noStrike">
              <a:latin typeface="Arial"/>
            </a:endParaRPr>
          </a:p>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「検査ドメイン」に”</a:t>
            </a:r>
            <a:r>
              <a:rPr b="0" lang="en-US" sz="2000" spc="-1" strike="noStrike">
                <a:solidFill>
                  <a:srgbClr val="000000"/>
                </a:solidFill>
                <a:latin typeface="Meiryo UI"/>
                <a:ea typeface="Meiryo UI"/>
              </a:rPr>
              <a:t>Solaris”</a:t>
            </a:r>
            <a:r>
              <a:rPr b="0" lang="en-US" sz="2000" spc="-1" strike="noStrike">
                <a:solidFill>
                  <a:srgbClr val="000000"/>
                </a:solidFill>
                <a:latin typeface="Meiryo UI"/>
                <a:ea typeface="Meiryo UI"/>
              </a:rPr>
              <a:t>を入力してください</a:t>
            </a:r>
            <a:endParaRPr b="0" lang="en-US" sz="2000" spc="-1" strike="noStrike">
              <a:latin typeface="Arial"/>
            </a:endParaRPr>
          </a:p>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各項目の入力手順は</a:t>
            </a:r>
            <a:r>
              <a:rPr b="0" lang="en-US" sz="2000" spc="-1" strike="noStrike">
                <a:solidFill>
                  <a:srgbClr val="000000"/>
                </a:solidFill>
                <a:latin typeface="Meiryo UI"/>
                <a:ea typeface="Meiryo UI"/>
              </a:rPr>
              <a:t>Linux</a:t>
            </a:r>
            <a:r>
              <a:rPr b="0" lang="en-US" sz="2000" spc="-1" strike="noStrike">
                <a:solidFill>
                  <a:srgbClr val="000000"/>
                </a:solidFill>
                <a:latin typeface="Meiryo UI"/>
                <a:ea typeface="Meiryo UI"/>
              </a:rPr>
              <a:t>検査と同じとなります</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config.groovy</a:t>
            </a:r>
            <a:r>
              <a:rPr b="0" lang="en-US" sz="4400" spc="-1" strike="noStrike">
                <a:solidFill>
                  <a:srgbClr val="000000"/>
                </a:solidFill>
                <a:latin typeface="Meiryo UI"/>
                <a:ea typeface="Meiryo UI"/>
              </a:rPr>
              <a:t>の編集</a:t>
            </a:r>
            <a:endParaRPr b="0" lang="en-US" sz="4400" spc="-1" strike="noStrike">
              <a:latin typeface="Arial"/>
            </a:endParaRPr>
          </a:p>
        </p:txBody>
      </p:sp>
      <p:sp>
        <p:nvSpPr>
          <p:cNvPr id="548" name="CustomShape 2"/>
          <p:cNvSpPr/>
          <p:nvPr/>
        </p:nvSpPr>
        <p:spPr>
          <a:xfrm>
            <a:off x="504360" y="1682640"/>
            <a:ext cx="9070560" cy="35892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notepad++</a:t>
            </a:r>
            <a:r>
              <a:rPr b="0" lang="en-US" sz="1800" spc="-1" strike="noStrike">
                <a:solidFill>
                  <a:srgbClr val="000000"/>
                </a:solidFill>
                <a:latin typeface="Meiryo UI"/>
                <a:ea typeface="Meiryo UI"/>
              </a:rPr>
              <a:t>などで「</a:t>
            </a:r>
            <a:r>
              <a:rPr b="0" lang="en-US" sz="1800" spc="-1" strike="noStrike">
                <a:solidFill>
                  <a:srgbClr val="000000"/>
                </a:solidFill>
                <a:latin typeface="Meiryo UI"/>
                <a:ea typeface="Meiryo UI"/>
              </a:rPr>
              <a:t>.\template\Solaris\config_solaris.groovy</a:t>
            </a:r>
            <a:r>
              <a:rPr b="0" lang="en-US" sz="1800" spc="-1" strike="noStrike">
                <a:solidFill>
                  <a:srgbClr val="000000"/>
                </a:solidFill>
                <a:latin typeface="Meiryo UI"/>
                <a:ea typeface="Meiryo UI"/>
              </a:rPr>
              <a:t>」 を開き、以下の行の接続アカウント情報を編集します</a:t>
            </a:r>
            <a:endParaRPr b="0" lang="en-US" sz="1800" spc="-1" strike="noStrike">
              <a:latin typeface="Arial"/>
            </a:endParaRPr>
          </a:p>
        </p:txBody>
      </p:sp>
      <p:sp>
        <p:nvSpPr>
          <p:cNvPr id="549" name="CustomShape 3"/>
          <p:cNvSpPr/>
          <p:nvPr/>
        </p:nvSpPr>
        <p:spPr>
          <a:xfrm>
            <a:off x="864360" y="2703600"/>
            <a:ext cx="7918560" cy="9730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Meiryo UI"/>
                <a:ea typeface="Meiryo UI"/>
              </a:rPr>
              <a:t>// Solaris </a:t>
            </a:r>
            <a:r>
              <a:rPr b="0" lang="en-US" sz="1400" spc="-1" strike="noStrike">
                <a:solidFill>
                  <a:srgbClr val="000000"/>
                </a:solidFill>
                <a:latin typeface="Meiryo UI"/>
                <a:ea typeface="Meiryo UI"/>
              </a:rPr>
              <a:t>接続情報</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Meiryo UI"/>
                <a:ea typeface="Meiryo UI"/>
              </a:rPr>
              <a:t>account.Solaris.Test.user      = 'guest‘</a:t>
            </a:r>
            <a:endParaRPr b="0" lang="en-US" sz="1400" spc="-1" strike="noStrike">
              <a:latin typeface="Arial"/>
            </a:endParaRPr>
          </a:p>
          <a:p>
            <a:pPr>
              <a:lnSpc>
                <a:spcPct val="100000"/>
              </a:lnSpc>
            </a:pPr>
            <a:r>
              <a:rPr b="0" lang="en-US" sz="1400" spc="-1" strike="noStrike">
                <a:solidFill>
                  <a:srgbClr val="000000"/>
                </a:solidFill>
                <a:latin typeface="Meiryo UI"/>
                <a:ea typeface="Meiryo UI"/>
              </a:rPr>
              <a:t>account.Solaris.Test.password  = 'guest000'</a:t>
            </a:r>
            <a:endParaRPr b="0" lang="en-US" sz="1400" spc="-1" strike="noStrike">
              <a:latin typeface="Arial"/>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SPARC Solaris</a:t>
            </a:r>
            <a:r>
              <a:rPr b="0" lang="en-US" sz="4400" spc="-1" strike="noStrike">
                <a:solidFill>
                  <a:srgbClr val="000000"/>
                </a:solidFill>
                <a:latin typeface="Meiryo UI"/>
                <a:ea typeface="Meiryo UI"/>
              </a:rPr>
              <a:t>検査実行</a:t>
            </a:r>
            <a:r>
              <a:rPr b="0" lang="en-US" sz="4400" spc="-1" strike="noStrike">
                <a:solidFill>
                  <a:srgbClr val="000000"/>
                </a:solidFill>
                <a:latin typeface="Meiryo UI"/>
                <a:ea typeface="Meiryo UI"/>
              </a:rPr>
              <a:t>1</a:t>
            </a:r>
            <a:endParaRPr b="0" lang="en-US" sz="4400" spc="-1" strike="noStrike">
              <a:latin typeface="Arial"/>
            </a:endParaRPr>
          </a:p>
        </p:txBody>
      </p:sp>
      <p:sp>
        <p:nvSpPr>
          <p:cNvPr id="551" name="CustomShape 2"/>
          <p:cNvSpPr/>
          <p:nvPr/>
        </p:nvSpPr>
        <p:spPr>
          <a:xfrm>
            <a:off x="504360" y="1768320"/>
            <a:ext cx="9070560" cy="60624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PowerShell</a:t>
            </a:r>
            <a:r>
              <a:rPr b="0" lang="en-US" sz="1800" spc="-1" strike="noStrike">
                <a:solidFill>
                  <a:srgbClr val="000000"/>
                </a:solidFill>
                <a:latin typeface="Meiryo UI"/>
                <a:ea typeface="Meiryo UI"/>
              </a:rPr>
              <a:t>を開いて、プロジェクトディレクトリに移動して、</a:t>
            </a:r>
            <a:r>
              <a:rPr b="0" lang="en-US" sz="1800" spc="-1" strike="noStrike">
                <a:solidFill>
                  <a:srgbClr val="000000"/>
                </a:solidFill>
                <a:latin typeface="Meiryo UI"/>
                <a:ea typeface="Meiryo UI"/>
              </a:rPr>
              <a:t>getconfig </a:t>
            </a:r>
            <a:r>
              <a:rPr b="0" lang="en-US" sz="1800" spc="-1" strike="noStrike">
                <a:solidFill>
                  <a:srgbClr val="000000"/>
                </a:solidFill>
                <a:latin typeface="Meiryo UI"/>
                <a:ea typeface="Meiryo UI"/>
              </a:rPr>
              <a:t>を実行します</a:t>
            </a:r>
            <a:br/>
            <a:r>
              <a:rPr b="0" lang="en-US" sz="1800" spc="-1" strike="noStrike">
                <a:solidFill>
                  <a:srgbClr val="000000"/>
                </a:solidFill>
                <a:latin typeface="Meiryo UI"/>
                <a:ea typeface="Meiryo UI"/>
              </a:rPr>
              <a:t> </a:t>
            </a:r>
            <a:r>
              <a:rPr b="0" lang="en-US" sz="1800" spc="-1" strike="noStrike">
                <a:solidFill>
                  <a:srgbClr val="000000"/>
                </a:solidFill>
                <a:latin typeface="Meiryo UI"/>
                <a:ea typeface="Meiryo UI"/>
              </a:rPr>
              <a:t>-c </a:t>
            </a:r>
            <a:r>
              <a:rPr b="0" lang="en-US" sz="1800" spc="-1" strike="noStrike">
                <a:solidFill>
                  <a:srgbClr val="000000"/>
                </a:solidFill>
                <a:latin typeface="Meiryo UI"/>
                <a:ea typeface="Meiryo UI"/>
              </a:rPr>
              <a:t>オプションで、</a:t>
            </a:r>
            <a:r>
              <a:rPr b="0" lang="en-US" sz="1800" spc="-1" strike="noStrike">
                <a:solidFill>
                  <a:srgbClr val="000000"/>
                </a:solidFill>
                <a:latin typeface="Meiryo UI"/>
                <a:ea typeface="Meiryo UI"/>
              </a:rPr>
              <a:t>config </a:t>
            </a:r>
            <a:r>
              <a:rPr b="0" lang="en-US" sz="1800" spc="-1" strike="noStrike">
                <a:solidFill>
                  <a:srgbClr val="000000"/>
                </a:solidFill>
                <a:latin typeface="Meiryo UI"/>
                <a:ea typeface="Meiryo UI"/>
              </a:rPr>
              <a:t>ファイルを指定します。</a:t>
            </a:r>
            <a:r>
              <a:rPr b="0" lang="en-US" sz="1800" spc="-1" strike="noStrike">
                <a:solidFill>
                  <a:srgbClr val="000000"/>
                </a:solidFill>
                <a:latin typeface="Meiryo UI"/>
                <a:ea typeface="Meiryo UI"/>
              </a:rPr>
              <a:t>-d </a:t>
            </a:r>
            <a:r>
              <a:rPr b="0" lang="en-US" sz="1800" spc="-1" strike="noStrike">
                <a:solidFill>
                  <a:srgbClr val="000000"/>
                </a:solidFill>
                <a:latin typeface="Meiryo UI"/>
                <a:ea typeface="Meiryo UI"/>
              </a:rPr>
              <a:t>オプションを追加して予行演習モードで実行します</a:t>
            </a:r>
            <a:br/>
            <a:br/>
            <a:r>
              <a:rPr b="0" lang="en-US" sz="1800" spc="-1" strike="noStrike">
                <a:solidFill>
                  <a:srgbClr val="000000"/>
                </a:solidFill>
                <a:latin typeface="Meiryo UI"/>
                <a:ea typeface="Meiryo UI"/>
              </a:rPr>
              <a:t>getconfig -c .\template\Solaris\config_solaris.groovy -d</a:t>
            </a:r>
            <a:endParaRPr b="0" lang="en-US" sz="1800" spc="-1" strike="noStrike">
              <a:latin typeface="Arial"/>
            </a:endParaRPr>
          </a:p>
        </p:txBody>
      </p:sp>
      <p:pic>
        <p:nvPicPr>
          <p:cNvPr id="552" name="図 1" descr=""/>
          <p:cNvPicPr/>
          <p:nvPr/>
        </p:nvPicPr>
        <p:blipFill>
          <a:blip r:embed="rId1"/>
          <a:stretch/>
        </p:blipFill>
        <p:spPr>
          <a:xfrm>
            <a:off x="916200" y="3564720"/>
            <a:ext cx="8247600" cy="3475800"/>
          </a:xfrm>
          <a:prstGeom prst="rect">
            <a:avLst/>
          </a:prstGeom>
          <a:ln>
            <a:noFill/>
          </a:ln>
        </p:spPr>
      </p:pic>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SPARC Solaris</a:t>
            </a:r>
            <a:r>
              <a:rPr b="0" lang="en-US" sz="4400" spc="-1" strike="noStrike">
                <a:solidFill>
                  <a:srgbClr val="000000"/>
                </a:solidFill>
                <a:latin typeface="Meiryo UI"/>
                <a:ea typeface="Meiryo UI"/>
              </a:rPr>
              <a:t>検査実行</a:t>
            </a:r>
            <a:r>
              <a:rPr b="0" lang="en-US" sz="4400" spc="-1" strike="noStrike">
                <a:solidFill>
                  <a:srgbClr val="000000"/>
                </a:solidFill>
                <a:latin typeface="Meiryo UI"/>
                <a:ea typeface="Meiryo UI"/>
              </a:rPr>
              <a:t>2</a:t>
            </a:r>
            <a:endParaRPr b="0" lang="en-US" sz="4400" spc="-1" strike="noStrike">
              <a:latin typeface="Arial"/>
            </a:endParaRPr>
          </a:p>
        </p:txBody>
      </p:sp>
      <p:sp>
        <p:nvSpPr>
          <p:cNvPr id="554" name="CustomShape 2"/>
          <p:cNvSpPr/>
          <p:nvPr/>
        </p:nvSpPr>
        <p:spPr>
          <a:xfrm>
            <a:off x="504360" y="4648680"/>
            <a:ext cx="9070560" cy="60552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Excel</a:t>
            </a:r>
            <a:r>
              <a:rPr b="0" lang="en-US" sz="1800" spc="-1" strike="noStrike">
                <a:solidFill>
                  <a:srgbClr val="000000"/>
                </a:solidFill>
                <a:latin typeface="Meiryo UI"/>
                <a:ea typeface="Meiryo UI"/>
              </a:rPr>
              <a:t>検査結果の確認ができたら”</a:t>
            </a:r>
            <a:r>
              <a:rPr b="0" lang="en-US" sz="1800" spc="-1" strike="noStrike">
                <a:solidFill>
                  <a:srgbClr val="000000"/>
                </a:solidFill>
                <a:latin typeface="Meiryo UI"/>
                <a:ea typeface="Meiryo UI"/>
              </a:rPr>
              <a:t>getconfig -u local”</a:t>
            </a:r>
            <a:r>
              <a:rPr b="0" lang="en-US" sz="1800" spc="-1" strike="noStrike">
                <a:solidFill>
                  <a:srgbClr val="000000"/>
                </a:solidFill>
                <a:latin typeface="Meiryo UI"/>
                <a:ea typeface="Meiryo UI"/>
              </a:rPr>
              <a:t>でローカルデータベースに検査結果を登録します</a:t>
            </a:r>
            <a:br/>
            <a:br/>
            <a:r>
              <a:rPr b="0" lang="en-US" sz="1800" spc="-1" strike="noStrike">
                <a:solidFill>
                  <a:srgbClr val="000000"/>
                </a:solidFill>
                <a:latin typeface="Meiryo UI"/>
                <a:ea typeface="Meiryo UI"/>
              </a:rPr>
              <a:t>getconfig -c .\template\Solaris\config_solaris.groovy -u local</a:t>
            </a:r>
            <a:endParaRPr b="0" lang="en-US" sz="1800" spc="-1" strike="noStrike">
              <a:latin typeface="Arial"/>
            </a:endParaRPr>
          </a:p>
        </p:txBody>
      </p:sp>
      <p:pic>
        <p:nvPicPr>
          <p:cNvPr id="555" name="図 306" descr=""/>
          <p:cNvPicPr/>
          <p:nvPr/>
        </p:nvPicPr>
        <p:blipFill>
          <a:blip r:embed="rId1"/>
          <a:stretch/>
        </p:blipFill>
        <p:spPr>
          <a:xfrm>
            <a:off x="864360" y="6027480"/>
            <a:ext cx="7450560" cy="1152000"/>
          </a:xfrm>
          <a:prstGeom prst="rect">
            <a:avLst/>
          </a:prstGeom>
          <a:ln>
            <a:noFill/>
          </a:ln>
        </p:spPr>
      </p:pic>
      <p:sp>
        <p:nvSpPr>
          <p:cNvPr id="556" name="CustomShape 3"/>
          <p:cNvSpPr/>
          <p:nvPr/>
        </p:nvSpPr>
        <p:spPr>
          <a:xfrm>
            <a:off x="504360" y="1656000"/>
            <a:ext cx="9070560" cy="60624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実行後、プロジェクトディレクトリ下の</a:t>
            </a:r>
            <a:r>
              <a:rPr b="0" lang="en-US" sz="1800" spc="-1" strike="noStrike">
                <a:solidFill>
                  <a:srgbClr val="000000"/>
                </a:solidFill>
                <a:latin typeface="Meiryo UI"/>
                <a:ea typeface="Meiryo UI"/>
              </a:rPr>
              <a:t>build</a:t>
            </a:r>
            <a:r>
              <a:rPr b="0" lang="en-US" sz="1800" spc="-1" strike="noStrike">
                <a:solidFill>
                  <a:srgbClr val="000000"/>
                </a:solidFill>
                <a:latin typeface="Meiryo UI"/>
                <a:ea typeface="Meiryo UI"/>
              </a:rPr>
              <a:t>の下に生成された</a:t>
            </a:r>
            <a:r>
              <a:rPr b="0" lang="en-US" sz="1800" spc="-1" strike="noStrike">
                <a:solidFill>
                  <a:srgbClr val="000000"/>
                </a:solidFill>
                <a:latin typeface="Meiryo UI"/>
                <a:ea typeface="Meiryo UI"/>
              </a:rPr>
              <a:t>Excel</a:t>
            </a:r>
            <a:r>
              <a:rPr b="0" lang="en-US" sz="1800" spc="-1" strike="noStrike">
                <a:solidFill>
                  <a:srgbClr val="000000"/>
                </a:solidFill>
                <a:latin typeface="Meiryo UI"/>
                <a:ea typeface="Meiryo UI"/>
              </a:rPr>
              <a:t>検査結果を開いて結果を確認します</a:t>
            </a:r>
            <a:endParaRPr b="0" lang="en-US" sz="1800" spc="-1" strike="noStrike">
              <a:latin typeface="Arial"/>
            </a:endParaRPr>
          </a:p>
        </p:txBody>
      </p:sp>
      <p:pic>
        <p:nvPicPr>
          <p:cNvPr id="557" name="図 308" descr=""/>
          <p:cNvPicPr/>
          <p:nvPr/>
        </p:nvPicPr>
        <p:blipFill>
          <a:blip r:embed="rId2"/>
          <a:stretch/>
        </p:blipFill>
        <p:spPr>
          <a:xfrm>
            <a:off x="822240" y="2304360"/>
            <a:ext cx="6016320" cy="2157840"/>
          </a:xfrm>
          <a:prstGeom prst="rect">
            <a:avLst/>
          </a:prstGeom>
          <a:ln>
            <a:noFill/>
          </a:ln>
        </p:spPr>
      </p:pic>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SPARC XSCF</a:t>
            </a:r>
            <a:r>
              <a:rPr b="0" lang="en-US" sz="4400" spc="-1" strike="noStrike">
                <a:solidFill>
                  <a:srgbClr val="000000"/>
                </a:solidFill>
                <a:latin typeface="Meiryo UI"/>
                <a:ea typeface="Meiryo UI"/>
              </a:rPr>
              <a:t>検査シート入力</a:t>
            </a:r>
            <a:endParaRPr b="0" lang="en-US" sz="4400" spc="-1" strike="noStrike">
              <a:latin typeface="Arial"/>
            </a:endParaRPr>
          </a:p>
        </p:txBody>
      </p:sp>
      <p:sp>
        <p:nvSpPr>
          <p:cNvPr id="559" name="CustomShape 2"/>
          <p:cNvSpPr/>
          <p:nvPr/>
        </p:nvSpPr>
        <p:spPr>
          <a:xfrm>
            <a:off x="504360" y="1769040"/>
            <a:ext cx="9069480" cy="132480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プロジェクトディレクトリに移動し、「</a:t>
            </a:r>
            <a:r>
              <a:rPr b="0" lang="en-US" sz="2000" spc="-1" strike="noStrike">
                <a:solidFill>
                  <a:srgbClr val="000000"/>
                </a:solidFill>
                <a:latin typeface="Meiryo UI"/>
                <a:ea typeface="Meiryo UI"/>
              </a:rPr>
              <a:t>.\template\Solaris\XSCF</a:t>
            </a:r>
            <a:r>
              <a:rPr b="0" lang="en-US" sz="2000" spc="-1" strike="noStrike">
                <a:solidFill>
                  <a:srgbClr val="000000"/>
                </a:solidFill>
                <a:latin typeface="Meiryo UI"/>
                <a:ea typeface="Meiryo UI"/>
              </a:rPr>
              <a:t>チェックシート</a:t>
            </a:r>
            <a:r>
              <a:rPr b="0" lang="en-US" sz="2000" spc="-1" strike="noStrike">
                <a:solidFill>
                  <a:srgbClr val="000000"/>
                </a:solidFill>
                <a:latin typeface="Meiryo UI"/>
                <a:ea typeface="Meiryo UI"/>
              </a:rPr>
              <a:t>.xlsx</a:t>
            </a:r>
            <a:r>
              <a:rPr b="0" lang="en-US" sz="2000" spc="-1" strike="noStrike">
                <a:solidFill>
                  <a:srgbClr val="000000"/>
                </a:solidFill>
                <a:latin typeface="Meiryo UI"/>
                <a:ea typeface="Meiryo UI"/>
              </a:rPr>
              <a:t>」を編集します</a:t>
            </a:r>
            <a:endParaRPr b="0" lang="en-US" sz="2000" spc="-1" strike="noStrike">
              <a:latin typeface="Arial"/>
            </a:endParaRPr>
          </a:p>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シート「検査対象」の入力列に 検査対象の</a:t>
            </a:r>
            <a:r>
              <a:rPr b="0" lang="en-US" sz="2000" spc="-1" strike="noStrike">
                <a:solidFill>
                  <a:srgbClr val="000000"/>
                </a:solidFill>
                <a:latin typeface="Meiryo UI"/>
                <a:ea typeface="Meiryo UI"/>
              </a:rPr>
              <a:t>SPARC XSCF</a:t>
            </a:r>
            <a:r>
              <a:rPr b="0" lang="en-US" sz="2000" spc="-1" strike="noStrike">
                <a:solidFill>
                  <a:srgbClr val="000000"/>
                </a:solidFill>
                <a:latin typeface="Meiryo UI"/>
                <a:ea typeface="Meiryo UI"/>
              </a:rPr>
              <a:t>インターフェースの情報を入力します</a:t>
            </a:r>
            <a:endParaRPr b="0" lang="en-US" sz="2000" spc="-1" strike="noStrike">
              <a:latin typeface="Arial"/>
            </a:endParaRPr>
          </a:p>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はじめに「検査ドメイン」に”</a:t>
            </a:r>
            <a:r>
              <a:rPr b="0" lang="en-US" sz="2000" spc="-1" strike="noStrike">
                <a:solidFill>
                  <a:srgbClr val="000000"/>
                </a:solidFill>
                <a:latin typeface="Meiryo UI"/>
                <a:ea typeface="Meiryo UI"/>
              </a:rPr>
              <a:t>XSCF”</a:t>
            </a:r>
            <a:r>
              <a:rPr b="0" lang="en-US" sz="2000" spc="-1" strike="noStrike">
                <a:solidFill>
                  <a:srgbClr val="000000"/>
                </a:solidFill>
                <a:latin typeface="Meiryo UI"/>
                <a:ea typeface="Meiryo UI"/>
              </a:rPr>
              <a:t>を入力してください</a:t>
            </a:r>
            <a:endParaRPr b="0" lang="en-US" sz="2000" spc="-1" strike="noStrike">
              <a:latin typeface="Arial"/>
            </a:endParaRPr>
          </a:p>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各項目の入力手順は</a:t>
            </a:r>
            <a:r>
              <a:rPr b="0" lang="en-US" sz="2000" spc="-1" strike="noStrike">
                <a:solidFill>
                  <a:srgbClr val="000000"/>
                </a:solidFill>
                <a:latin typeface="Meiryo UI"/>
                <a:ea typeface="Meiryo UI"/>
              </a:rPr>
              <a:t>SPARC Solaris </a:t>
            </a:r>
            <a:r>
              <a:rPr b="0" lang="en-US" sz="2000" spc="-1" strike="noStrike">
                <a:solidFill>
                  <a:srgbClr val="000000"/>
                </a:solidFill>
                <a:latin typeface="Meiryo UI"/>
                <a:ea typeface="Meiryo UI"/>
              </a:rPr>
              <a:t>検査と同じとなります</a:t>
            </a:r>
            <a:br/>
            <a:r>
              <a:rPr b="0" lang="en-US" sz="2000" spc="-1" strike="noStrike">
                <a:solidFill>
                  <a:srgbClr val="000000"/>
                </a:solidFill>
                <a:latin typeface="Meiryo UI"/>
              </a:rPr>
              <a:t> </a:t>
            </a:r>
            <a:endParaRPr b="0" lang="en-US" sz="2000" spc="-1" strike="noStrike">
              <a:latin typeface="Arial"/>
            </a:endParaRPr>
          </a:p>
          <a:p>
            <a:pPr marL="109800">
              <a:lnSpc>
                <a:spcPct val="100000"/>
              </a:lnSpc>
            </a:pPr>
            <a:r>
              <a:rPr b="0" lang="en-US" sz="2000" spc="-1" strike="noStrike">
                <a:solidFill>
                  <a:srgbClr val="000000"/>
                </a:solidFill>
                <a:latin typeface="Meiryo UI"/>
                <a:ea typeface="Meiryo UI"/>
              </a:rPr>
              <a:t>(</a:t>
            </a:r>
            <a:r>
              <a:rPr b="0" lang="en-US" sz="2000" spc="-1" strike="noStrike">
                <a:solidFill>
                  <a:srgbClr val="000000"/>
                </a:solidFill>
                <a:latin typeface="Meiryo UI"/>
                <a:ea typeface="Meiryo UI"/>
              </a:rPr>
              <a:t>注意</a:t>
            </a:r>
            <a:r>
              <a:rPr b="0" lang="en-US" sz="2000" spc="-1" strike="noStrike">
                <a:solidFill>
                  <a:srgbClr val="000000"/>
                </a:solidFill>
                <a:latin typeface="Meiryo UI"/>
                <a:ea typeface="Meiryo UI"/>
              </a:rPr>
              <a:t>) </a:t>
            </a:r>
            <a:r>
              <a:rPr b="0" lang="en-US" sz="2000" spc="-1" strike="noStrike">
                <a:solidFill>
                  <a:srgbClr val="000000"/>
                </a:solidFill>
                <a:latin typeface="Meiryo UI"/>
                <a:ea typeface="Meiryo UI"/>
              </a:rPr>
              <a:t>「対象サーバ」の入力は、前頁の</a:t>
            </a:r>
            <a:r>
              <a:rPr b="0" lang="en-US" sz="2000" spc="-1" strike="noStrike">
                <a:solidFill>
                  <a:srgbClr val="000000"/>
                </a:solidFill>
                <a:latin typeface="Meiryo UI"/>
                <a:ea typeface="Meiryo UI"/>
              </a:rPr>
              <a:t>SPARC Solaris </a:t>
            </a:r>
            <a:r>
              <a:rPr b="0" lang="en-US" sz="2000" spc="-1" strike="noStrike">
                <a:solidFill>
                  <a:srgbClr val="000000"/>
                </a:solidFill>
                <a:latin typeface="Meiryo UI"/>
                <a:ea typeface="Meiryo UI"/>
              </a:rPr>
              <a:t>検査と同じホスト名を入力してください</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SPARC XSCF config.groovy</a:t>
            </a:r>
            <a:r>
              <a:rPr b="0" lang="en-US" sz="4400" spc="-1" strike="noStrike">
                <a:solidFill>
                  <a:srgbClr val="000000"/>
                </a:solidFill>
                <a:latin typeface="Meiryo UI"/>
                <a:ea typeface="Meiryo UI"/>
              </a:rPr>
              <a:t>の編集</a:t>
            </a:r>
            <a:endParaRPr b="0" lang="en-US" sz="4400" spc="-1" strike="noStrike">
              <a:latin typeface="Arial"/>
            </a:endParaRPr>
          </a:p>
        </p:txBody>
      </p:sp>
      <p:sp>
        <p:nvSpPr>
          <p:cNvPr id="561" name="CustomShape 2"/>
          <p:cNvSpPr/>
          <p:nvPr/>
        </p:nvSpPr>
        <p:spPr>
          <a:xfrm>
            <a:off x="504360" y="1682640"/>
            <a:ext cx="9070560" cy="35892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notepad++</a:t>
            </a:r>
            <a:r>
              <a:rPr b="0" lang="en-US" sz="1800" spc="-1" strike="noStrike">
                <a:solidFill>
                  <a:srgbClr val="000000"/>
                </a:solidFill>
                <a:latin typeface="Meiryo UI"/>
                <a:ea typeface="Meiryo UI"/>
              </a:rPr>
              <a:t>などで「</a:t>
            </a:r>
            <a:r>
              <a:rPr b="0" lang="en-US" sz="1800" spc="-1" strike="noStrike">
                <a:solidFill>
                  <a:srgbClr val="000000"/>
                </a:solidFill>
                <a:latin typeface="Meiryo UI"/>
                <a:ea typeface="Meiryo UI"/>
              </a:rPr>
              <a:t>.\template\Solaris\xscf_config.groovy</a:t>
            </a:r>
            <a:r>
              <a:rPr b="0" lang="en-US" sz="1800" spc="-1" strike="noStrike">
                <a:solidFill>
                  <a:srgbClr val="000000"/>
                </a:solidFill>
                <a:latin typeface="Meiryo UI"/>
                <a:ea typeface="Meiryo UI"/>
              </a:rPr>
              <a:t>」 を開き、以下の行の接続アカウント情報を編集します</a:t>
            </a:r>
            <a:endParaRPr b="0" lang="en-US" sz="1800" spc="-1" strike="noStrike">
              <a:latin typeface="Arial"/>
            </a:endParaRPr>
          </a:p>
        </p:txBody>
      </p:sp>
      <p:sp>
        <p:nvSpPr>
          <p:cNvPr id="562" name="CustomShape 3"/>
          <p:cNvSpPr/>
          <p:nvPr/>
        </p:nvSpPr>
        <p:spPr>
          <a:xfrm>
            <a:off x="864360" y="2338200"/>
            <a:ext cx="7918560" cy="9730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Meiryo UI"/>
                <a:ea typeface="Meiryo UI"/>
              </a:rPr>
              <a:t>// XSCF </a:t>
            </a:r>
            <a:r>
              <a:rPr b="0" lang="en-US" sz="1400" spc="-1" strike="noStrike">
                <a:solidFill>
                  <a:srgbClr val="000000"/>
                </a:solidFill>
                <a:latin typeface="Meiryo UI"/>
                <a:ea typeface="Meiryo UI"/>
              </a:rPr>
              <a:t>接続情報</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Meiryo UI"/>
                <a:ea typeface="Meiryo UI"/>
              </a:rPr>
              <a:t>account.XSCF.Test.user      = 'guest‘</a:t>
            </a:r>
            <a:endParaRPr b="0" lang="en-US" sz="1400" spc="-1" strike="noStrike">
              <a:latin typeface="Arial"/>
            </a:endParaRPr>
          </a:p>
          <a:p>
            <a:pPr>
              <a:lnSpc>
                <a:spcPct val="100000"/>
              </a:lnSpc>
            </a:pPr>
            <a:r>
              <a:rPr b="0" lang="en-US" sz="1400" spc="-1" strike="noStrike">
                <a:solidFill>
                  <a:srgbClr val="000000"/>
                </a:solidFill>
                <a:latin typeface="Meiryo UI"/>
                <a:ea typeface="Meiryo UI"/>
              </a:rPr>
              <a:t>account.XSCF.Test.password  = 'guest000'</a:t>
            </a:r>
            <a:endParaRPr b="0" lang="en-US" sz="1400" spc="-1" strike="noStrike">
              <a:latin typeface="Arial"/>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SPARC XSCF</a:t>
            </a:r>
            <a:r>
              <a:rPr b="0" lang="en-US" sz="4400" spc="-1" strike="noStrike">
                <a:solidFill>
                  <a:srgbClr val="000000"/>
                </a:solidFill>
                <a:latin typeface="Meiryo UI"/>
                <a:ea typeface="Meiryo UI"/>
              </a:rPr>
              <a:t>検査実行</a:t>
            </a:r>
            <a:endParaRPr b="0" lang="en-US" sz="4400" spc="-1" strike="noStrike">
              <a:latin typeface="Arial"/>
            </a:endParaRPr>
          </a:p>
        </p:txBody>
      </p:sp>
      <p:sp>
        <p:nvSpPr>
          <p:cNvPr id="564" name="CustomShape 2"/>
          <p:cNvSpPr/>
          <p:nvPr/>
        </p:nvSpPr>
        <p:spPr>
          <a:xfrm>
            <a:off x="504360" y="1768320"/>
            <a:ext cx="9360000" cy="60624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600" spc="-1" strike="noStrike">
                <a:solidFill>
                  <a:srgbClr val="000000"/>
                </a:solidFill>
                <a:latin typeface="Meiryo UI"/>
                <a:ea typeface="Meiryo UI"/>
              </a:rPr>
              <a:t>PowerShell</a:t>
            </a:r>
            <a:r>
              <a:rPr b="0" lang="en-US" sz="1600" spc="-1" strike="noStrike">
                <a:solidFill>
                  <a:srgbClr val="000000"/>
                </a:solidFill>
                <a:latin typeface="Meiryo UI"/>
                <a:ea typeface="Meiryo UI"/>
              </a:rPr>
              <a:t>を開いて、プロジェクトディレクトリに移動して、</a:t>
            </a:r>
            <a:r>
              <a:rPr b="0" lang="en-US" sz="1600" spc="-1" strike="noStrike">
                <a:solidFill>
                  <a:srgbClr val="000000"/>
                </a:solidFill>
                <a:latin typeface="Meiryo UI"/>
                <a:ea typeface="Meiryo UI"/>
              </a:rPr>
              <a:t>getconfig </a:t>
            </a:r>
            <a:r>
              <a:rPr b="0" lang="en-US" sz="1600" spc="-1" strike="noStrike">
                <a:solidFill>
                  <a:srgbClr val="000000"/>
                </a:solidFill>
                <a:latin typeface="Meiryo UI"/>
                <a:ea typeface="Meiryo UI"/>
              </a:rPr>
              <a:t>を実行します</a:t>
            </a:r>
            <a:br/>
            <a:r>
              <a:rPr b="0" lang="en-US" sz="1600" spc="-1" strike="noStrike">
                <a:solidFill>
                  <a:srgbClr val="000000"/>
                </a:solidFill>
                <a:latin typeface="Meiryo UI"/>
                <a:ea typeface="Meiryo UI"/>
              </a:rPr>
              <a:t> </a:t>
            </a:r>
            <a:r>
              <a:rPr b="0" lang="en-US" sz="1600" spc="-1" strike="noStrike">
                <a:solidFill>
                  <a:srgbClr val="000000"/>
                </a:solidFill>
                <a:latin typeface="Meiryo UI"/>
                <a:ea typeface="Meiryo UI"/>
              </a:rPr>
              <a:t>-c </a:t>
            </a:r>
            <a:r>
              <a:rPr b="0" lang="en-US" sz="1600" spc="-1" strike="noStrike">
                <a:solidFill>
                  <a:srgbClr val="000000"/>
                </a:solidFill>
                <a:latin typeface="Meiryo UI"/>
                <a:ea typeface="Meiryo UI"/>
              </a:rPr>
              <a:t>オプションで、</a:t>
            </a:r>
            <a:r>
              <a:rPr b="0" lang="en-US" sz="1600" spc="-1" strike="noStrike">
                <a:solidFill>
                  <a:srgbClr val="000000"/>
                </a:solidFill>
                <a:latin typeface="Meiryo UI"/>
                <a:ea typeface="Meiryo UI"/>
              </a:rPr>
              <a:t>config </a:t>
            </a:r>
            <a:r>
              <a:rPr b="0" lang="en-US" sz="1600" spc="-1" strike="noStrike">
                <a:solidFill>
                  <a:srgbClr val="000000"/>
                </a:solidFill>
                <a:latin typeface="Meiryo UI"/>
                <a:ea typeface="Meiryo UI"/>
              </a:rPr>
              <a:t>ファイルを指定します。</a:t>
            </a:r>
            <a:r>
              <a:rPr b="0" lang="en-US" sz="1600" spc="-1" strike="noStrike">
                <a:solidFill>
                  <a:srgbClr val="000000"/>
                </a:solidFill>
                <a:latin typeface="Meiryo UI"/>
                <a:ea typeface="Meiryo UI"/>
              </a:rPr>
              <a:t>-d </a:t>
            </a:r>
            <a:r>
              <a:rPr b="0" lang="en-US" sz="1600" spc="-1" strike="noStrike">
                <a:solidFill>
                  <a:srgbClr val="000000"/>
                </a:solidFill>
                <a:latin typeface="Meiryo UI"/>
                <a:ea typeface="Meiryo UI"/>
              </a:rPr>
              <a:t>で予行演習モードで実行します</a:t>
            </a:r>
            <a:br/>
            <a:br/>
            <a:r>
              <a:rPr b="0" lang="en-US" sz="1600" spc="-1" strike="noStrike">
                <a:solidFill>
                  <a:srgbClr val="000000"/>
                </a:solidFill>
                <a:latin typeface="Meiryo UI"/>
                <a:ea typeface="Meiryo UI"/>
              </a:rPr>
              <a:t>getconfig -c .\template\Solaris\config_xscf.groovy -d</a:t>
            </a:r>
            <a:endParaRPr b="0" lang="en-US" sz="1600" spc="-1" strike="noStrike">
              <a:latin typeface="Arial"/>
            </a:endParaRPr>
          </a:p>
        </p:txBody>
      </p:sp>
      <p:sp>
        <p:nvSpPr>
          <p:cNvPr id="565" name="CustomShape 3"/>
          <p:cNvSpPr/>
          <p:nvPr/>
        </p:nvSpPr>
        <p:spPr>
          <a:xfrm>
            <a:off x="504360" y="5644440"/>
            <a:ext cx="9360000" cy="60552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600" spc="-1" strike="noStrike">
                <a:solidFill>
                  <a:srgbClr val="000000"/>
                </a:solidFill>
                <a:latin typeface="Meiryo UI"/>
                <a:ea typeface="Meiryo UI"/>
              </a:rPr>
              <a:t>Excel</a:t>
            </a:r>
            <a:r>
              <a:rPr b="0" lang="en-US" sz="1600" spc="-1" strike="noStrike">
                <a:solidFill>
                  <a:srgbClr val="000000"/>
                </a:solidFill>
                <a:latin typeface="Meiryo UI"/>
                <a:ea typeface="Meiryo UI"/>
              </a:rPr>
              <a:t>検査結果の確認ができたら”</a:t>
            </a:r>
            <a:r>
              <a:rPr b="0" lang="en-US" sz="1600" spc="-1" strike="noStrike">
                <a:solidFill>
                  <a:srgbClr val="000000"/>
                </a:solidFill>
                <a:latin typeface="Meiryo UI"/>
                <a:ea typeface="Meiryo UI"/>
              </a:rPr>
              <a:t>getconfig -u local”</a:t>
            </a:r>
            <a:r>
              <a:rPr b="0" lang="en-US" sz="1600" spc="-1" strike="noStrike">
                <a:solidFill>
                  <a:srgbClr val="000000"/>
                </a:solidFill>
                <a:latin typeface="Meiryo UI"/>
                <a:ea typeface="Meiryo UI"/>
              </a:rPr>
              <a:t>でローカルデータベースに検査結果を登録します</a:t>
            </a:r>
            <a:br/>
            <a:r>
              <a:rPr b="0" lang="en-US" sz="1600" spc="-1" strike="noStrike">
                <a:solidFill>
                  <a:srgbClr val="000000"/>
                </a:solidFill>
                <a:latin typeface="Meiryo UI"/>
                <a:ea typeface="Meiryo UI"/>
              </a:rPr>
              <a:t>getconfig -c .\template\Solaris\config_xscf.groovy -u local</a:t>
            </a:r>
            <a:endParaRPr b="0" lang="en-US" sz="1600" spc="-1" strike="noStrike">
              <a:latin typeface="Arial"/>
            </a:endParaRPr>
          </a:p>
        </p:txBody>
      </p:sp>
      <p:pic>
        <p:nvPicPr>
          <p:cNvPr id="566" name="図 306" descr=""/>
          <p:cNvPicPr/>
          <p:nvPr/>
        </p:nvPicPr>
        <p:blipFill>
          <a:blip r:embed="rId1"/>
          <a:stretch/>
        </p:blipFill>
        <p:spPr>
          <a:xfrm>
            <a:off x="864360" y="6314400"/>
            <a:ext cx="7688880" cy="1152000"/>
          </a:xfrm>
          <a:prstGeom prst="rect">
            <a:avLst/>
          </a:prstGeom>
          <a:ln>
            <a:noFill/>
          </a:ln>
        </p:spPr>
      </p:pic>
      <p:sp>
        <p:nvSpPr>
          <p:cNvPr id="567" name="CustomShape 4"/>
          <p:cNvSpPr/>
          <p:nvPr/>
        </p:nvSpPr>
        <p:spPr>
          <a:xfrm>
            <a:off x="504360" y="2984040"/>
            <a:ext cx="9360000" cy="60624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600" spc="-1" strike="noStrike">
                <a:solidFill>
                  <a:srgbClr val="000000"/>
                </a:solidFill>
                <a:latin typeface="Meiryo UI"/>
                <a:ea typeface="Meiryo UI"/>
              </a:rPr>
              <a:t>実行後、プロジェクトディレクトリ下の</a:t>
            </a:r>
            <a:r>
              <a:rPr b="0" lang="en-US" sz="1600" spc="-1" strike="noStrike">
                <a:solidFill>
                  <a:srgbClr val="000000"/>
                </a:solidFill>
                <a:latin typeface="Meiryo UI"/>
                <a:ea typeface="Meiryo UI"/>
              </a:rPr>
              <a:t>build</a:t>
            </a:r>
            <a:r>
              <a:rPr b="0" lang="en-US" sz="1600" spc="-1" strike="noStrike">
                <a:solidFill>
                  <a:srgbClr val="000000"/>
                </a:solidFill>
                <a:latin typeface="Meiryo UI"/>
                <a:ea typeface="Meiryo UI"/>
              </a:rPr>
              <a:t>の下に生成された</a:t>
            </a:r>
            <a:r>
              <a:rPr b="0" lang="en-US" sz="1600" spc="-1" strike="noStrike">
                <a:solidFill>
                  <a:srgbClr val="000000"/>
                </a:solidFill>
                <a:latin typeface="Meiryo UI"/>
                <a:ea typeface="Meiryo UI"/>
              </a:rPr>
              <a:t>Excel</a:t>
            </a:r>
            <a:r>
              <a:rPr b="0" lang="en-US" sz="1600" spc="-1" strike="noStrike">
                <a:solidFill>
                  <a:srgbClr val="000000"/>
                </a:solidFill>
                <a:latin typeface="Meiryo UI"/>
                <a:ea typeface="Meiryo UI"/>
              </a:rPr>
              <a:t>検査結果を開いて結果を確認します</a:t>
            </a:r>
            <a:endParaRPr b="0" lang="en-US" sz="1600" spc="-1" strike="noStrike">
              <a:latin typeface="Arial"/>
            </a:endParaRPr>
          </a:p>
        </p:txBody>
      </p:sp>
      <p:pic>
        <p:nvPicPr>
          <p:cNvPr id="568" name="図 308" descr=""/>
          <p:cNvPicPr/>
          <p:nvPr/>
        </p:nvPicPr>
        <p:blipFill>
          <a:blip r:embed="rId2"/>
          <a:stretch/>
        </p:blipFill>
        <p:spPr>
          <a:xfrm>
            <a:off x="822240" y="3386520"/>
            <a:ext cx="6208560" cy="2157840"/>
          </a:xfrm>
          <a:prstGeom prst="rect">
            <a:avLst/>
          </a:prstGeom>
          <a:ln>
            <a:noFill/>
          </a:ln>
        </p:spPr>
      </p:pic>
    </p:spTree>
  </p:cSld>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CustomShape 1"/>
          <p:cNvSpPr/>
          <p:nvPr/>
        </p:nvSpPr>
        <p:spPr>
          <a:xfrm>
            <a:off x="504360" y="301680"/>
            <a:ext cx="9069480" cy="58478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VM</a:t>
            </a:r>
            <a:r>
              <a:rPr b="0" lang="en-US" sz="4400" spc="-1" strike="noStrike">
                <a:solidFill>
                  <a:srgbClr val="000000"/>
                </a:solidFill>
                <a:latin typeface="Meiryo UI"/>
                <a:ea typeface="Meiryo UI"/>
              </a:rPr>
              <a:t>サーバの検査</a:t>
            </a:r>
            <a:endParaRPr b="0" lang="en-US" sz="4400" spc="-1" strike="noStrike">
              <a:latin typeface="Arial"/>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VM</a:t>
            </a:r>
            <a:r>
              <a:rPr b="0" lang="en-US" sz="4400" spc="-1" strike="noStrike">
                <a:solidFill>
                  <a:srgbClr val="000000"/>
                </a:solidFill>
                <a:latin typeface="Meiryo UI"/>
                <a:ea typeface="Meiryo UI"/>
              </a:rPr>
              <a:t>サーバの検査について</a:t>
            </a:r>
            <a:endParaRPr b="0" lang="en-US" sz="4400" spc="-1" strike="noStrike">
              <a:latin typeface="Arial"/>
            </a:endParaRPr>
          </a:p>
        </p:txBody>
      </p:sp>
      <p:sp>
        <p:nvSpPr>
          <p:cNvPr id="571" name="CustomShape 2"/>
          <p:cNvSpPr/>
          <p:nvPr/>
        </p:nvSpPr>
        <p:spPr>
          <a:xfrm>
            <a:off x="504360" y="1769040"/>
            <a:ext cx="9069480" cy="481860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VM</a:t>
            </a:r>
            <a:r>
              <a:rPr b="0" lang="en-US" sz="1800" spc="-1" strike="noStrike">
                <a:solidFill>
                  <a:srgbClr val="000000"/>
                </a:solidFill>
                <a:latin typeface="Meiryo UI"/>
                <a:ea typeface="Meiryo UI"/>
              </a:rPr>
              <a:t>サーバ検査は、前述の</a:t>
            </a:r>
            <a:r>
              <a:rPr b="0" lang="en-US" sz="1800" spc="-1" strike="noStrike">
                <a:solidFill>
                  <a:srgbClr val="000000"/>
                </a:solidFill>
                <a:latin typeface="Meiryo UI"/>
                <a:ea typeface="Meiryo UI"/>
              </a:rPr>
              <a:t>Linux</a:t>
            </a: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Windows </a:t>
            </a:r>
            <a:r>
              <a:rPr b="0" lang="en-US" sz="1800" spc="-1" strike="noStrike">
                <a:solidFill>
                  <a:srgbClr val="000000"/>
                </a:solidFill>
                <a:latin typeface="Meiryo UI"/>
                <a:ea typeface="Meiryo UI"/>
              </a:rPr>
              <a:t>検査シナリオを使用し、基本的な手順は同様となります</a:t>
            </a:r>
            <a:endParaRPr b="0" lang="en-US" sz="1800" spc="-1" strike="noStrike">
              <a:latin typeface="Arial"/>
            </a:endParaRPr>
          </a:p>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ここでは、</a:t>
            </a:r>
            <a:r>
              <a:rPr b="0" lang="en-US" sz="1800" spc="-1" strike="noStrike">
                <a:solidFill>
                  <a:srgbClr val="000000"/>
                </a:solidFill>
                <a:latin typeface="Meiryo UI"/>
                <a:ea typeface="Meiryo UI"/>
              </a:rPr>
              <a:t>VM</a:t>
            </a:r>
            <a:r>
              <a:rPr b="0" lang="en-US" sz="1800" spc="-1" strike="noStrike">
                <a:solidFill>
                  <a:srgbClr val="000000"/>
                </a:solidFill>
                <a:latin typeface="Meiryo UI"/>
                <a:ea typeface="Meiryo UI"/>
              </a:rPr>
              <a:t>サーバ固有の設定を以下に記します</a:t>
            </a:r>
            <a:endParaRPr b="0" lang="en-US" sz="1800" spc="-1" strike="noStrike">
              <a:latin typeface="Arial"/>
            </a:endParaRPr>
          </a:p>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「サーバチェックシート</a:t>
            </a:r>
            <a:r>
              <a:rPr b="0" lang="en-US" sz="1800" spc="-1" strike="noStrike">
                <a:solidFill>
                  <a:srgbClr val="000000"/>
                </a:solidFill>
                <a:latin typeface="Meiryo UI"/>
                <a:ea typeface="Meiryo UI"/>
              </a:rPr>
              <a:t>.xlsx</a:t>
            </a:r>
            <a:r>
              <a:rPr b="0" lang="en-US" sz="1800" spc="-1" strike="noStrike">
                <a:solidFill>
                  <a:srgbClr val="000000"/>
                </a:solidFill>
                <a:latin typeface="Meiryo UI"/>
                <a:ea typeface="Meiryo UI"/>
              </a:rPr>
              <a:t>」の「エイリアス名」</a:t>
            </a:r>
            <a:endParaRPr b="0" lang="en-US" sz="1800" spc="-1" strike="noStrike">
              <a:latin typeface="Arial"/>
            </a:endParaRPr>
          </a:p>
          <a:p>
            <a:pPr lvl="1" marL="888840" indent="-321480">
              <a:lnSpc>
                <a:spcPct val="100000"/>
              </a:lnSpc>
              <a:buClr>
                <a:srgbClr val="000000"/>
              </a:buClr>
              <a:buFont typeface="Wingdings" charset="2"/>
              <a:buChar char=""/>
            </a:pPr>
            <a:r>
              <a:rPr b="0" lang="en-US" sz="1800" spc="-1" strike="noStrike">
                <a:solidFill>
                  <a:srgbClr val="000000"/>
                </a:solidFill>
                <a:latin typeface="Meiryo UI"/>
                <a:ea typeface="Meiryo UI"/>
              </a:rPr>
              <a:t>vCenter </a:t>
            </a:r>
            <a:r>
              <a:rPr b="0" lang="en-US" sz="1800" spc="-1" strike="noStrike">
                <a:solidFill>
                  <a:srgbClr val="000000"/>
                </a:solidFill>
                <a:latin typeface="Meiryo UI"/>
                <a:ea typeface="Meiryo UI"/>
              </a:rPr>
              <a:t>で定義したマシン名を入力します</a:t>
            </a:r>
            <a:endParaRPr b="0" lang="en-US" sz="1800" spc="-1" strike="noStrike">
              <a:latin typeface="Arial"/>
            </a:endParaRPr>
          </a:p>
          <a:p>
            <a:pPr lvl="1" marL="888840" indent="-321480">
              <a:lnSpc>
                <a:spcPct val="100000"/>
              </a:lnSpc>
              <a:buClr>
                <a:srgbClr val="000000"/>
              </a:buClr>
              <a:buFont typeface="Wingdings" charset="2"/>
              <a:buChar char=""/>
            </a:pPr>
            <a:r>
              <a:rPr b="0" lang="en-US" sz="1800" spc="-1" strike="noStrike">
                <a:solidFill>
                  <a:srgbClr val="000000"/>
                </a:solidFill>
                <a:latin typeface="Meiryo UI"/>
                <a:ea typeface="Meiryo UI"/>
              </a:rPr>
              <a:t>本値が未記入の場合は、オンプレミスサーバとみなし、</a:t>
            </a:r>
            <a:r>
              <a:rPr b="0" lang="en-US" sz="1800" spc="-1" strike="noStrike">
                <a:solidFill>
                  <a:srgbClr val="000000"/>
                </a:solidFill>
                <a:latin typeface="Meiryo UI"/>
                <a:ea typeface="Meiryo UI"/>
              </a:rPr>
              <a:t>VM</a:t>
            </a:r>
            <a:r>
              <a:rPr b="0" lang="en-US" sz="1800" spc="-1" strike="noStrike">
                <a:solidFill>
                  <a:srgbClr val="000000"/>
                </a:solidFill>
                <a:latin typeface="Meiryo UI"/>
                <a:ea typeface="Meiryo UI"/>
              </a:rPr>
              <a:t>構成情報の収集は実行しません</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事前準備３</a:t>
            </a:r>
            <a:endParaRPr b="0" lang="en-US" sz="4400" spc="-1" strike="noStrike">
              <a:latin typeface="Arial"/>
            </a:endParaRPr>
          </a:p>
        </p:txBody>
      </p:sp>
      <p:sp>
        <p:nvSpPr>
          <p:cNvPr id="362" name="CustomShape 2"/>
          <p:cNvSpPr/>
          <p:nvPr/>
        </p:nvSpPr>
        <p:spPr>
          <a:xfrm>
            <a:off x="504360" y="1625040"/>
            <a:ext cx="9069480" cy="146916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2200" spc="-1" strike="noStrike">
                <a:solidFill>
                  <a:srgbClr val="000000"/>
                </a:solidFill>
                <a:latin typeface="Meiryo UI"/>
                <a:ea typeface="Meiryo UI"/>
              </a:rPr>
              <a:t>PowerShell</a:t>
            </a:r>
            <a:r>
              <a:rPr b="0" lang="en-US" sz="2200" spc="-1" strike="noStrike">
                <a:solidFill>
                  <a:srgbClr val="000000"/>
                </a:solidFill>
                <a:latin typeface="Meiryo UI"/>
                <a:ea typeface="Meiryo UI"/>
              </a:rPr>
              <a:t>実行権限の変更</a:t>
            </a:r>
            <a:endParaRPr b="0" lang="en-US" sz="2200" spc="-1" strike="noStrike">
              <a:latin typeface="Arial"/>
            </a:endParaRPr>
          </a:p>
          <a:p>
            <a:pPr lvl="1" marL="864360" indent="-321480">
              <a:lnSpc>
                <a:spcPct val="100000"/>
              </a:lnSpc>
              <a:buClr>
                <a:srgbClr val="000000"/>
              </a:buClr>
              <a:buFont typeface="Symbol"/>
              <a:buChar char=""/>
            </a:pPr>
            <a:r>
              <a:rPr b="0" lang="en-US" sz="2000" spc="-1" strike="noStrike">
                <a:solidFill>
                  <a:srgbClr val="000000"/>
                </a:solidFill>
                <a:latin typeface="Meiryo UI"/>
                <a:ea typeface="Meiryo UI"/>
              </a:rPr>
              <a:t>PowerShell </a:t>
            </a:r>
            <a:r>
              <a:rPr b="0" lang="en-US" sz="2000" spc="-1" strike="noStrike">
                <a:solidFill>
                  <a:srgbClr val="000000"/>
                </a:solidFill>
                <a:latin typeface="Meiryo UI"/>
                <a:ea typeface="Meiryo UI"/>
              </a:rPr>
              <a:t>スクリプトの実行許可設定をします</a:t>
            </a:r>
            <a:endParaRPr b="0" lang="en-US" sz="2000" spc="-1" strike="noStrike">
              <a:latin typeface="Arial"/>
            </a:endParaRPr>
          </a:p>
          <a:p>
            <a:pPr lvl="1" marL="864360" indent="-321480">
              <a:lnSpc>
                <a:spcPct val="100000"/>
              </a:lnSpc>
              <a:buClr>
                <a:srgbClr val="000000"/>
              </a:buClr>
              <a:buFont typeface="Symbol"/>
              <a:buChar char=""/>
            </a:pPr>
            <a:r>
              <a:rPr b="0" lang="en-US" sz="2000" spc="-1" strike="noStrike">
                <a:solidFill>
                  <a:srgbClr val="000000"/>
                </a:solidFill>
                <a:latin typeface="Meiryo UI"/>
                <a:ea typeface="Meiryo UI"/>
              </a:rPr>
              <a:t>管理者ユーザで</a:t>
            </a:r>
            <a:r>
              <a:rPr b="0" lang="en-US" sz="2000" spc="-1" strike="noStrike">
                <a:solidFill>
                  <a:srgbClr val="000000"/>
                </a:solidFill>
                <a:latin typeface="Meiryo UI"/>
                <a:ea typeface="Meiryo UI"/>
              </a:rPr>
              <a:t>PowerShell</a:t>
            </a:r>
            <a:r>
              <a:rPr b="0" lang="en-US" sz="2000" spc="-1" strike="noStrike">
                <a:solidFill>
                  <a:srgbClr val="000000"/>
                </a:solidFill>
                <a:latin typeface="Meiryo UI"/>
                <a:ea typeface="Meiryo UI"/>
              </a:rPr>
              <a:t>を起動し、以下コマンドを実行して、現在の設定を確認します</a:t>
            </a:r>
            <a:endParaRPr b="0" lang="en-US" sz="2000" spc="-1" strike="noStrike">
              <a:latin typeface="Arial"/>
            </a:endParaRPr>
          </a:p>
          <a:p>
            <a:pPr lvl="2" marL="1296000" indent="-286200">
              <a:lnSpc>
                <a:spcPct val="100000"/>
              </a:lnSpc>
              <a:buClr>
                <a:srgbClr val="000000"/>
              </a:buClr>
              <a:buFont typeface="Wingdings" charset="2"/>
              <a:buChar char=""/>
            </a:pPr>
            <a:r>
              <a:rPr b="0" lang="en-US" sz="1600" spc="-1" strike="noStrike" u="sng">
                <a:solidFill>
                  <a:srgbClr val="000000"/>
                </a:solidFill>
                <a:uFill>
                  <a:solidFill>
                    <a:srgbClr val="ffffff"/>
                  </a:solidFill>
                </a:uFill>
                <a:latin typeface="Meiryo UI"/>
                <a:ea typeface="Meiryo UI"/>
              </a:rPr>
              <a:t>Get-ExecutionPolicy</a:t>
            </a:r>
            <a:endParaRPr b="0" lang="en-US" sz="1600" spc="-1" strike="noStrike">
              <a:latin typeface="Arial"/>
            </a:endParaRPr>
          </a:p>
          <a:p>
            <a:pPr>
              <a:lnSpc>
                <a:spcPct val="100000"/>
              </a:lnSpc>
            </a:pPr>
            <a:endParaRPr b="0" lang="en-US" sz="1600" spc="-1" strike="noStrike">
              <a:latin typeface="Arial"/>
            </a:endParaRPr>
          </a:p>
        </p:txBody>
      </p:sp>
      <p:pic>
        <p:nvPicPr>
          <p:cNvPr id="363" name="図 195" descr=""/>
          <p:cNvPicPr/>
          <p:nvPr/>
        </p:nvPicPr>
        <p:blipFill>
          <a:blip r:embed="rId1"/>
          <a:stretch/>
        </p:blipFill>
        <p:spPr>
          <a:xfrm>
            <a:off x="1347480" y="3220560"/>
            <a:ext cx="7398720" cy="1169280"/>
          </a:xfrm>
          <a:prstGeom prst="rect">
            <a:avLst/>
          </a:prstGeom>
          <a:ln>
            <a:noFill/>
          </a:ln>
        </p:spPr>
      </p:pic>
      <p:sp>
        <p:nvSpPr>
          <p:cNvPr id="364" name="CustomShape 3"/>
          <p:cNvSpPr/>
          <p:nvPr/>
        </p:nvSpPr>
        <p:spPr>
          <a:xfrm>
            <a:off x="504360" y="4535640"/>
            <a:ext cx="9069480" cy="933840"/>
          </a:xfrm>
          <a:prstGeom prst="rect">
            <a:avLst/>
          </a:prstGeom>
          <a:noFill/>
          <a:ln>
            <a:noFill/>
          </a:ln>
        </p:spPr>
        <p:style>
          <a:lnRef idx="0"/>
          <a:fillRef idx="0"/>
          <a:effectRef idx="0"/>
          <a:fontRef idx="minor"/>
        </p:style>
        <p:txBody>
          <a:bodyPr lIns="0" rIns="0" tIns="0" bIns="0"/>
          <a:p>
            <a:pPr lvl="1" marL="864360" indent="-321480">
              <a:lnSpc>
                <a:spcPct val="100000"/>
              </a:lnSpc>
              <a:buClr>
                <a:srgbClr val="000000"/>
              </a:buClr>
              <a:buFont typeface="Symbol"/>
              <a:buChar char=""/>
            </a:pPr>
            <a:r>
              <a:rPr b="0" lang="en-US" sz="1800" spc="-1" strike="noStrike">
                <a:solidFill>
                  <a:srgbClr val="000000"/>
                </a:solidFill>
                <a:latin typeface="Meiryo UI"/>
                <a:ea typeface="Meiryo UI"/>
              </a:rPr>
              <a:t>上記確認結果が、</a:t>
            </a:r>
            <a:r>
              <a:rPr b="0" lang="en-US" sz="1800" spc="-1" strike="noStrike">
                <a:solidFill>
                  <a:srgbClr val="000000"/>
                </a:solidFill>
                <a:latin typeface="Meiryo UI"/>
                <a:ea typeface="Meiryo UI"/>
              </a:rPr>
              <a:t>Restricted</a:t>
            </a: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AllSigned</a:t>
            </a:r>
            <a:r>
              <a:rPr b="0" lang="en-US" sz="1800" spc="-1" strike="noStrike">
                <a:solidFill>
                  <a:srgbClr val="000000"/>
                </a:solidFill>
                <a:latin typeface="Meiryo UI"/>
                <a:ea typeface="Meiryo UI"/>
              </a:rPr>
              <a:t>の場合は、以下コマンドで </a:t>
            </a:r>
            <a:r>
              <a:rPr b="0" lang="en-US" sz="1800" spc="-1" strike="noStrike">
                <a:solidFill>
                  <a:srgbClr val="000000"/>
                </a:solidFill>
                <a:latin typeface="Meiryo UI"/>
                <a:ea typeface="Meiryo UI"/>
              </a:rPr>
              <a:t>RemoteSigned </a:t>
            </a:r>
            <a:r>
              <a:rPr b="0" lang="en-US" sz="1800" spc="-1" strike="noStrike">
                <a:solidFill>
                  <a:srgbClr val="000000"/>
                </a:solidFill>
                <a:latin typeface="Meiryo UI"/>
                <a:ea typeface="Meiryo UI"/>
              </a:rPr>
              <a:t>に 設定変更してください。確認メッセージは全て既定値を指定してください</a:t>
            </a:r>
            <a:endParaRPr b="0" lang="en-US" sz="1800" spc="-1" strike="noStrike">
              <a:latin typeface="Arial"/>
            </a:endParaRPr>
          </a:p>
          <a:p>
            <a:pPr lvl="2" marL="1296000" indent="-286200">
              <a:lnSpc>
                <a:spcPct val="100000"/>
              </a:lnSpc>
              <a:buClr>
                <a:srgbClr val="000000"/>
              </a:buClr>
              <a:buFont typeface="Wingdings" charset="2"/>
              <a:buChar char=""/>
            </a:pPr>
            <a:r>
              <a:rPr b="0" lang="en-US" sz="1600" spc="-1" strike="noStrike" u="sng">
                <a:solidFill>
                  <a:srgbClr val="000000"/>
                </a:solidFill>
                <a:uFill>
                  <a:solidFill>
                    <a:srgbClr val="ffffff"/>
                  </a:solidFill>
                </a:uFill>
                <a:latin typeface="Meiryo UI"/>
                <a:ea typeface="Meiryo UI"/>
              </a:rPr>
              <a:t>Set-ExecutionPolicy RemoteSigned</a:t>
            </a:r>
            <a:endParaRPr b="0" lang="en-US" sz="1600" spc="-1" strike="noStrike">
              <a:latin typeface="Arial"/>
            </a:endParaRPr>
          </a:p>
        </p:txBody>
      </p:sp>
      <p:pic>
        <p:nvPicPr>
          <p:cNvPr id="365" name="図 197" descr=""/>
          <p:cNvPicPr/>
          <p:nvPr/>
        </p:nvPicPr>
        <p:blipFill>
          <a:blip r:embed="rId2"/>
          <a:stretch/>
        </p:blipFill>
        <p:spPr>
          <a:xfrm>
            <a:off x="1354320" y="5471640"/>
            <a:ext cx="7427160" cy="197892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VM</a:t>
            </a:r>
            <a:r>
              <a:rPr b="0" lang="en-US" sz="4400" spc="-1" strike="noStrike">
                <a:solidFill>
                  <a:srgbClr val="000000"/>
                </a:solidFill>
                <a:latin typeface="Meiryo UI"/>
                <a:ea typeface="Meiryo UI"/>
              </a:rPr>
              <a:t>検査エラー発生時の対処</a:t>
            </a:r>
            <a:endParaRPr b="0" lang="en-US" sz="4400" spc="-1" strike="noStrike">
              <a:latin typeface="Arial"/>
            </a:endParaRPr>
          </a:p>
        </p:txBody>
      </p:sp>
      <p:sp>
        <p:nvSpPr>
          <p:cNvPr id="573" name="CustomShape 2"/>
          <p:cNvSpPr/>
          <p:nvPr/>
        </p:nvSpPr>
        <p:spPr>
          <a:xfrm>
            <a:off x="504360" y="1768320"/>
            <a:ext cx="9070560" cy="67788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2000" spc="-1" strike="noStrike">
                <a:solidFill>
                  <a:srgbClr val="000000"/>
                </a:solidFill>
                <a:latin typeface="Meiryo UI"/>
                <a:ea typeface="Meiryo UI"/>
              </a:rPr>
              <a:t>getconfig </a:t>
            </a:r>
            <a:r>
              <a:rPr b="0" lang="en-US" sz="2000" spc="-1" strike="noStrike">
                <a:solidFill>
                  <a:srgbClr val="000000"/>
                </a:solidFill>
                <a:latin typeface="Meiryo UI"/>
                <a:ea typeface="Meiryo UI"/>
              </a:rPr>
              <a:t>実行中にエラーメッセージが発生した場合、</a:t>
            </a:r>
            <a:r>
              <a:rPr b="0" lang="en-US" sz="2000" spc="-1" strike="noStrike">
                <a:solidFill>
                  <a:srgbClr val="000000"/>
                </a:solidFill>
                <a:latin typeface="Meiryo UI"/>
                <a:ea typeface="Meiryo UI"/>
              </a:rPr>
              <a:t>config\config.groovy </a:t>
            </a:r>
            <a:r>
              <a:rPr b="0" lang="en-US" sz="2000" spc="-1" strike="noStrike">
                <a:solidFill>
                  <a:srgbClr val="000000"/>
                </a:solidFill>
                <a:latin typeface="Meiryo UI"/>
                <a:ea typeface="Meiryo UI"/>
              </a:rPr>
              <a:t>の</a:t>
            </a:r>
            <a:r>
              <a:rPr b="0" lang="en-US" sz="2000" spc="-1" strike="noStrike">
                <a:solidFill>
                  <a:srgbClr val="000000"/>
                </a:solidFill>
                <a:latin typeface="Meiryo UI"/>
                <a:ea typeface="Meiryo UI"/>
              </a:rPr>
              <a:t>debug</a:t>
            </a:r>
            <a:r>
              <a:rPr b="0" lang="en-US" sz="2000" spc="-1" strike="noStrike">
                <a:solidFill>
                  <a:srgbClr val="000000"/>
                </a:solidFill>
                <a:latin typeface="Meiryo UI"/>
                <a:ea typeface="Meiryo UI"/>
              </a:rPr>
              <a:t>パラメータを</a:t>
            </a:r>
            <a:r>
              <a:rPr b="0" lang="en-US" sz="2000" spc="-1" strike="noStrike">
                <a:solidFill>
                  <a:srgbClr val="000000"/>
                </a:solidFill>
                <a:latin typeface="Meiryo UI"/>
                <a:ea typeface="Meiryo UI"/>
              </a:rPr>
              <a:t>true</a:t>
            </a:r>
            <a:r>
              <a:rPr b="0" lang="en-US" sz="2000" spc="-1" strike="noStrike">
                <a:solidFill>
                  <a:srgbClr val="000000"/>
                </a:solidFill>
                <a:latin typeface="Meiryo UI"/>
                <a:ea typeface="Meiryo UI"/>
              </a:rPr>
              <a:t>に変更して、原因調査を行います</a:t>
            </a:r>
            <a:endParaRPr b="0" lang="en-US" sz="2000" spc="-1" strike="noStrike">
              <a:latin typeface="Arial"/>
            </a:endParaRPr>
          </a:p>
        </p:txBody>
      </p:sp>
      <p:sp>
        <p:nvSpPr>
          <p:cNvPr id="574" name="CustomShape 3"/>
          <p:cNvSpPr/>
          <p:nvPr/>
        </p:nvSpPr>
        <p:spPr>
          <a:xfrm>
            <a:off x="792000" y="2592000"/>
            <a:ext cx="5614920" cy="646560"/>
          </a:xfrm>
          <a:prstGeom prst="rect">
            <a:avLst/>
          </a:prstGeom>
          <a:noFill/>
          <a:ln w="36360">
            <a:solidFill>
              <a:srgbClr val="b2b2b2"/>
            </a:solidFill>
            <a:round/>
          </a:ln>
        </p:spPr>
        <p:style>
          <a:lnRef idx="0"/>
          <a:fillRef idx="0"/>
          <a:effectRef idx="0"/>
          <a:fontRef idx="minor"/>
        </p:style>
        <p:txBody>
          <a:bodyPr lIns="90000" rIns="90000" tIns="45000" bIns="45000"/>
          <a:p>
            <a:pPr>
              <a:lnSpc>
                <a:spcPct val="100000"/>
              </a:lnSpc>
            </a:pPr>
            <a:r>
              <a:rPr b="0" lang="en-US" sz="1500" spc="-1" strike="noStrike">
                <a:solidFill>
                  <a:srgbClr val="000000"/>
                </a:solidFill>
                <a:latin typeface="Meiryo UI"/>
                <a:ea typeface="Meiryo UI"/>
              </a:rPr>
              <a:t>// </a:t>
            </a:r>
            <a:r>
              <a:rPr b="0" lang="en-US" sz="1500" spc="-1" strike="noStrike">
                <a:solidFill>
                  <a:srgbClr val="000000"/>
                </a:solidFill>
                <a:latin typeface="Meiryo UI"/>
                <a:ea typeface="Meiryo UI"/>
              </a:rPr>
              <a:t>コマンド採取のデバッグモード</a:t>
            </a:r>
            <a:endParaRPr b="0" lang="en-US" sz="1500" spc="-1" strike="noStrike">
              <a:latin typeface="Arial"/>
            </a:endParaRPr>
          </a:p>
          <a:p>
            <a:pPr>
              <a:lnSpc>
                <a:spcPct val="100000"/>
              </a:lnSpc>
            </a:pPr>
            <a:r>
              <a:rPr b="0" lang="en-US" sz="1500" spc="-1" strike="noStrike">
                <a:solidFill>
                  <a:srgbClr val="000000"/>
                </a:solidFill>
                <a:latin typeface="Meiryo UI"/>
                <a:ea typeface="Meiryo UI"/>
              </a:rPr>
              <a:t>test.vCenter.debug   = true</a:t>
            </a:r>
            <a:endParaRPr b="0" lang="en-US" sz="1500" spc="-1" strike="noStrike">
              <a:latin typeface="Arial"/>
            </a:endParaRPr>
          </a:p>
        </p:txBody>
      </p:sp>
      <p:sp>
        <p:nvSpPr>
          <p:cNvPr id="575" name="CustomShape 4"/>
          <p:cNvSpPr/>
          <p:nvPr/>
        </p:nvSpPr>
        <p:spPr>
          <a:xfrm>
            <a:off x="504360" y="3384000"/>
            <a:ext cx="9070560" cy="67788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600" spc="-1" strike="noStrike">
                <a:solidFill>
                  <a:srgbClr val="000000"/>
                </a:solidFill>
                <a:latin typeface="Meiryo UI"/>
                <a:ea typeface="Meiryo UI"/>
              </a:rPr>
              <a:t>変更後、再度、</a:t>
            </a:r>
            <a:r>
              <a:rPr b="0" lang="en-US" sz="1600" spc="-1" strike="noStrike">
                <a:solidFill>
                  <a:srgbClr val="000000"/>
                </a:solidFill>
                <a:latin typeface="Meiryo UI"/>
                <a:ea typeface="Meiryo UI"/>
              </a:rPr>
              <a:t>getconfig </a:t>
            </a:r>
            <a:r>
              <a:rPr b="0" lang="en-US" sz="1600" spc="-1" strike="noStrike">
                <a:solidFill>
                  <a:srgbClr val="000000"/>
                </a:solidFill>
                <a:latin typeface="Meiryo UI"/>
                <a:ea typeface="Meiryo UI"/>
              </a:rPr>
              <a:t>を実行し、実行中の以下の</a:t>
            </a:r>
            <a:r>
              <a:rPr b="0" lang="en-US" sz="1600" spc="-1" strike="noStrike">
                <a:solidFill>
                  <a:srgbClr val="000000"/>
                </a:solidFill>
                <a:latin typeface="Meiryo UI"/>
                <a:ea typeface="Meiryo UI"/>
              </a:rPr>
              <a:t>[command]</a:t>
            </a:r>
            <a:r>
              <a:rPr b="0" lang="en-US" sz="1600" spc="-1" strike="noStrike">
                <a:solidFill>
                  <a:srgbClr val="000000"/>
                </a:solidFill>
                <a:latin typeface="Meiryo UI"/>
                <a:ea typeface="Meiryo UI"/>
              </a:rPr>
              <a:t>メッセージを確認します</a:t>
            </a:r>
            <a:endParaRPr b="0" lang="en-US" sz="1600" spc="-1" strike="noStrike">
              <a:latin typeface="Arial"/>
            </a:endParaRPr>
          </a:p>
          <a:p>
            <a:pPr marL="431640" indent="-322920">
              <a:lnSpc>
                <a:spcPct val="100000"/>
              </a:lnSpc>
              <a:buClr>
                <a:srgbClr val="000000"/>
              </a:buClr>
              <a:buFont typeface="Wingdings" charset="2"/>
              <a:buChar char=""/>
            </a:pPr>
            <a:r>
              <a:rPr b="0" lang="en-US" sz="1600" spc="-1" strike="noStrike">
                <a:solidFill>
                  <a:srgbClr val="000000"/>
                </a:solidFill>
                <a:latin typeface="Meiryo UI"/>
                <a:ea typeface="Meiryo UI"/>
              </a:rPr>
              <a:t>PowerShell</a:t>
            </a:r>
            <a:r>
              <a:rPr b="0" lang="en-US" sz="1600" spc="-1" strike="noStrike">
                <a:solidFill>
                  <a:srgbClr val="000000"/>
                </a:solidFill>
                <a:latin typeface="Meiryo UI"/>
                <a:ea typeface="Meiryo UI"/>
              </a:rPr>
              <a:t>から</a:t>
            </a:r>
            <a:r>
              <a:rPr b="0" lang="en-US" sz="1600" spc="-1" strike="noStrike">
                <a:solidFill>
                  <a:srgbClr val="000000"/>
                </a:solidFill>
                <a:latin typeface="Meiryo UI"/>
                <a:ea typeface="Meiryo UI"/>
              </a:rPr>
              <a:t>[command]</a:t>
            </a:r>
            <a:r>
              <a:rPr b="0" lang="en-US" sz="1600" spc="-1" strike="noStrike">
                <a:solidFill>
                  <a:srgbClr val="000000"/>
                </a:solidFill>
                <a:latin typeface="Meiryo UI"/>
                <a:ea typeface="Meiryo UI"/>
              </a:rPr>
              <a:t>下のコマンドを実行して、コマンド単体の原因調査を行います</a:t>
            </a:r>
            <a:endParaRPr b="0" lang="en-US" sz="1600" spc="-1" strike="noStrike">
              <a:latin typeface="Arial"/>
            </a:endParaRPr>
          </a:p>
        </p:txBody>
      </p:sp>
      <p:sp>
        <p:nvSpPr>
          <p:cNvPr id="576" name="CustomShape 5"/>
          <p:cNvSpPr/>
          <p:nvPr/>
        </p:nvSpPr>
        <p:spPr>
          <a:xfrm>
            <a:off x="792000" y="4175640"/>
            <a:ext cx="7846920" cy="2346480"/>
          </a:xfrm>
          <a:prstGeom prst="rect">
            <a:avLst/>
          </a:prstGeom>
          <a:noFill/>
          <a:ln w="36360">
            <a:solidFill>
              <a:srgbClr val="b2b2b2"/>
            </a:solidFill>
            <a:round/>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Meiryo UI"/>
                <a:ea typeface="Meiryo UI"/>
              </a:rPr>
              <a:t>[command]</a:t>
            </a:r>
            <a:endParaRPr b="0" lang="en-US" sz="1400" spc="-1" strike="noStrike">
              <a:latin typeface="Arial"/>
            </a:endParaRPr>
          </a:p>
          <a:p>
            <a:pPr>
              <a:lnSpc>
                <a:spcPct val="100000"/>
              </a:lnSpc>
            </a:pPr>
            <a:r>
              <a:rPr b="0" lang="en-US" sz="1400" spc="-1" strike="noStrike">
                <a:solidFill>
                  <a:srgbClr val="000000"/>
                </a:solidFill>
                <a:latin typeface="Meiryo UI"/>
                <a:ea typeface="Meiryo UI"/>
              </a:rPr>
              <a:t>powershell -NonInteractive ./build/log/Linux/ostrich/vCenter/get_vCenter_spec.ps1</a:t>
            </a:r>
            <a:endParaRPr b="0" lang="en-US" sz="1400" spc="-1" strike="noStrike">
              <a:latin typeface="Arial"/>
            </a:endParaRPr>
          </a:p>
          <a:p>
            <a:pPr>
              <a:lnSpc>
                <a:spcPct val="100000"/>
              </a:lnSpc>
            </a:pPr>
            <a:r>
              <a:rPr b="0" lang="en-US" sz="1400" spc="-1" strike="noStrike">
                <a:solidFill>
                  <a:srgbClr val="000000"/>
                </a:solidFill>
                <a:latin typeface="Meiryo UI"/>
                <a:ea typeface="Meiryo UI"/>
              </a:rPr>
              <a:t>-log_dir './build/log/Linux/ostrich/vCenter'</a:t>
            </a:r>
            <a:endParaRPr b="0" lang="en-US" sz="1400" spc="-1" strike="noStrike">
              <a:latin typeface="Arial"/>
            </a:endParaRPr>
          </a:p>
          <a:p>
            <a:pPr>
              <a:lnSpc>
                <a:spcPct val="100000"/>
              </a:lnSpc>
            </a:pPr>
            <a:r>
              <a:rPr b="0" lang="en-US" sz="1400" spc="-1" strike="noStrike">
                <a:solidFill>
                  <a:srgbClr val="000000"/>
                </a:solidFill>
                <a:latin typeface="Meiryo UI"/>
                <a:ea typeface="Meiryo UI"/>
              </a:rPr>
              <a:t>-server 'ostrich' -vm 'ostrich'</a:t>
            </a:r>
            <a:endParaRPr b="0" lang="en-US" sz="1400" spc="-1" strike="noStrike">
              <a:latin typeface="Arial"/>
            </a:endParaRPr>
          </a:p>
          <a:p>
            <a:pPr>
              <a:lnSpc>
                <a:spcPct val="100000"/>
              </a:lnSpc>
            </a:pPr>
            <a:r>
              <a:rPr b="0" lang="en-US" sz="1400" spc="-1" strike="noStrike">
                <a:solidFill>
                  <a:srgbClr val="000000"/>
                </a:solidFill>
                <a:latin typeface="Meiryo UI"/>
                <a:ea typeface="Meiryo UI"/>
              </a:rPr>
              <a:t>-user 'xxxxxxx' -password 'xxxxxxxx'</a:t>
            </a:r>
            <a:endParaRPr b="0" lang="en-US" sz="1400" spc="-1" strike="noStrike">
              <a:latin typeface="Arial"/>
            </a:endParaRPr>
          </a:p>
          <a:p>
            <a:pPr>
              <a:lnSpc>
                <a:spcPct val="100000"/>
              </a:lnSpc>
            </a:pPr>
            <a:r>
              <a:rPr b="0" lang="en-US" sz="1400" spc="-1" strike="noStrike">
                <a:solidFill>
                  <a:srgbClr val="000000"/>
                </a:solidFill>
                <a:latin typeface="Meiryo UI"/>
                <a:ea typeface="Meiryo UI"/>
              </a:rPr>
              <a:t>-vcenter 'xxx.xxx.xxx.xxx'</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Meiryo UI"/>
                <a:ea typeface="Meiryo UI"/>
              </a:rPr>
              <a:t>[output]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Meiryo UI"/>
                <a:ea typeface="Meiryo UI"/>
              </a:rPr>
              <a:t>04:58:05 ERROR j.c.t.I.a.InfraTestSpec - [PowershellTest] Powershell script faild.</a:t>
            </a:r>
            <a:endParaRPr b="0" lang="en-US" sz="1400" spc="-1" strike="noStrike">
              <a:latin typeface="Arial"/>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CustomShape 1"/>
          <p:cNvSpPr/>
          <p:nvPr/>
        </p:nvSpPr>
        <p:spPr>
          <a:xfrm>
            <a:off x="504360" y="301680"/>
            <a:ext cx="9069480" cy="58478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他の検査シナリオの実行</a:t>
            </a:r>
            <a:endParaRPr b="0" lang="en-US" sz="4400" spc="-1" strike="noStrike">
              <a:latin typeface="Arial"/>
            </a:endParaRPr>
          </a:p>
        </p:txBody>
      </p:sp>
    </p:spTree>
  </p:cSld>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他の検査シナリオの実行</a:t>
            </a:r>
            <a:r>
              <a:rPr b="0" lang="en-US" sz="4400" spc="-1" strike="noStrike">
                <a:solidFill>
                  <a:srgbClr val="000000"/>
                </a:solidFill>
                <a:latin typeface="Meiryo UI"/>
                <a:ea typeface="Meiryo UI"/>
              </a:rPr>
              <a:t>1</a:t>
            </a:r>
            <a:endParaRPr b="0" lang="en-US" sz="4400" spc="-1" strike="noStrike">
              <a:latin typeface="Arial"/>
            </a:endParaRPr>
          </a:p>
        </p:txBody>
      </p:sp>
      <p:sp>
        <p:nvSpPr>
          <p:cNvPr id="579" name="CustomShape 2"/>
          <p:cNvSpPr/>
          <p:nvPr/>
        </p:nvSpPr>
        <p:spPr>
          <a:xfrm>
            <a:off x="504360" y="5107320"/>
            <a:ext cx="9070560" cy="60624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Config</a:t>
            </a:r>
            <a:r>
              <a:rPr b="0" lang="en-US" sz="1800" spc="-1" strike="noStrike">
                <a:solidFill>
                  <a:srgbClr val="000000"/>
                </a:solidFill>
                <a:latin typeface="Meiryo UI"/>
                <a:ea typeface="Meiryo UI"/>
              </a:rPr>
              <a:t>ファイル”</a:t>
            </a:r>
            <a:r>
              <a:rPr b="0" lang="en-US" sz="1800" spc="-1" strike="noStrike">
                <a:solidFill>
                  <a:srgbClr val="000000"/>
                </a:solidFill>
                <a:latin typeface="Meiryo UI"/>
                <a:ea typeface="Meiryo UI"/>
              </a:rPr>
              <a:t>.\template\Zabbix\config_zabbix.groovy” </a:t>
            </a:r>
            <a:r>
              <a:rPr b="0" lang="en-US" sz="1800" spc="-1" strike="noStrike">
                <a:solidFill>
                  <a:srgbClr val="000000"/>
                </a:solidFill>
                <a:latin typeface="Meiryo UI"/>
                <a:ea typeface="Meiryo UI"/>
              </a:rPr>
              <a:t>を編集します</a:t>
            </a:r>
            <a:endParaRPr b="0" lang="en-US" sz="1800" spc="-1" strike="noStrike">
              <a:latin typeface="Arial"/>
            </a:endParaRPr>
          </a:p>
        </p:txBody>
      </p:sp>
      <p:sp>
        <p:nvSpPr>
          <p:cNvPr id="580" name="CustomShape 3"/>
          <p:cNvSpPr/>
          <p:nvPr/>
        </p:nvSpPr>
        <p:spPr>
          <a:xfrm>
            <a:off x="541800" y="1800360"/>
            <a:ext cx="9070560" cy="60552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template </a:t>
            </a:r>
            <a:r>
              <a:rPr b="0" lang="en-US" sz="1800" spc="-1" strike="noStrike">
                <a:solidFill>
                  <a:srgbClr val="000000"/>
                </a:solidFill>
                <a:latin typeface="Meiryo UI"/>
                <a:ea typeface="Meiryo UI"/>
              </a:rPr>
              <a:t>下の検査シートと設定ファイルを編集します</a:t>
            </a:r>
            <a:endParaRPr b="0" lang="en-US" sz="1800" spc="-1" strike="noStrike">
              <a:latin typeface="Arial"/>
            </a:endParaRPr>
          </a:p>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プロジェクトディレクトリ下に展開された検査シート</a:t>
            </a: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ここでは、</a:t>
            </a:r>
            <a:r>
              <a:rPr b="0" lang="en-US" sz="1800" spc="-1" strike="noStrike">
                <a:solidFill>
                  <a:srgbClr val="000000"/>
                </a:solidFill>
                <a:latin typeface="Meiryo UI"/>
                <a:ea typeface="Meiryo UI"/>
              </a:rPr>
              <a:t>.\template\Zabbix\Zabbix</a:t>
            </a:r>
            <a:r>
              <a:rPr b="0" lang="en-US" sz="1800" spc="-1" strike="noStrike">
                <a:solidFill>
                  <a:srgbClr val="000000"/>
                </a:solidFill>
                <a:latin typeface="Meiryo UI"/>
                <a:ea typeface="Meiryo UI"/>
              </a:rPr>
              <a:t>監視設定チェックシート</a:t>
            </a:r>
            <a:r>
              <a:rPr b="0" lang="en-US" sz="1800" spc="-1" strike="noStrike">
                <a:solidFill>
                  <a:srgbClr val="000000"/>
                </a:solidFill>
                <a:latin typeface="Meiryo UI"/>
                <a:ea typeface="Meiryo UI"/>
              </a:rPr>
              <a:t>.xlsx)</a:t>
            </a:r>
            <a:r>
              <a:rPr b="0" lang="en-US" sz="1800" spc="-1" strike="noStrike">
                <a:solidFill>
                  <a:srgbClr val="000000"/>
                </a:solidFill>
                <a:latin typeface="Meiryo UI"/>
                <a:ea typeface="Meiryo UI"/>
              </a:rPr>
              <a:t>を開きます</a:t>
            </a:r>
            <a:endParaRPr b="0" lang="en-US" sz="1800" spc="-1" strike="noStrike">
              <a:latin typeface="Arial"/>
            </a:endParaRPr>
          </a:p>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編集手順については、同ディレクトリ下にある各検査シナリオの</a:t>
            </a:r>
            <a:r>
              <a:rPr b="0" lang="en-US" sz="1800" spc="-1" strike="noStrike">
                <a:solidFill>
                  <a:srgbClr val="000000"/>
                </a:solidFill>
                <a:latin typeface="Meiryo UI"/>
                <a:ea typeface="Meiryo UI"/>
              </a:rPr>
              <a:t>Readme.md</a:t>
            </a:r>
            <a:r>
              <a:rPr b="0" lang="en-US" sz="1800" spc="-1" strike="noStrike">
                <a:solidFill>
                  <a:srgbClr val="000000"/>
                </a:solidFill>
                <a:latin typeface="Meiryo UI"/>
                <a:ea typeface="Meiryo UI"/>
              </a:rPr>
              <a:t>を参照してください</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581" name="図 1" descr=""/>
          <p:cNvPicPr/>
          <p:nvPr/>
        </p:nvPicPr>
        <p:blipFill>
          <a:blip r:embed="rId1"/>
          <a:stretch/>
        </p:blipFill>
        <p:spPr>
          <a:xfrm>
            <a:off x="1007640" y="3065760"/>
            <a:ext cx="5479560" cy="1968840"/>
          </a:xfrm>
          <a:prstGeom prst="rect">
            <a:avLst/>
          </a:prstGeom>
          <a:ln>
            <a:noFill/>
          </a:ln>
        </p:spPr>
      </p:pic>
      <p:sp>
        <p:nvSpPr>
          <p:cNvPr id="582" name="CustomShape 4"/>
          <p:cNvSpPr/>
          <p:nvPr/>
        </p:nvSpPr>
        <p:spPr>
          <a:xfrm>
            <a:off x="1042560" y="5694840"/>
            <a:ext cx="8317440" cy="954000"/>
          </a:xfrm>
          <a:prstGeom prst="rect">
            <a:avLst/>
          </a:prstGeom>
          <a:solidFill>
            <a:schemeClr val="bg1"/>
          </a:solidFill>
          <a:ln w="9360">
            <a:solidFill>
              <a:srgbClr val="000000"/>
            </a:solidFill>
            <a:round/>
          </a:ln>
          <a:effectLst>
            <a:outerShdw algn="tr" blurRad="40005" dir="5400000" dist="19685">
              <a:schemeClr val="tx1">
                <a:alpha val="38000"/>
              </a:schemeClr>
            </a:outerShdw>
          </a:effectLst>
        </p:spPr>
        <p:style>
          <a:lnRef idx="0"/>
          <a:fillRef idx="0"/>
          <a:effectRef idx="0"/>
          <a:fontRef idx="minor"/>
        </p:style>
        <p:txBody>
          <a:bodyPr/>
          <a:p>
            <a:pPr>
              <a:lnSpc>
                <a:spcPct val="100000"/>
              </a:lnSpc>
            </a:pPr>
            <a:r>
              <a:rPr b="0" lang="en-US" sz="1400" spc="-1" strike="noStrike">
                <a:solidFill>
                  <a:srgbClr val="000000"/>
                </a:solidFill>
                <a:latin typeface="Meiryo UI"/>
                <a:ea typeface="Meiryo UI"/>
              </a:rPr>
              <a:t>// Zabbix</a:t>
            </a:r>
            <a:r>
              <a:rPr b="0" lang="en-US" sz="1400" spc="-1" strike="noStrike">
                <a:solidFill>
                  <a:srgbClr val="000000"/>
                </a:solidFill>
                <a:latin typeface="Meiryo UI"/>
                <a:ea typeface="Meiryo UI"/>
              </a:rPr>
              <a:t>接続情報</a:t>
            </a:r>
            <a:endParaRPr b="0" lang="en-US" sz="1400" spc="-1" strike="noStrike">
              <a:latin typeface="Arial"/>
            </a:endParaRPr>
          </a:p>
          <a:p>
            <a:pPr>
              <a:lnSpc>
                <a:spcPct val="100000"/>
              </a:lnSpc>
            </a:pPr>
            <a:r>
              <a:rPr b="0" lang="en-US" sz="1400" spc="-1" strike="noStrike">
                <a:solidFill>
                  <a:srgbClr val="000000"/>
                </a:solidFill>
                <a:latin typeface="Meiryo UI"/>
                <a:ea typeface="Meiryo UI"/>
              </a:rPr>
              <a:t>account.Zabbix.Test.server   = '192.168.0.20'</a:t>
            </a:r>
            <a:endParaRPr b="0" lang="en-US" sz="1400" spc="-1" strike="noStrike">
              <a:latin typeface="Arial"/>
            </a:endParaRPr>
          </a:p>
          <a:p>
            <a:pPr>
              <a:lnSpc>
                <a:spcPct val="100000"/>
              </a:lnSpc>
            </a:pPr>
            <a:r>
              <a:rPr b="0" lang="en-US" sz="1400" spc="-1" strike="noStrike">
                <a:solidFill>
                  <a:srgbClr val="000000"/>
                </a:solidFill>
                <a:latin typeface="Meiryo UI"/>
                <a:ea typeface="Meiryo UI"/>
              </a:rPr>
              <a:t>account.Zabbix.Test.user     = 'Admin'</a:t>
            </a:r>
            <a:endParaRPr b="0" lang="en-US" sz="1400" spc="-1" strike="noStrike">
              <a:latin typeface="Arial"/>
            </a:endParaRPr>
          </a:p>
          <a:p>
            <a:pPr>
              <a:lnSpc>
                <a:spcPct val="100000"/>
              </a:lnSpc>
            </a:pPr>
            <a:r>
              <a:rPr b="0" lang="en-US" sz="1400" spc="-1" strike="noStrike">
                <a:solidFill>
                  <a:srgbClr val="000000"/>
                </a:solidFill>
                <a:latin typeface="Meiryo UI"/>
                <a:ea typeface="Meiryo UI"/>
              </a:rPr>
              <a:t>account.Zabbix.Test.password = 'zabbix'</a:t>
            </a:r>
            <a:endParaRPr b="0" lang="en-US" sz="1400" spc="-1" strike="noStrike">
              <a:latin typeface="Arial"/>
            </a:endParaRPr>
          </a:p>
        </p:txBody>
      </p:sp>
    </p:spTree>
  </p:cSld>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他の検査シナリオの実行</a:t>
            </a:r>
            <a:r>
              <a:rPr b="0" lang="en-US" sz="4400" spc="-1" strike="noStrike">
                <a:solidFill>
                  <a:srgbClr val="000000"/>
                </a:solidFill>
                <a:latin typeface="Meiryo UI"/>
                <a:ea typeface="Meiryo UI"/>
              </a:rPr>
              <a:t>2</a:t>
            </a:r>
            <a:endParaRPr b="0" lang="en-US" sz="4400" spc="-1" strike="noStrike">
              <a:latin typeface="Arial"/>
            </a:endParaRPr>
          </a:p>
        </p:txBody>
      </p:sp>
      <p:sp>
        <p:nvSpPr>
          <p:cNvPr id="584" name="CustomShape 2"/>
          <p:cNvSpPr/>
          <p:nvPr/>
        </p:nvSpPr>
        <p:spPr>
          <a:xfrm>
            <a:off x="504360" y="1656000"/>
            <a:ext cx="9070560" cy="606240"/>
          </a:xfrm>
          <a:prstGeom prst="rect">
            <a:avLst/>
          </a:prstGeom>
          <a:noFill/>
          <a:ln>
            <a:noFill/>
          </a:ln>
        </p:spPr>
        <p:style>
          <a:lnRef idx="0"/>
          <a:fillRef idx="0"/>
          <a:effectRef idx="0"/>
          <a:fontRef idx="minor"/>
        </p:style>
        <p:txBody>
          <a:bodyPr lIns="0" rIns="0" tIns="0" bIns="0"/>
          <a:p>
            <a:pPr>
              <a:lnSpc>
                <a:spcPct val="100000"/>
              </a:lnSpc>
            </a:pPr>
            <a:r>
              <a:rPr b="0" lang="en-US" sz="1800" spc="-1" strike="noStrike">
                <a:solidFill>
                  <a:srgbClr val="000000"/>
                </a:solidFill>
                <a:latin typeface="Meiryo UI"/>
                <a:ea typeface="Meiryo UI"/>
              </a:rPr>
              <a:t>-c </a:t>
            </a:r>
            <a:r>
              <a:rPr b="0" lang="en-US" sz="1800" spc="-1" strike="noStrike">
                <a:solidFill>
                  <a:srgbClr val="000000"/>
                </a:solidFill>
                <a:latin typeface="Meiryo UI"/>
                <a:ea typeface="Meiryo UI"/>
              </a:rPr>
              <a:t>オプションで設定ファイルを指定して、検査を実行します</a:t>
            </a:r>
            <a:endParaRPr b="0" lang="en-US" sz="1800" spc="-1" strike="noStrike">
              <a:latin typeface="Arial"/>
            </a:endParaRPr>
          </a:p>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getconfig -c .\template\Zabbix\config_zabbix.groovy -d</a:t>
            </a:r>
            <a:endParaRPr b="0" lang="en-US" sz="1800" spc="-1" strike="noStrike">
              <a:latin typeface="Arial"/>
            </a:endParaRPr>
          </a:p>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実行後、プロジェクトディレクトリ下の</a:t>
            </a:r>
            <a:r>
              <a:rPr b="0" lang="en-US" sz="1800" spc="-1" strike="noStrike">
                <a:solidFill>
                  <a:srgbClr val="000000"/>
                </a:solidFill>
                <a:latin typeface="Meiryo UI"/>
                <a:ea typeface="Meiryo UI"/>
              </a:rPr>
              <a:t>build</a:t>
            </a:r>
            <a:r>
              <a:rPr b="0" lang="en-US" sz="1800" spc="-1" strike="noStrike">
                <a:solidFill>
                  <a:srgbClr val="000000"/>
                </a:solidFill>
                <a:latin typeface="Meiryo UI"/>
                <a:ea typeface="Meiryo UI"/>
              </a:rPr>
              <a:t>の下に生成された</a:t>
            </a:r>
            <a:r>
              <a:rPr b="0" lang="en-US" sz="1800" spc="-1" strike="noStrike">
                <a:solidFill>
                  <a:srgbClr val="000000"/>
                </a:solidFill>
                <a:latin typeface="Meiryo UI"/>
                <a:ea typeface="Meiryo UI"/>
              </a:rPr>
              <a:t>Excel</a:t>
            </a:r>
            <a:r>
              <a:rPr b="0" lang="en-US" sz="1800" spc="-1" strike="noStrike">
                <a:solidFill>
                  <a:srgbClr val="000000"/>
                </a:solidFill>
                <a:latin typeface="Meiryo UI"/>
                <a:ea typeface="Meiryo UI"/>
              </a:rPr>
              <a:t>検査結果を開いて結果を確認します</a:t>
            </a:r>
            <a:endParaRPr b="0" lang="en-US" sz="1800" spc="-1" strike="noStrike">
              <a:latin typeface="Arial"/>
            </a:endParaRPr>
          </a:p>
        </p:txBody>
      </p:sp>
      <p:pic>
        <p:nvPicPr>
          <p:cNvPr id="585" name="図 1" descr=""/>
          <p:cNvPicPr/>
          <p:nvPr/>
        </p:nvPicPr>
        <p:blipFill>
          <a:blip r:embed="rId1"/>
          <a:stretch/>
        </p:blipFill>
        <p:spPr>
          <a:xfrm>
            <a:off x="974880" y="2916000"/>
            <a:ext cx="8421480" cy="3672000"/>
          </a:xfrm>
          <a:prstGeom prst="rect">
            <a:avLst/>
          </a:prstGeom>
          <a:ln>
            <a:noFill/>
          </a:ln>
        </p:spPr>
      </p:pic>
    </p:spTree>
  </p:cSld>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CustomShape 1"/>
          <p:cNvSpPr/>
          <p:nvPr/>
        </p:nvSpPr>
        <p:spPr>
          <a:xfrm>
            <a:off x="504360" y="301680"/>
            <a:ext cx="9069480" cy="58478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ドライラン予行演習モード</a:t>
            </a:r>
            <a:endParaRPr b="0" lang="en-US" sz="4400" spc="-1" strike="noStrike">
              <a:latin typeface="Arial"/>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ドライランモードについて</a:t>
            </a:r>
            <a:endParaRPr b="0" lang="en-US" sz="4400" spc="-1" strike="noStrike">
              <a:latin typeface="Arial"/>
            </a:endParaRPr>
          </a:p>
        </p:txBody>
      </p:sp>
      <p:sp>
        <p:nvSpPr>
          <p:cNvPr id="588" name="CustomShape 2"/>
          <p:cNvSpPr/>
          <p:nvPr/>
        </p:nvSpPr>
        <p:spPr>
          <a:xfrm>
            <a:off x="504360" y="1769040"/>
            <a:ext cx="9069480" cy="366660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getconfig</a:t>
            </a:r>
            <a:r>
              <a:rPr b="0" lang="en-US" sz="1800" spc="-1" strike="noStrike">
                <a:solidFill>
                  <a:srgbClr val="000000"/>
                </a:solidFill>
                <a:latin typeface="Meiryo UI"/>
                <a:ea typeface="Meiryo UI"/>
              </a:rPr>
              <a:t>実行オプションで、 “</a:t>
            </a:r>
            <a:r>
              <a:rPr b="0" lang="en-US" sz="1800" spc="-1" strike="noStrike">
                <a:solidFill>
                  <a:srgbClr val="000000"/>
                </a:solidFill>
                <a:latin typeface="Meiryo UI"/>
                <a:ea typeface="Meiryo UI"/>
              </a:rPr>
              <a:t>-d” </a:t>
            </a:r>
            <a:r>
              <a:rPr b="0" lang="en-US" sz="1800" spc="-1" strike="noStrike">
                <a:solidFill>
                  <a:srgbClr val="000000"/>
                </a:solidFill>
                <a:latin typeface="Meiryo UI"/>
                <a:ea typeface="Meiryo UI"/>
              </a:rPr>
              <a:t>オプションを追加します</a:t>
            </a:r>
            <a:endParaRPr b="0" lang="en-US" sz="1800" spc="-1" strike="noStrike">
              <a:latin typeface="Arial"/>
            </a:endParaRPr>
          </a:p>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本モードは検査対象へのアクセスをせずに、保存済みの収集ログから再検査を行います</a:t>
            </a:r>
            <a:endParaRPr b="0" lang="en-US" sz="1800" spc="-1" strike="noStrike">
              <a:latin typeface="Arial"/>
            </a:endParaRPr>
          </a:p>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一部の検査対象を絞り込んで検査結果を作成したい場合などに使用します</a:t>
            </a:r>
            <a:endParaRPr b="0" lang="en-US" sz="1800" spc="-1" strike="noStrike">
              <a:latin typeface="Arial"/>
            </a:endParaRPr>
          </a:p>
          <a:p>
            <a:pPr>
              <a:lnSpc>
                <a:spcPct val="100000"/>
              </a:lnSpc>
            </a:pPr>
            <a:endParaRPr b="0" lang="en-US" sz="1800" spc="-1" strike="noStrike">
              <a:latin typeface="Arial"/>
            </a:endParaRPr>
          </a:p>
          <a:p>
            <a:pPr marL="431640" indent="-321480">
              <a:lnSpc>
                <a:spcPct val="100000"/>
              </a:lnSpc>
              <a:buClr>
                <a:srgbClr val="000000"/>
              </a:buClr>
              <a:buFont typeface="Wingdings" charset="2"/>
              <a:buChar char=""/>
            </a:pPr>
            <a:r>
              <a:rPr b="0" lang="en-US" sz="1800" spc="-1" strike="noStrike">
                <a:solidFill>
                  <a:srgbClr val="000000"/>
                </a:solidFill>
                <a:latin typeface="Meiryo UI"/>
                <a:ea typeface="Meiryo UI"/>
              </a:rPr>
              <a:t>ドライランモードの準備</a:t>
            </a:r>
            <a:endParaRPr b="0" lang="en-US" sz="1800" spc="-1" strike="noStrike">
              <a:latin typeface="Arial"/>
            </a:endParaRPr>
          </a:p>
          <a:p>
            <a:pPr lvl="1" marL="888840" indent="-321480">
              <a:lnSpc>
                <a:spcPct val="100000"/>
              </a:lnSpc>
              <a:buClr>
                <a:srgbClr val="000000"/>
              </a:buClr>
              <a:buFont typeface="Wingdings" charset="2"/>
              <a:buChar char=""/>
            </a:pPr>
            <a:r>
              <a:rPr b="0" lang="en-US" sz="1800" spc="-1" strike="noStrike">
                <a:solidFill>
                  <a:srgbClr val="000000"/>
                </a:solidFill>
                <a:latin typeface="Meiryo UI"/>
                <a:ea typeface="Meiryo UI"/>
              </a:rPr>
              <a:t>はじめに全検査対象の検査を実行します</a:t>
            </a:r>
            <a:endParaRPr b="0" lang="en-US" sz="1800" spc="-1" strike="noStrike">
              <a:latin typeface="Arial"/>
            </a:endParaRPr>
          </a:p>
          <a:p>
            <a:pPr lvl="1" marL="888840" indent="-321480">
              <a:lnSpc>
                <a:spcPct val="100000"/>
              </a:lnSpc>
              <a:buClr>
                <a:srgbClr val="000000"/>
              </a:buClr>
              <a:buFont typeface="Wingdings" charset="2"/>
              <a:buChar char=""/>
            </a:pPr>
            <a:r>
              <a:rPr b="0" lang="en-US" sz="1800" spc="-1" strike="noStrike">
                <a:solidFill>
                  <a:srgbClr val="000000"/>
                </a:solidFill>
                <a:latin typeface="Meiryo UI"/>
                <a:ea typeface="Meiryo UI"/>
              </a:rPr>
              <a:t>「</a:t>
            </a:r>
            <a:r>
              <a:rPr b="0" lang="en-US" sz="1800" spc="-1" strike="noStrike">
                <a:solidFill>
                  <a:srgbClr val="000000"/>
                </a:solidFill>
                <a:latin typeface="Meiryo UI"/>
                <a:ea typeface="Meiryo UI"/>
              </a:rPr>
              <a:t>getconfig –u local</a:t>
            </a:r>
            <a:r>
              <a:rPr b="0" lang="en-US" sz="1800" spc="-1" strike="noStrike">
                <a:solidFill>
                  <a:srgbClr val="000000"/>
                </a:solidFill>
                <a:latin typeface="Meiryo UI"/>
                <a:ea typeface="Meiryo UI"/>
              </a:rPr>
              <a:t>」コマンドで検査ログをローカルディスクに保存します</a:t>
            </a:r>
            <a:endParaRPr b="0" lang="en-US" sz="1800" spc="-1" strike="noStrike">
              <a:latin typeface="Arial"/>
            </a:endParaRPr>
          </a:p>
          <a:p>
            <a:pPr marL="567000">
              <a:lnSpc>
                <a:spcPct val="100000"/>
              </a:lnSpc>
            </a:pPr>
            <a:endParaRPr b="0" lang="en-US" sz="1800" spc="-1" strike="noStrike">
              <a:latin typeface="Arial"/>
            </a:endParaRPr>
          </a:p>
          <a:p>
            <a:pPr marL="567000">
              <a:lnSpc>
                <a:spcPct val="100000"/>
              </a:lnSpc>
            </a:pPr>
            <a:r>
              <a:rPr b="0" lang="en-US" sz="1800" spc="-1" strike="noStrike">
                <a:solidFill>
                  <a:srgbClr val="000000"/>
                </a:solidFill>
                <a:latin typeface="Meiryo UI"/>
                <a:ea typeface="Meiryo UI"/>
              </a:rPr>
              <a:t>以上でドライランモードでの実行が可能となります</a:t>
            </a:r>
            <a:endParaRPr b="0" lang="en-US" sz="1800" spc="-1" strike="noStrike">
              <a:latin typeface="Arial"/>
            </a:endParaRPr>
          </a:p>
          <a:p>
            <a:pPr marL="567000">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CustomShape 1"/>
          <p:cNvSpPr/>
          <p:nvPr/>
        </p:nvSpPr>
        <p:spPr>
          <a:xfrm>
            <a:off x="504360" y="301680"/>
            <a:ext cx="9070560" cy="12600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ドライランモードの実行</a:t>
            </a:r>
            <a:endParaRPr b="0" lang="en-US" sz="4400" spc="-1" strike="noStrike">
              <a:latin typeface="Arial"/>
            </a:endParaRPr>
          </a:p>
        </p:txBody>
      </p:sp>
      <p:sp>
        <p:nvSpPr>
          <p:cNvPr id="590" name="CustomShape 2"/>
          <p:cNvSpPr/>
          <p:nvPr/>
        </p:nvSpPr>
        <p:spPr>
          <a:xfrm>
            <a:off x="541800" y="1800360"/>
            <a:ext cx="9070560" cy="60552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getconfig </a:t>
            </a:r>
            <a:r>
              <a:rPr b="0" lang="en-US" sz="1800" spc="-1" strike="noStrike">
                <a:solidFill>
                  <a:srgbClr val="000000"/>
                </a:solidFill>
                <a:latin typeface="Meiryo UI"/>
                <a:ea typeface="Meiryo UI"/>
              </a:rPr>
              <a:t>で検査を実行したら </a:t>
            </a:r>
            <a:r>
              <a:rPr b="0" lang="en-US" sz="1800" spc="-1" strike="noStrike">
                <a:solidFill>
                  <a:srgbClr val="000000"/>
                </a:solidFill>
                <a:latin typeface="Meiryo UI"/>
                <a:ea typeface="Meiryo UI"/>
              </a:rPr>
              <a:t>getconfig -u local </a:t>
            </a:r>
            <a:r>
              <a:rPr b="0" lang="en-US" sz="1800" spc="-1" strike="noStrike">
                <a:solidFill>
                  <a:srgbClr val="000000"/>
                </a:solidFill>
                <a:latin typeface="Meiryo UI"/>
                <a:ea typeface="Meiryo UI"/>
              </a:rPr>
              <a:t>でローカルディレクトリに検査結果をコピーします</a:t>
            </a:r>
            <a:endParaRPr b="0" lang="en-US" sz="1800" spc="-1" strike="noStrike">
              <a:latin typeface="Arial"/>
            </a:endParaRPr>
          </a:p>
        </p:txBody>
      </p:sp>
      <p:sp>
        <p:nvSpPr>
          <p:cNvPr id="591" name="CustomShape 3"/>
          <p:cNvSpPr/>
          <p:nvPr/>
        </p:nvSpPr>
        <p:spPr>
          <a:xfrm>
            <a:off x="541800" y="3960000"/>
            <a:ext cx="9070560" cy="606240"/>
          </a:xfrm>
          <a:prstGeom prst="rect">
            <a:avLst/>
          </a:prstGeom>
          <a:noFill/>
          <a:ln>
            <a:noFill/>
          </a:ln>
        </p:spPr>
        <p:style>
          <a:lnRef idx="0"/>
          <a:fillRef idx="0"/>
          <a:effectRef idx="0"/>
          <a:fontRef idx="minor"/>
        </p:style>
        <p:txBody>
          <a:bodyPr lIns="0" rIns="0" tIns="0" bIns="0"/>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getconfig -d </a:t>
            </a:r>
            <a:r>
              <a:rPr b="0" lang="en-US" sz="1800" spc="-1" strike="noStrike">
                <a:solidFill>
                  <a:srgbClr val="000000"/>
                </a:solidFill>
                <a:latin typeface="Meiryo UI"/>
                <a:ea typeface="Meiryo UI"/>
              </a:rPr>
              <a:t>オプションで、予行演習モードで実行します</a:t>
            </a:r>
            <a:endParaRPr b="0" lang="en-US" sz="1800" spc="-1" strike="noStrike">
              <a:latin typeface="Arial"/>
            </a:endParaRPr>
          </a:p>
          <a:p>
            <a:pPr marL="431640" indent="-322920">
              <a:lnSpc>
                <a:spcPct val="100000"/>
              </a:lnSpc>
              <a:buClr>
                <a:srgbClr val="000000"/>
              </a:buClr>
              <a:buFont typeface="Wingdings" charset="2"/>
              <a:buChar char=""/>
            </a:pPr>
            <a:r>
              <a:rPr b="0" lang="en-US" sz="1800" spc="-1" strike="noStrike">
                <a:solidFill>
                  <a:srgbClr val="000000"/>
                </a:solidFill>
                <a:latin typeface="Meiryo UI"/>
                <a:ea typeface="Meiryo UI"/>
              </a:rPr>
              <a:t>検査対象へのアクセスをせずに再検査を行います</a:t>
            </a:r>
            <a:endParaRPr b="0" lang="en-US" sz="1800" spc="-1" strike="noStrike">
              <a:latin typeface="Arial"/>
            </a:endParaRPr>
          </a:p>
        </p:txBody>
      </p:sp>
      <p:pic>
        <p:nvPicPr>
          <p:cNvPr id="592" name="図 332" descr=""/>
          <p:cNvPicPr/>
          <p:nvPr/>
        </p:nvPicPr>
        <p:blipFill>
          <a:blip r:embed="rId1"/>
          <a:stretch/>
        </p:blipFill>
        <p:spPr>
          <a:xfrm>
            <a:off x="936000" y="2453040"/>
            <a:ext cx="7277400" cy="1074240"/>
          </a:xfrm>
          <a:prstGeom prst="rect">
            <a:avLst/>
          </a:prstGeom>
          <a:ln>
            <a:noFill/>
          </a:ln>
        </p:spPr>
      </p:pic>
      <p:pic>
        <p:nvPicPr>
          <p:cNvPr id="593" name="図 336" descr=""/>
          <p:cNvPicPr/>
          <p:nvPr/>
        </p:nvPicPr>
        <p:blipFill>
          <a:blip r:embed="rId2"/>
          <a:stretch/>
        </p:blipFill>
        <p:spPr>
          <a:xfrm>
            <a:off x="939240" y="4788000"/>
            <a:ext cx="6979680" cy="236052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事前準備</a:t>
            </a:r>
            <a:r>
              <a:rPr b="0" lang="en-US" sz="4400" spc="-1" strike="noStrike">
                <a:solidFill>
                  <a:srgbClr val="000000"/>
                </a:solidFill>
                <a:latin typeface="Meiryo UI"/>
                <a:ea typeface="Meiryo UI"/>
              </a:rPr>
              <a:t>4</a:t>
            </a:r>
            <a:endParaRPr b="0" lang="en-US" sz="4400" spc="-1" strike="noStrike">
              <a:latin typeface="Arial"/>
            </a:endParaRPr>
          </a:p>
        </p:txBody>
      </p:sp>
      <p:sp>
        <p:nvSpPr>
          <p:cNvPr id="367" name="CustomShape 2"/>
          <p:cNvSpPr/>
          <p:nvPr/>
        </p:nvSpPr>
        <p:spPr>
          <a:xfrm>
            <a:off x="504360" y="1625040"/>
            <a:ext cx="9069480" cy="146916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2000" spc="-1" strike="noStrike">
                <a:solidFill>
                  <a:srgbClr val="000000"/>
                </a:solidFill>
                <a:latin typeface="Meiryo UI"/>
                <a:ea typeface="Meiryo UI"/>
              </a:rPr>
              <a:t>パブリックからプライベートネットワークの切り替え</a:t>
            </a:r>
            <a:endParaRPr b="0" lang="en-US" sz="2000" spc="-1" strike="noStrike">
              <a:latin typeface="Arial"/>
            </a:endParaRPr>
          </a:p>
          <a:p>
            <a:pPr lvl="1" marL="431640" indent="-215640">
              <a:lnSpc>
                <a:spcPct val="100000"/>
              </a:lnSpc>
              <a:buClr>
                <a:srgbClr val="000000"/>
              </a:buClr>
              <a:buFont typeface="Wingdings" charset="2"/>
              <a:buChar char=""/>
            </a:pPr>
            <a:r>
              <a:rPr b="0" lang="en-US" sz="2000" spc="-1" strike="noStrike">
                <a:solidFill>
                  <a:srgbClr val="000000"/>
                </a:solidFill>
                <a:latin typeface="Meiryo UI"/>
                <a:ea typeface="Meiryo UI"/>
              </a:rPr>
              <a:t>次頁のリモートアクセス設定の事前準備でネットワークをプライベートネットワークに変更します。 管理者ユーザで </a:t>
            </a:r>
            <a:r>
              <a:rPr b="0" lang="en-US" sz="2000" spc="-1" strike="noStrike">
                <a:solidFill>
                  <a:srgbClr val="000000"/>
                </a:solidFill>
                <a:latin typeface="Meiryo UI"/>
                <a:ea typeface="Meiryo UI"/>
              </a:rPr>
              <a:t>PowerShell </a:t>
            </a:r>
            <a:r>
              <a:rPr b="0" lang="en-US" sz="2000" spc="-1" strike="noStrike">
                <a:solidFill>
                  <a:srgbClr val="000000"/>
                </a:solidFill>
                <a:latin typeface="Meiryo UI"/>
                <a:ea typeface="Meiryo UI"/>
              </a:rPr>
              <a:t>を起動し、以下コマンドを実行ます</a:t>
            </a:r>
            <a:br/>
            <a:r>
              <a:rPr b="0" lang="en-US" sz="2000" spc="-1" strike="noStrike">
                <a:solidFill>
                  <a:srgbClr val="000000"/>
                </a:solidFill>
                <a:latin typeface="Meiryo UI"/>
                <a:ea typeface="Meiryo UI"/>
              </a:rPr>
              <a:t>(</a:t>
            </a:r>
            <a:r>
              <a:rPr b="0" lang="en-US" sz="2000" spc="-1" strike="noStrike">
                <a:solidFill>
                  <a:srgbClr val="000000"/>
                </a:solidFill>
                <a:latin typeface="Meiryo UI"/>
                <a:ea typeface="Meiryo UI"/>
              </a:rPr>
              <a:t>注意</a:t>
            </a:r>
            <a:r>
              <a:rPr b="0" lang="en-US" sz="2000" spc="-1" strike="noStrike">
                <a:solidFill>
                  <a:srgbClr val="000000"/>
                </a:solidFill>
                <a:latin typeface="Meiryo UI"/>
                <a:ea typeface="Meiryo UI"/>
              </a:rPr>
              <a:t>)</a:t>
            </a:r>
            <a:r>
              <a:rPr b="0" lang="en-US" sz="2000" spc="-1" strike="noStrike">
                <a:solidFill>
                  <a:srgbClr val="000000"/>
                </a:solidFill>
                <a:latin typeface="Meiryo UI"/>
                <a:ea typeface="Meiryo UI"/>
              </a:rPr>
              <a:t>以下コマンドは</a:t>
            </a:r>
            <a:r>
              <a:rPr b="0" lang="en-US" sz="2000" spc="-1" strike="noStrike">
                <a:solidFill>
                  <a:srgbClr val="000000"/>
                </a:solidFill>
                <a:latin typeface="Meiryo UI"/>
                <a:ea typeface="Meiryo UI"/>
              </a:rPr>
              <a:t>Windows server </a:t>
            </a:r>
            <a:r>
              <a:rPr b="0" lang="en-US" sz="2000" spc="-1" strike="noStrike">
                <a:solidFill>
                  <a:srgbClr val="000000"/>
                </a:solidFill>
                <a:latin typeface="Meiryo UI"/>
                <a:ea typeface="Meiryo UI"/>
              </a:rPr>
              <a:t>用となります。</a:t>
            </a:r>
            <a:r>
              <a:rPr b="0" lang="en-US" sz="2000" spc="-1" strike="noStrike">
                <a:solidFill>
                  <a:srgbClr val="000000"/>
                </a:solidFill>
                <a:latin typeface="Meiryo UI"/>
                <a:ea typeface="Meiryo UI"/>
              </a:rPr>
              <a:t>Windows7</a:t>
            </a:r>
            <a:r>
              <a:rPr b="0" lang="en-US" sz="2000" spc="-1" strike="noStrike">
                <a:solidFill>
                  <a:srgbClr val="000000"/>
                </a:solidFill>
                <a:latin typeface="Meiryo UI"/>
                <a:ea typeface="Meiryo UI"/>
              </a:rPr>
              <a:t>などの</a:t>
            </a:r>
            <a:r>
              <a:rPr b="0" lang="en-US" sz="2000" spc="-1" strike="noStrike">
                <a:solidFill>
                  <a:srgbClr val="000000"/>
                </a:solidFill>
                <a:latin typeface="Meiryo UI"/>
                <a:ea typeface="Meiryo UI"/>
              </a:rPr>
              <a:t>PC</a:t>
            </a:r>
            <a:r>
              <a:rPr b="0" lang="en-US" sz="2000" spc="-1" strike="noStrike">
                <a:solidFill>
                  <a:srgbClr val="000000"/>
                </a:solidFill>
                <a:latin typeface="Meiryo UI"/>
                <a:ea typeface="Meiryo UI"/>
              </a:rPr>
              <a:t>端末の場合は、「コントロールパネル」、「ネットワークと共有センター」画面から確認してください</a:t>
            </a:r>
            <a:endParaRPr b="0" lang="en-US" sz="2000" spc="-1" strike="noStrike">
              <a:latin typeface="Arial"/>
            </a:endParaRPr>
          </a:p>
          <a:p>
            <a:pPr>
              <a:lnSpc>
                <a:spcPct val="100000"/>
              </a:lnSpc>
            </a:pPr>
            <a:endParaRPr b="0" lang="en-US" sz="2000" spc="-1" strike="noStrike">
              <a:latin typeface="Arial"/>
            </a:endParaRPr>
          </a:p>
          <a:p>
            <a:pPr lvl="2" marL="647640" indent="-215640">
              <a:lnSpc>
                <a:spcPct val="100000"/>
              </a:lnSpc>
              <a:buClr>
                <a:srgbClr val="000000"/>
              </a:buClr>
              <a:buFont typeface="Wingdings" charset="2"/>
              <a:buChar char=""/>
            </a:pPr>
            <a:r>
              <a:rPr b="0" lang="en-US" sz="2000" spc="-1" strike="noStrike">
                <a:solidFill>
                  <a:srgbClr val="000000"/>
                </a:solidFill>
                <a:latin typeface="Meiryo UI"/>
                <a:ea typeface="Meiryo UI"/>
              </a:rPr>
              <a:t>Get-NetConnectionProfile -IPv4Connectivity Internet</a:t>
            </a:r>
            <a:endParaRPr b="0" lang="en-US" sz="2000" spc="-1" strike="noStrike">
              <a:latin typeface="Arial"/>
            </a:endParaRPr>
          </a:p>
          <a:p>
            <a:pPr marL="432360">
              <a:lnSpc>
                <a:spcPct val="100000"/>
              </a:lnSpc>
            </a:pPr>
            <a:r>
              <a:rPr b="0" lang="en-US" sz="2000" spc="-1" strike="noStrike">
                <a:solidFill>
                  <a:srgbClr val="000000"/>
                </a:solidFill>
                <a:latin typeface="Meiryo UI"/>
                <a:ea typeface="Meiryo UI"/>
              </a:rPr>
              <a:t> </a:t>
            </a:r>
            <a:endParaRPr b="0" lang="en-US" sz="2000" spc="-1" strike="noStrike">
              <a:latin typeface="Arial"/>
            </a:endParaRPr>
          </a:p>
          <a:p>
            <a:pPr marL="432360">
              <a:lnSpc>
                <a:spcPct val="100000"/>
              </a:lnSpc>
            </a:pPr>
            <a:r>
              <a:rPr b="0" lang="en-US" sz="2000" spc="-1" strike="noStrike">
                <a:solidFill>
                  <a:srgbClr val="000000"/>
                </a:solidFill>
                <a:latin typeface="Meiryo UI"/>
                <a:ea typeface="Meiryo UI"/>
              </a:rPr>
              <a:t> </a:t>
            </a:r>
            <a:endParaRPr b="0" lang="en-US" sz="2000" spc="-1" strike="noStrike">
              <a:latin typeface="Arial"/>
            </a:endParaRPr>
          </a:p>
          <a:p>
            <a:pPr marL="432360">
              <a:lnSpc>
                <a:spcPct val="100000"/>
              </a:lnSpc>
            </a:pPr>
            <a:r>
              <a:rPr b="0" lang="en-US" sz="2000" spc="-1" strike="noStrike">
                <a:solidFill>
                  <a:srgbClr val="000000"/>
                </a:solidFill>
                <a:latin typeface="Meiryo UI"/>
                <a:ea typeface="Meiryo UI"/>
              </a:rPr>
              <a:t>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lvl="1" marL="431640" indent="-215640">
              <a:lnSpc>
                <a:spcPct val="100000"/>
              </a:lnSpc>
              <a:buClr>
                <a:srgbClr val="000000"/>
              </a:buClr>
              <a:buFont typeface="Wingdings" charset="2"/>
              <a:buChar char=""/>
            </a:pPr>
            <a:r>
              <a:rPr b="0" lang="en-US" sz="2000" spc="-1" strike="noStrike">
                <a:solidFill>
                  <a:srgbClr val="000000"/>
                </a:solidFill>
                <a:latin typeface="Meiryo UI"/>
                <a:ea typeface="Meiryo UI"/>
              </a:rPr>
              <a:t>上記結果の </a:t>
            </a:r>
            <a:r>
              <a:rPr b="0" lang="en-US" sz="2000" spc="-1" strike="noStrike">
                <a:solidFill>
                  <a:srgbClr val="000000"/>
                </a:solidFill>
                <a:latin typeface="Meiryo UI"/>
                <a:ea typeface="Meiryo UI"/>
              </a:rPr>
              <a:t>NetworkCategory </a:t>
            </a:r>
            <a:r>
              <a:rPr b="0" lang="en-US" sz="2000" spc="-1" strike="noStrike">
                <a:solidFill>
                  <a:srgbClr val="000000"/>
                </a:solidFill>
                <a:latin typeface="Meiryo UI"/>
                <a:ea typeface="Meiryo UI"/>
              </a:rPr>
              <a:t>が</a:t>
            </a:r>
            <a:r>
              <a:rPr b="0" lang="en-US" sz="2000" spc="-1" strike="noStrike">
                <a:solidFill>
                  <a:srgbClr val="000000"/>
                </a:solidFill>
                <a:latin typeface="Meiryo UI"/>
                <a:ea typeface="Meiryo UI"/>
              </a:rPr>
              <a:t>Public </a:t>
            </a:r>
            <a:r>
              <a:rPr b="0" lang="en-US" sz="2000" spc="-1" strike="noStrike">
                <a:solidFill>
                  <a:srgbClr val="000000"/>
                </a:solidFill>
                <a:latin typeface="Meiryo UI"/>
                <a:ea typeface="Meiryo UI"/>
              </a:rPr>
              <a:t>の場合は以下コマンドを実行して、プライベートに変更します</a:t>
            </a:r>
            <a:endParaRPr b="0" lang="en-US" sz="2000" spc="-1" strike="noStrike">
              <a:latin typeface="Arial"/>
            </a:endParaRPr>
          </a:p>
          <a:p>
            <a:pPr lvl="1" marL="431640" indent="-215640">
              <a:lnSpc>
                <a:spcPct val="100000"/>
              </a:lnSpc>
              <a:buClr>
                <a:srgbClr val="000000"/>
              </a:buClr>
              <a:buFont typeface="Wingdings" charset="2"/>
              <a:buChar char=""/>
            </a:pPr>
            <a:r>
              <a:rPr b="0" lang="en-US" sz="2000" spc="-1" strike="noStrike">
                <a:solidFill>
                  <a:srgbClr val="000000"/>
                </a:solidFill>
                <a:latin typeface="Meiryo UI"/>
                <a:ea typeface="Meiryo UI"/>
              </a:rPr>
              <a:t> </a:t>
            </a:r>
            <a:r>
              <a:rPr b="0" lang="en-US" sz="2000" spc="-1" strike="noStrike">
                <a:solidFill>
                  <a:srgbClr val="000000"/>
                </a:solidFill>
                <a:latin typeface="Meiryo UI"/>
                <a:ea typeface="Meiryo UI"/>
              </a:rPr>
              <a:t>Private </a:t>
            </a:r>
            <a:r>
              <a:rPr b="0" lang="en-US" sz="2000" spc="-1" strike="noStrike">
                <a:solidFill>
                  <a:srgbClr val="000000"/>
                </a:solidFill>
                <a:latin typeface="Meiryo UI"/>
                <a:ea typeface="Meiryo UI"/>
              </a:rPr>
              <a:t>または </a:t>
            </a:r>
            <a:r>
              <a:rPr b="0" lang="en-US" sz="2000" spc="-1" strike="noStrike">
                <a:solidFill>
                  <a:srgbClr val="000000"/>
                </a:solidFill>
                <a:latin typeface="Meiryo UI"/>
                <a:ea typeface="Meiryo UI"/>
              </a:rPr>
              <a:t>Domain </a:t>
            </a:r>
            <a:r>
              <a:rPr b="0" lang="en-US" sz="2000" spc="-1" strike="noStrike">
                <a:solidFill>
                  <a:srgbClr val="000000"/>
                </a:solidFill>
                <a:latin typeface="Meiryo UI"/>
                <a:ea typeface="Meiryo UI"/>
              </a:rPr>
              <a:t>の場合は実行不要です</a:t>
            </a:r>
            <a:endParaRPr b="0" lang="en-US" sz="2000" spc="-1" strike="noStrike">
              <a:latin typeface="Arial"/>
            </a:endParaRPr>
          </a:p>
          <a:p>
            <a:pPr lvl="2" marL="647640" indent="-215640">
              <a:lnSpc>
                <a:spcPct val="100000"/>
              </a:lnSpc>
              <a:buClr>
                <a:srgbClr val="000000"/>
              </a:buClr>
              <a:buFont typeface="Wingdings" charset="2"/>
              <a:buChar char=""/>
            </a:pPr>
            <a:r>
              <a:rPr b="0" lang="en-US" sz="2000" spc="-1" strike="noStrike">
                <a:solidFill>
                  <a:srgbClr val="000000"/>
                </a:solidFill>
                <a:latin typeface="Meiryo UI"/>
                <a:ea typeface="Meiryo UI"/>
              </a:rPr>
              <a:t>Set-NetConnectionProfile -InterfaceAlias (Get-NetConnectionProfile -IPv4Connectivity Internet).InterfaceAlias -NetworkCategory Private</a:t>
            </a:r>
            <a:endParaRPr b="0" lang="en-US" sz="2000" spc="-1" strike="noStrike">
              <a:latin typeface="Arial"/>
            </a:endParaRPr>
          </a:p>
          <a:p>
            <a:pPr>
              <a:lnSpc>
                <a:spcPct val="100000"/>
              </a:lnSpc>
            </a:pPr>
            <a:endParaRPr b="0" lang="en-US" sz="2000" spc="-1" strike="noStrike">
              <a:latin typeface="Arial"/>
            </a:endParaRPr>
          </a:p>
        </p:txBody>
      </p:sp>
      <p:pic>
        <p:nvPicPr>
          <p:cNvPr id="368" name="図 203" descr=""/>
          <p:cNvPicPr/>
          <p:nvPr/>
        </p:nvPicPr>
        <p:blipFill>
          <a:blip r:embed="rId1"/>
          <a:stretch/>
        </p:blipFill>
        <p:spPr>
          <a:xfrm>
            <a:off x="1152000" y="3707640"/>
            <a:ext cx="7200720" cy="15217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504360" y="301680"/>
            <a:ext cx="9069480" cy="12596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Meiryo UI"/>
                <a:ea typeface="Meiryo UI"/>
              </a:rPr>
              <a:t>事前準備</a:t>
            </a:r>
            <a:r>
              <a:rPr b="0" lang="en-US" sz="4400" spc="-1" strike="noStrike">
                <a:solidFill>
                  <a:srgbClr val="000000"/>
                </a:solidFill>
                <a:latin typeface="Meiryo UI"/>
                <a:ea typeface="Meiryo UI"/>
              </a:rPr>
              <a:t>5</a:t>
            </a:r>
            <a:endParaRPr b="0" lang="en-US" sz="4400" spc="-1" strike="noStrike">
              <a:latin typeface="Arial"/>
            </a:endParaRPr>
          </a:p>
        </p:txBody>
      </p:sp>
      <p:sp>
        <p:nvSpPr>
          <p:cNvPr id="370" name="CustomShape 2"/>
          <p:cNvSpPr/>
          <p:nvPr/>
        </p:nvSpPr>
        <p:spPr>
          <a:xfrm>
            <a:off x="504360" y="1625040"/>
            <a:ext cx="9069480" cy="1469160"/>
          </a:xfrm>
          <a:prstGeom prst="rect">
            <a:avLst/>
          </a:prstGeom>
          <a:noFill/>
          <a:ln>
            <a:noFill/>
          </a:ln>
        </p:spPr>
        <p:style>
          <a:lnRef idx="0"/>
          <a:fillRef idx="0"/>
          <a:effectRef idx="0"/>
          <a:fontRef idx="minor"/>
        </p:style>
        <p:txBody>
          <a:bodyPr lIns="0" rIns="0" tIns="0" bIns="0"/>
          <a:p>
            <a:pPr marL="431640" indent="-321480">
              <a:lnSpc>
                <a:spcPct val="100000"/>
              </a:lnSpc>
              <a:buClr>
                <a:srgbClr val="000000"/>
              </a:buClr>
              <a:buFont typeface="Wingdings" charset="2"/>
              <a:buChar char=""/>
            </a:pPr>
            <a:r>
              <a:rPr b="0" lang="en-US" sz="2200" spc="-1" strike="noStrike">
                <a:solidFill>
                  <a:srgbClr val="000000"/>
                </a:solidFill>
                <a:latin typeface="Meiryo UI"/>
                <a:ea typeface="Meiryo UI"/>
              </a:rPr>
              <a:t>PowerShell </a:t>
            </a:r>
            <a:r>
              <a:rPr b="0" lang="en-US" sz="2200" spc="-1" strike="noStrike">
                <a:solidFill>
                  <a:srgbClr val="000000"/>
                </a:solidFill>
                <a:latin typeface="Meiryo UI"/>
                <a:ea typeface="Meiryo UI"/>
              </a:rPr>
              <a:t>のリモートアクセス設定</a:t>
            </a:r>
            <a:endParaRPr b="0" lang="en-US" sz="2200" spc="-1" strike="noStrike">
              <a:latin typeface="Arial"/>
            </a:endParaRPr>
          </a:p>
          <a:p>
            <a:pPr lvl="1" marL="864360" indent="-321480">
              <a:lnSpc>
                <a:spcPct val="100000"/>
              </a:lnSpc>
              <a:buClr>
                <a:srgbClr val="000000"/>
              </a:buClr>
              <a:buFont typeface="Symbol"/>
              <a:buChar char=""/>
            </a:pPr>
            <a:r>
              <a:rPr b="0" lang="en-US" sz="2000" spc="-1" strike="noStrike">
                <a:solidFill>
                  <a:srgbClr val="000000"/>
                </a:solidFill>
                <a:latin typeface="Meiryo UI"/>
                <a:ea typeface="Meiryo UI"/>
              </a:rPr>
              <a:t>PowerShell </a:t>
            </a:r>
            <a:r>
              <a:rPr b="0" lang="en-US" sz="2000" spc="-1" strike="noStrike">
                <a:solidFill>
                  <a:srgbClr val="000000"/>
                </a:solidFill>
                <a:latin typeface="Meiryo UI"/>
                <a:ea typeface="Meiryo UI"/>
              </a:rPr>
              <a:t>でリモートアクセスをできるようにします。 管理者ユーザで </a:t>
            </a:r>
            <a:r>
              <a:rPr b="0" lang="en-US" sz="2000" spc="-1" strike="noStrike">
                <a:solidFill>
                  <a:srgbClr val="000000"/>
                </a:solidFill>
                <a:latin typeface="Meiryo UI"/>
                <a:ea typeface="Meiryo UI"/>
              </a:rPr>
              <a:t>PowerShell </a:t>
            </a:r>
            <a:r>
              <a:rPr b="0" lang="en-US" sz="2000" spc="-1" strike="noStrike">
                <a:solidFill>
                  <a:srgbClr val="000000"/>
                </a:solidFill>
                <a:latin typeface="Meiryo UI"/>
                <a:ea typeface="Meiryo UI"/>
              </a:rPr>
              <a:t>を起動し、以下コマンドを実行して、「信頼されたホストの一覧」 に追加します</a:t>
            </a:r>
            <a:endParaRPr b="0" lang="en-US" sz="2000" spc="-1" strike="noStrike">
              <a:latin typeface="Arial"/>
            </a:endParaRPr>
          </a:p>
          <a:p>
            <a:pPr lvl="2" marL="1296000" indent="-286200">
              <a:lnSpc>
                <a:spcPct val="100000"/>
              </a:lnSpc>
              <a:buClr>
                <a:srgbClr val="000000"/>
              </a:buClr>
              <a:buFont typeface="Wingdings" charset="2"/>
              <a:buChar char=""/>
            </a:pPr>
            <a:r>
              <a:rPr b="0" lang="en-US" sz="1600" spc="-1" strike="noStrike" u="sng">
                <a:solidFill>
                  <a:srgbClr val="000000"/>
                </a:solidFill>
                <a:uFill>
                  <a:solidFill>
                    <a:srgbClr val="ffffff"/>
                  </a:solidFill>
                </a:uFill>
                <a:latin typeface="Meiryo UI"/>
                <a:ea typeface="Meiryo UI"/>
              </a:rPr>
              <a:t>Set-Item wsman:\localhost\Client\TrustedHosts -Value * -Force</a:t>
            </a:r>
            <a:endParaRPr b="0" lang="en-US" sz="1600" spc="-1" strike="noStrike">
              <a:latin typeface="Arial"/>
            </a:endParaRPr>
          </a:p>
          <a:p>
            <a:pPr>
              <a:lnSpc>
                <a:spcPct val="100000"/>
              </a:lnSpc>
            </a:pPr>
            <a:endParaRPr b="0" lang="en-US" sz="1600" spc="-1" strike="noStrike">
              <a:latin typeface="Arial"/>
            </a:endParaRPr>
          </a:p>
        </p:txBody>
      </p:sp>
      <p:pic>
        <p:nvPicPr>
          <p:cNvPr id="371" name="図 200" descr=""/>
          <p:cNvPicPr/>
          <p:nvPr/>
        </p:nvPicPr>
        <p:blipFill>
          <a:blip r:embed="rId1"/>
          <a:stretch/>
        </p:blipFill>
        <p:spPr>
          <a:xfrm>
            <a:off x="1355760" y="3168000"/>
            <a:ext cx="7417800" cy="9691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124</TotalTime>
  <Application>LibreOffice/6.0.4.2$Windows_X86_64 LibreOffice_project/9b0d9b32d5dcda91d2f1a96dc04c645c450872bf</Application>
  <Words>2244</Words>
  <Paragraphs>461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2017-03-25T05:34:09Z</dcterms:created>
  <dc:creator>furusawa minoru(古澤 実 ＴＤＳＬ （ＩＮジ）［東Ｇ技］（東技１）)</dc:creator>
  <dc:description/>
  <dc:language>ja-JP</dc:language>
  <cp:lastModifiedBy/>
  <cp:lastPrinted>2018-07-09T01:15:17Z</cp:lastPrinted>
  <dcterms:modified xsi:type="dcterms:W3CDTF">2018-07-11T06:31:44Z</dcterms:modified>
  <cp:revision>15</cp:revision>
  <dc:subject/>
  <dc:title>PowerPoint プレゼンテーション</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ユーザー設定</vt:lpwstr>
  </property>
  <property fmtid="{D5CDD505-2E9C-101B-9397-08002B2CF9AE}" pid="9" name="ScaleCrop">
    <vt:bool>0</vt:bool>
  </property>
  <property fmtid="{D5CDD505-2E9C-101B-9397-08002B2CF9AE}" pid="10" name="ShareDoc">
    <vt:bool>0</vt:bool>
  </property>
  <property fmtid="{D5CDD505-2E9C-101B-9397-08002B2CF9AE}" pid="11" name="Slides">
    <vt:i4>76</vt:i4>
  </property>
</Properties>
</file>