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44000" y="1187640"/>
            <a:ext cx="511236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構成管理データベース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6030360" y="1727640"/>
            <a:ext cx="863640" cy="449640"/>
          </a:xfrm>
          <a:prstGeom prst="flowChartPredefinedProcess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レポート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構築中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6012360" y="2519640"/>
            <a:ext cx="899640" cy="449640"/>
          </a:xfrm>
          <a:prstGeom prst="flowChartPredefinedProcess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エクスポート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インポート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構築中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124000" y="1727640"/>
            <a:ext cx="2016000" cy="12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Redmine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4320360" y="1727640"/>
            <a:ext cx="1511640" cy="12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GitBucket Git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7632720" y="2843640"/>
            <a:ext cx="1367640" cy="97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他システム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812720" y="3185640"/>
            <a:ext cx="1007640" cy="449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資産管理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Ractables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912360" y="2744640"/>
            <a:ext cx="899640" cy="66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 flipV="1">
            <a:off x="6894360" y="1583640"/>
            <a:ext cx="1061640" cy="36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10"/>
          <p:cNvSpPr/>
          <p:nvPr/>
        </p:nvSpPr>
        <p:spPr>
          <a:xfrm flipV="1">
            <a:off x="8212320" y="149400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11"/>
          <p:cNvSpPr/>
          <p:nvPr/>
        </p:nvSpPr>
        <p:spPr>
          <a:xfrm>
            <a:off x="8100360" y="155520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8120880" y="1331640"/>
            <a:ext cx="182520" cy="16236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8107920" y="1716480"/>
            <a:ext cx="209520" cy="128880"/>
          </a:xfrm>
          <a:custGeom>
            <a:avLst/>
            <a:gdLst/>
            <a:ah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7956720" y="1223640"/>
            <a:ext cx="503640" cy="71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5"/>
          <p:cNvSpPr/>
          <p:nvPr/>
        </p:nvSpPr>
        <p:spPr>
          <a:xfrm flipV="1">
            <a:off x="961200" y="225000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6"/>
          <p:cNvSpPr/>
          <p:nvPr/>
        </p:nvSpPr>
        <p:spPr>
          <a:xfrm>
            <a:off x="849240" y="231120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869760" y="2087640"/>
            <a:ext cx="182520" cy="16236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856800" y="2472480"/>
            <a:ext cx="209520" cy="128880"/>
          </a:xfrm>
          <a:custGeom>
            <a:avLst/>
            <a:gdLst/>
            <a:ah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705600" y="1979640"/>
            <a:ext cx="503640" cy="71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489600" y="269964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担当者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1209600" y="2339640"/>
            <a:ext cx="91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1944000" y="3960000"/>
            <a:ext cx="5112360" cy="21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作業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2304000" y="4284000"/>
            <a:ext cx="1764000" cy="1223640"/>
          </a:xfrm>
          <a:custGeom>
            <a:avLst/>
            <a:gdLst/>
            <a:ahLst/>
            <a:rect l="l" t="t" r="r" b="b"/>
            <a:pathLst>
              <a:path w="1764196" h="2052228">
                <a:moveTo>
                  <a:pt x="0" y="0"/>
                </a:moveTo>
                <a:lnTo>
                  <a:pt x="1764196" y="0"/>
                </a:lnTo>
                <a:cubicBezTo>
                  <a:pt x="1763220" y="148022"/>
                  <a:pt x="1762245" y="296044"/>
                  <a:pt x="1761269" y="444066"/>
                </a:cubicBezTo>
                <a:cubicBezTo>
                  <a:pt x="1762245" y="980120"/>
                  <a:pt x="1763220" y="1516174"/>
                  <a:pt x="1764196" y="2052228"/>
                </a:cubicBezTo>
                <a:lnTo>
                  <a:pt x="0" y="20522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構成収集ツール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5544360" y="5436000"/>
            <a:ext cx="1331640" cy="50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Jenkins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ジョブスケジューラ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2700000" y="4788000"/>
            <a:ext cx="1007640" cy="395640"/>
          </a:xfrm>
          <a:prstGeom prst="flowChartPredefinedProcess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構成収集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6"/>
          <p:cNvSpPr/>
          <p:nvPr/>
        </p:nvSpPr>
        <p:spPr>
          <a:xfrm>
            <a:off x="2376000" y="2195640"/>
            <a:ext cx="647640" cy="4676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メタ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情報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3240000" y="2195640"/>
            <a:ext cx="647640" cy="4676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記録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4572360" y="2195640"/>
            <a:ext cx="1043640" cy="4676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作業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エビデンス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9"/>
          <p:cNvSpPr/>
          <p:nvPr/>
        </p:nvSpPr>
        <p:spPr>
          <a:xfrm>
            <a:off x="4572360" y="4500000"/>
            <a:ext cx="1043640" cy="4676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作業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エビデンス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0"/>
          <p:cNvSpPr/>
          <p:nvPr/>
        </p:nvSpPr>
        <p:spPr>
          <a:xfrm>
            <a:off x="3132000" y="2951640"/>
            <a:ext cx="360" cy="12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094360" y="2951640"/>
            <a:ext cx="360" cy="15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7762320" y="187164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33"/>
          <p:cNvSpPr/>
          <p:nvPr/>
        </p:nvSpPr>
        <p:spPr>
          <a:xfrm flipV="1">
            <a:off x="961200" y="509436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34"/>
          <p:cNvSpPr/>
          <p:nvPr/>
        </p:nvSpPr>
        <p:spPr>
          <a:xfrm>
            <a:off x="849240" y="515556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869760" y="4932000"/>
            <a:ext cx="182520" cy="16236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856800" y="5316840"/>
            <a:ext cx="209520" cy="128880"/>
          </a:xfrm>
          <a:custGeom>
            <a:avLst/>
            <a:gdLst/>
            <a:ah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705600" y="4824000"/>
            <a:ext cx="503640" cy="71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489600" y="554400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作業者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9"/>
          <p:cNvSpPr/>
          <p:nvPr/>
        </p:nvSpPr>
        <p:spPr>
          <a:xfrm>
            <a:off x="1209600" y="518400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>
            <a:off x="7380720" y="4788000"/>
            <a:ext cx="1403640" cy="863640"/>
          </a:xfrm>
          <a:prstGeom prst="cloudCallout">
            <a:avLst>
              <a:gd name="adj1" fmla="val -45254"/>
              <a:gd name="adj2" fmla="val 1289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インフラ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4068360" y="5184000"/>
            <a:ext cx="324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4068360" y="4716000"/>
            <a:ext cx="51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1584000" y="2915640"/>
            <a:ext cx="1367640" cy="97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・ホスト名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アドレス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・システム名、用途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・保守仕様、連絡先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・設計書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 rot="5400000">
            <a:off x="2124360" y="2123640"/>
            <a:ext cx="287640" cy="1439640"/>
          </a:xfrm>
          <a:prstGeom prst="leftBrace">
            <a:avLst>
              <a:gd name="adj1" fmla="val 21561"/>
              <a:gd name="adj2" fmla="val 20538"/>
            </a:avLst>
          </a:prstGeom>
          <a:noFill/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>
            <a:off x="432000" y="864000"/>
            <a:ext cx="8784000" cy="5544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00000" y="1547640"/>
            <a:ext cx="1583640" cy="3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計画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84000" y="1547640"/>
            <a:ext cx="1079640" cy="3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サーバ構築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336360" y="1547640"/>
            <a:ext cx="1800000" cy="3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136720" y="1547640"/>
            <a:ext cx="1367640" cy="3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終結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48000" y="212364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ステータス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304000" y="2051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新規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36360" y="2051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構築中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984360" y="2051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運用中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8568720" y="2051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保管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廃棄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1872000" y="2411640"/>
            <a:ext cx="151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3384000" y="2411640"/>
            <a:ext cx="295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6336360" y="2411640"/>
            <a:ext cx="18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8208720" y="2411640"/>
            <a:ext cx="129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648000" y="269964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変更管理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406800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648000" y="529200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構築ベンダー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104364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イベント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3096000" y="1043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発注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2808000" y="235080"/>
            <a:ext cx="46080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サーバ運用ライフサイクルと構成管理作業フロー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4248360" y="1043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据付、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引渡し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1"/>
          <p:cNvSpPr/>
          <p:nvPr/>
        </p:nvSpPr>
        <p:spPr>
          <a:xfrm>
            <a:off x="6048360" y="1043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GoLive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7848720" y="1043640"/>
            <a:ext cx="5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終息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23"/>
          <p:cNvSpPr/>
          <p:nvPr/>
        </p:nvSpPr>
        <p:spPr>
          <a:xfrm>
            <a:off x="431640" y="197928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4"/>
          <p:cNvSpPr/>
          <p:nvPr/>
        </p:nvSpPr>
        <p:spPr>
          <a:xfrm>
            <a:off x="431640" y="601200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5"/>
          <p:cNvSpPr/>
          <p:nvPr/>
        </p:nvSpPr>
        <p:spPr>
          <a:xfrm>
            <a:off x="1728000" y="1043640"/>
            <a:ext cx="5756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計画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6"/>
          <p:cNvSpPr/>
          <p:nvPr/>
        </p:nvSpPr>
        <p:spPr>
          <a:xfrm>
            <a:off x="648000" y="154764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フェーズ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7"/>
          <p:cNvSpPr/>
          <p:nvPr/>
        </p:nvSpPr>
        <p:spPr>
          <a:xfrm>
            <a:off x="4464360" y="1547640"/>
            <a:ext cx="1872000" cy="3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GoLive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準備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2520000" y="2915640"/>
            <a:ext cx="50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9"/>
          <p:cNvSpPr/>
          <p:nvPr/>
        </p:nvSpPr>
        <p:spPr>
          <a:xfrm flipH="1" rot="16200000">
            <a:off x="3905280" y="5382360"/>
            <a:ext cx="143640" cy="3956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0"/>
          <p:cNvSpPr/>
          <p:nvPr/>
        </p:nvSpPr>
        <p:spPr>
          <a:xfrm flipV="1">
            <a:off x="4500360" y="3995280"/>
            <a:ext cx="360" cy="14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1"/>
          <p:cNvSpPr/>
          <p:nvPr/>
        </p:nvSpPr>
        <p:spPr>
          <a:xfrm flipV="1">
            <a:off x="4500360" y="313092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2"/>
          <p:cNvSpPr/>
          <p:nvPr/>
        </p:nvSpPr>
        <p:spPr>
          <a:xfrm flipH="1" rot="16200000">
            <a:off x="5165640" y="4410360"/>
            <a:ext cx="215640" cy="3956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3"/>
          <p:cNvSpPr/>
          <p:nvPr/>
        </p:nvSpPr>
        <p:spPr>
          <a:xfrm flipV="1">
            <a:off x="5796360" y="399528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4"/>
          <p:cNvSpPr/>
          <p:nvPr/>
        </p:nvSpPr>
        <p:spPr>
          <a:xfrm flipV="1">
            <a:off x="5796360" y="313092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5"/>
          <p:cNvSpPr/>
          <p:nvPr/>
        </p:nvSpPr>
        <p:spPr>
          <a:xfrm>
            <a:off x="3528000" y="5076000"/>
            <a:ext cx="503640" cy="43164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構築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6"/>
          <p:cNvSpPr/>
          <p:nvPr/>
        </p:nvSpPr>
        <p:spPr>
          <a:xfrm>
            <a:off x="4824360" y="4068000"/>
            <a:ext cx="503640" cy="43164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監視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37"/>
          <p:cNvSpPr/>
          <p:nvPr/>
        </p:nvSpPr>
        <p:spPr>
          <a:xfrm>
            <a:off x="431640" y="341964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38"/>
          <p:cNvSpPr/>
          <p:nvPr/>
        </p:nvSpPr>
        <p:spPr>
          <a:xfrm>
            <a:off x="431640" y="500364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9"/>
          <p:cNvSpPr/>
          <p:nvPr/>
        </p:nvSpPr>
        <p:spPr>
          <a:xfrm>
            <a:off x="6120360" y="291564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0"/>
          <p:cNvSpPr/>
          <p:nvPr/>
        </p:nvSpPr>
        <p:spPr>
          <a:xfrm>
            <a:off x="9000720" y="1043640"/>
            <a:ext cx="5036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廃棄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1"/>
          <p:cNvSpPr/>
          <p:nvPr/>
        </p:nvSpPr>
        <p:spPr>
          <a:xfrm flipV="1">
            <a:off x="7524720" y="399528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2"/>
          <p:cNvSpPr/>
          <p:nvPr/>
        </p:nvSpPr>
        <p:spPr>
          <a:xfrm>
            <a:off x="7848720" y="29156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3"/>
          <p:cNvSpPr/>
          <p:nvPr/>
        </p:nvSpPr>
        <p:spPr>
          <a:xfrm flipV="1">
            <a:off x="7524720" y="313092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4"/>
          <p:cNvSpPr/>
          <p:nvPr/>
        </p:nvSpPr>
        <p:spPr>
          <a:xfrm>
            <a:off x="6552360" y="4068000"/>
            <a:ext cx="503640" cy="43164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構成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5"/>
          <p:cNvSpPr/>
          <p:nvPr/>
        </p:nvSpPr>
        <p:spPr>
          <a:xfrm flipH="1" rot="16200000">
            <a:off x="6893640" y="4410360"/>
            <a:ext cx="215640" cy="3956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6"/>
          <p:cNvSpPr/>
          <p:nvPr/>
        </p:nvSpPr>
        <p:spPr>
          <a:xfrm>
            <a:off x="4824360" y="291564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7"/>
          <p:cNvSpPr/>
          <p:nvPr/>
        </p:nvSpPr>
        <p:spPr>
          <a:xfrm>
            <a:off x="3672000" y="2915640"/>
            <a:ext cx="50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8"/>
          <p:cNvSpPr/>
          <p:nvPr/>
        </p:nvSpPr>
        <p:spPr>
          <a:xfrm>
            <a:off x="1872000" y="2699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登録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9"/>
          <p:cNvSpPr/>
          <p:nvPr/>
        </p:nvSpPr>
        <p:spPr>
          <a:xfrm>
            <a:off x="4176360" y="543600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0"/>
          <p:cNvSpPr/>
          <p:nvPr/>
        </p:nvSpPr>
        <p:spPr>
          <a:xfrm>
            <a:off x="4176360" y="3563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1"/>
          <p:cNvSpPr/>
          <p:nvPr/>
        </p:nvSpPr>
        <p:spPr>
          <a:xfrm>
            <a:off x="5472360" y="2699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2"/>
          <p:cNvSpPr/>
          <p:nvPr/>
        </p:nvSpPr>
        <p:spPr>
          <a:xfrm>
            <a:off x="8568720" y="2699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クローズ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3"/>
          <p:cNvSpPr/>
          <p:nvPr/>
        </p:nvSpPr>
        <p:spPr>
          <a:xfrm>
            <a:off x="5472360" y="450000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4"/>
          <p:cNvSpPr/>
          <p:nvPr/>
        </p:nvSpPr>
        <p:spPr>
          <a:xfrm>
            <a:off x="5472360" y="3563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5"/>
          <p:cNvSpPr/>
          <p:nvPr/>
        </p:nvSpPr>
        <p:spPr>
          <a:xfrm>
            <a:off x="4176360" y="2699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6"/>
          <p:cNvSpPr/>
          <p:nvPr/>
        </p:nvSpPr>
        <p:spPr>
          <a:xfrm>
            <a:off x="7200720" y="450000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7"/>
          <p:cNvSpPr/>
          <p:nvPr/>
        </p:nvSpPr>
        <p:spPr>
          <a:xfrm>
            <a:off x="7200720" y="3563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8"/>
          <p:cNvSpPr/>
          <p:nvPr/>
        </p:nvSpPr>
        <p:spPr>
          <a:xfrm>
            <a:off x="7200720" y="2699640"/>
            <a:ext cx="647640" cy="4316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Line 59"/>
          <p:cNvSpPr/>
          <p:nvPr/>
        </p:nvSpPr>
        <p:spPr>
          <a:xfrm>
            <a:off x="179964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60"/>
          <p:cNvSpPr/>
          <p:nvPr/>
        </p:nvSpPr>
        <p:spPr>
          <a:xfrm>
            <a:off x="950472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61"/>
          <p:cNvSpPr/>
          <p:nvPr/>
        </p:nvSpPr>
        <p:spPr>
          <a:xfrm>
            <a:off x="338400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2"/>
          <p:cNvSpPr/>
          <p:nvPr/>
        </p:nvSpPr>
        <p:spPr>
          <a:xfrm>
            <a:off x="431640" y="971280"/>
            <a:ext cx="9073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63"/>
          <p:cNvSpPr/>
          <p:nvPr/>
        </p:nvSpPr>
        <p:spPr>
          <a:xfrm>
            <a:off x="43164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4"/>
          <p:cNvSpPr/>
          <p:nvPr/>
        </p:nvSpPr>
        <p:spPr>
          <a:xfrm>
            <a:off x="3024000" y="2699640"/>
            <a:ext cx="647640" cy="431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5"/>
          <p:cNvSpPr/>
          <p:nvPr/>
        </p:nvSpPr>
        <p:spPr>
          <a:xfrm>
            <a:off x="1800000" y="6048000"/>
            <a:ext cx="1583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・設備登録手順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・マイルストーン登録手順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・課題登録手順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6"/>
          <p:cNvSpPr/>
          <p:nvPr/>
        </p:nvSpPr>
        <p:spPr>
          <a:xfrm>
            <a:off x="8136720" y="6084000"/>
            <a:ext cx="1367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・設備廃棄手順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7"/>
          <p:cNvSpPr/>
          <p:nvPr/>
        </p:nvSpPr>
        <p:spPr>
          <a:xfrm>
            <a:off x="648000" y="6120000"/>
            <a:ext cx="9140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8"/>
          <p:cNvSpPr/>
          <p:nvPr/>
        </p:nvSpPr>
        <p:spPr>
          <a:xfrm>
            <a:off x="3816000" y="6048000"/>
            <a:ext cx="2520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・サーバ構成収集手順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・監視設定収集手順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9"/>
          <p:cNvSpPr/>
          <p:nvPr/>
        </p:nvSpPr>
        <p:spPr>
          <a:xfrm>
            <a:off x="6336360" y="6048000"/>
            <a:ext cx="1800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・構成変更収集手順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・インシデント登録手順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Line 70"/>
          <p:cNvSpPr/>
          <p:nvPr/>
        </p:nvSpPr>
        <p:spPr>
          <a:xfrm>
            <a:off x="633636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71"/>
          <p:cNvSpPr/>
          <p:nvPr/>
        </p:nvSpPr>
        <p:spPr>
          <a:xfrm>
            <a:off x="813636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72"/>
          <p:cNvSpPr/>
          <p:nvPr/>
        </p:nvSpPr>
        <p:spPr>
          <a:xfrm>
            <a:off x="431640" y="6660000"/>
            <a:ext cx="9073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3"/>
          <p:cNvSpPr/>
          <p:nvPr/>
        </p:nvSpPr>
        <p:spPr>
          <a:xfrm>
            <a:off x="232920" y="731160"/>
            <a:ext cx="9487080" cy="6180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2000" y="1008000"/>
            <a:ext cx="2376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esxi001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OS:ESXi5.5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IP: 192.168.10.100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320360" y="1727640"/>
            <a:ext cx="1799640" cy="1152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centos6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OS:CentOS6.7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 : 192.168.10.101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320360" y="3023640"/>
            <a:ext cx="1799640" cy="1224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win2012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2012ServerR2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 : 192.168.10.102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608000" y="683640"/>
            <a:ext cx="1296000" cy="2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管理対象サーバ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512000" y="683640"/>
            <a:ext cx="1296000" cy="2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Redmine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792000" y="1008000"/>
            <a:ext cx="2880000" cy="1386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プロジェクト：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構成管理データベース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サブプロジェクト：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監視サイト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グループ：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管理、担当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ユーザ：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担当Ａ、担当Ｂ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76920" y="504000"/>
            <a:ext cx="6391080" cy="4176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LibreOffice/5.2.3.3$Windows_x86 LibreOffice_project/d54a8868f08a7b39642414cf2c8ef2f228f780cf</Application>
  <Words>168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2017-06-02T06:11:03Z</dcterms:created>
  <dc:creator/>
  <dc:description/>
  <dc:language>ja-JP</dc:language>
  <cp:lastModifiedBy/>
  <cp:lastPrinted>2017-06-19T08:17:11Z</cp:lastPrinted>
  <dcterms:modified xsi:type="dcterms:W3CDTF">2017-06-21T07:06:27Z</dcterms:modified>
  <cp:revision>18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ユーザー設定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