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B876C53-1630-44B4-8E37-E2DF53C1AFD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85120" y="1386000"/>
            <a:ext cx="7526880" cy="509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LibreOffice/5.2.3.3$Windows_x86 LibreOffice_project/d54a8868f08a7b39642414cf2c8ef2f228f780cf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2017-06-02T06:11:03Z</dcterms:created>
  <dc:creator/>
  <dc:description/>
  <dc:language>ja-JP</dc:language>
  <cp:lastModifiedBy/>
  <dcterms:modified xsi:type="dcterms:W3CDTF">2017-06-02T06:18:15Z</dcterms:modified>
  <cp:revision>2</cp:revision>
  <dc:subject/>
  <dc:title/>
</cp:coreProperties>
</file>