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B1BC9C-915F-4DF6-A60B-EDAC7B7E1B2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co2 and gdp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FF5CFA-A4D8-4F48-8E4F-2DFEFF3C18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13/12/2023 10:30:00 pm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0E3B944-3E1F-4A44-97C8-61EFCBE67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2023-12-13T22:30:02Z</dcterms:created>
  <dcterms:modified xsi:type="dcterms:W3CDTF">2023-12-13T22:30:02Z</dcterms:modified>
</cp:coreProperties>
</file>