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55" r:id="rId3"/>
    <p:sldId id="257" r:id="rId4"/>
    <p:sldId id="258" r:id="rId5"/>
    <p:sldId id="397" r:id="rId6"/>
    <p:sldId id="398" r:id="rId7"/>
    <p:sldId id="399" r:id="rId8"/>
    <p:sldId id="400" r:id="rId9"/>
    <p:sldId id="401" r:id="rId10"/>
    <p:sldId id="427" r:id="rId11"/>
    <p:sldId id="428" r:id="rId12"/>
    <p:sldId id="429" r:id="rId13"/>
    <p:sldId id="282" r:id="rId14"/>
    <p:sldId id="402" r:id="rId15"/>
    <p:sldId id="403" r:id="rId16"/>
    <p:sldId id="430" r:id="rId17"/>
    <p:sldId id="404" r:id="rId18"/>
    <p:sldId id="405" r:id="rId19"/>
    <p:sldId id="407" r:id="rId20"/>
    <p:sldId id="409" r:id="rId21"/>
    <p:sldId id="411" r:id="rId22"/>
    <p:sldId id="412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31" r:id="rId37"/>
    <p:sldId id="432" r:id="rId38"/>
    <p:sldId id="434" r:id="rId39"/>
    <p:sldId id="435" r:id="rId40"/>
    <p:sldId id="436" r:id="rId41"/>
    <p:sldId id="437" r:id="rId42"/>
    <p:sldId id="440" r:id="rId43"/>
    <p:sldId id="441" r:id="rId44"/>
    <p:sldId id="442" r:id="rId45"/>
    <p:sldId id="438" r:id="rId46"/>
    <p:sldId id="444" r:id="rId47"/>
    <p:sldId id="448" r:id="rId48"/>
    <p:sldId id="449" r:id="rId49"/>
    <p:sldId id="446" r:id="rId50"/>
    <p:sldId id="450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472"/>
    <a:srgbClr val="1297B2"/>
    <a:srgbClr val="000000"/>
    <a:srgbClr val="18C4E6"/>
    <a:srgbClr val="70AD47"/>
    <a:srgbClr val="7BC21C"/>
    <a:srgbClr val="548235"/>
    <a:srgbClr val="74705D"/>
    <a:srgbClr val="DDCD37"/>
    <a:srgbClr val="E7D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131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양" userId="299603488_tp_dropbox" providerId="OAuth2" clId="{5D64DF46-D12F-1A43-9C1F-87B95156CCEE}"/>
    <pc:docChg chg="delSld modSld">
      <pc:chgData name="김태양" userId="299603488_tp_dropbox" providerId="OAuth2" clId="{5D64DF46-D12F-1A43-9C1F-87B95156CCEE}" dt="2019-09-25T09:17:26.816" v="21" actId="20577"/>
      <pc:docMkLst>
        <pc:docMk/>
      </pc:docMkLst>
      <pc:sldChg chg="del">
        <pc:chgData name="김태양" userId="299603488_tp_dropbox" providerId="OAuth2" clId="{5D64DF46-D12F-1A43-9C1F-87B95156CCEE}" dt="2019-09-25T09:16:52.145" v="0" actId="2696"/>
        <pc:sldMkLst>
          <pc:docMk/>
          <pc:sldMk cId="921359509" sldId="445"/>
        </pc:sldMkLst>
      </pc:sldChg>
      <pc:sldChg chg="modSp">
        <pc:chgData name="김태양" userId="299603488_tp_dropbox" providerId="OAuth2" clId="{5D64DF46-D12F-1A43-9C1F-87B95156CCEE}" dt="2019-09-25T09:17:26.816" v="21" actId="20577"/>
        <pc:sldMkLst>
          <pc:docMk/>
          <pc:sldMk cId="2629421723" sldId="450"/>
        </pc:sldMkLst>
        <pc:spChg chg="mod">
          <ac:chgData name="김태양" userId="299603488_tp_dropbox" providerId="OAuth2" clId="{5D64DF46-D12F-1A43-9C1F-87B95156CCEE}" dt="2019-09-25T09:17:26.816" v="21" actId="20577"/>
          <ac:spMkLst>
            <pc:docMk/>
            <pc:sldMk cId="2629421723" sldId="450"/>
            <ac:spMk id="6" creationId="{4D8486FC-5865-4173-BA94-AE68A02EDA71}"/>
          </ac:spMkLst>
        </pc:spChg>
      </pc:sldChg>
    </pc:docChg>
  </pc:docChgLst>
  <pc:docChgLst>
    <pc:chgData name="김태양" userId="299603488_tp_dropbox" providerId="OAuth2" clId="{B2A4E6D6-3336-D84E-A06D-F741FE953A4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8A66-2F14-4AF0-B656-0FD104D2EDFB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EE2DA-4A09-4286-A8C4-9DB5092A9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8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EB5A7-C2D2-49E5-8BAF-55D5DB171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2EE4EB-46E5-4A8D-B7DD-7D13678D9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9F5B4-FD81-4195-8DD8-275400CE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A4766-DE04-47DD-AE80-A48EC22E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D17CB-2077-42DE-A1FB-0DDA5EE3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B74A7-B9D6-4C79-A761-B5681F8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BF900-00DB-4F58-B7C2-6EE134F2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42D98-F41F-4C2E-8E24-66A7A17F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27B25-6DA5-41E7-A1C4-3BA20037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F86B8-283A-4A40-ADA9-8C68A095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C3AF98-893B-4E02-A8C0-D55D54EDA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3F4DA-EF29-49A5-AC46-169099F6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95EF0-F789-490F-8628-C66F2CAD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38AB1-35D9-499F-A2AA-46BD5660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AB1B5-414E-4517-8E5F-0994D7D4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191B-CA87-4D29-AE8F-DDF29886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10734-D742-4983-BA32-BE9AD7CF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2FCB8-0A0A-4F8A-97F0-A916EFAD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BC5E4-1359-42B1-91CE-5FBB4214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C8BEB-65C4-4A5A-8CAF-93F66578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0B306-ED87-48A9-B373-672D59D9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A6270-A3C5-4212-AC34-89B04F5C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0959-F743-4162-B529-401B23DC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C0C53-ECDA-4489-85F7-7CD18B66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52408-1455-46A1-B297-437198DB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2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5CD4F-9975-4D8F-BFDC-90DBA07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6FCE2-75B4-4581-A42A-02B670441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21C98-F7AC-4ABF-8377-99EB605D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1570C-C980-4136-92FA-1A9DF23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934D4-B000-4727-BBFB-9F7EDE85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7639F-23E3-4A8A-AEA0-B3FA95F4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26515-0CA7-420E-A1D4-897F36CA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6ECEB-DC3A-4FE4-8F4E-294FCC4A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C62BC-6492-4D4D-859C-18105D74C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AE2BDB-E824-4427-8855-F8AB8315E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BD62F-F159-435F-ACCC-C235C7A75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ECC8-B8DE-425D-AB24-F8468DF7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4E954E-11E5-43D7-A139-D90DA13B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7137E7-DC89-43B6-911E-7CF6DBA5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2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801FD-E611-4849-8864-4CE559F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3937B2-D4B6-486E-A221-59A0E79B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74489-3ACA-4AA4-8143-45000867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EF0A1-88F0-4724-851E-49DBA12F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7175F9-F4DF-40B5-9074-F592020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F339C-E237-4166-97C3-6F421361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9C3E8-DD35-4EEC-B25E-D2A4F2D3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23BA-EDCA-4959-9AD4-49D57236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85AE8-ACC3-4846-B691-57559F3F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0D4FF-C62E-43A4-861D-A5189182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2A52E-7F6E-4579-AEC5-3EA578CB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0F837-3D74-49EE-A135-4FBA70C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9B428-D8AF-4FB5-8BE3-9AAE5D7E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618CB-6854-4ED5-B33B-9926B4B3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9BE55-7374-490E-8E55-2F08E973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309A3-9EC0-4B47-A28C-988BB807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32D66-1688-4676-9B9B-38ADC8C6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35FDD-43BD-49FE-B5AA-9692D9E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E0E20-F206-41A0-9BE4-490B3667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10DAE-5810-49AC-9ADF-75543803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2DE18-191F-45E2-8BD5-13B45AE8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52C8-00D6-4333-83BF-648C9B220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02B1-4956-4543-A646-117852B83D20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C74E1-8D4D-4640-BAED-F8D81C6A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77B9A-653C-4976-9F95-ABA9694B8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DCB55-5482-44D4-B075-98BBA5653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홍준이의 디스크 조각 모음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39ECB-87F8-49F0-8321-C5777330F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59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10BBC-D52C-48EB-9A8E-2198E2A6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(main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F53BD-4744-437E-B9FB-92DA825B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417738"/>
            <a:ext cx="11035018" cy="531862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BC21C"/>
                </a:solidFill>
                <a:latin typeface="Consolas" panose="020B0609020204030204" pitchFamily="49" charset="0"/>
              </a:rPr>
              <a:t>move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from,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to,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size)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 &lt; MAX_COUNT)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(from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from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to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(size &lt; </a:t>
            </a:r>
            <a:r>
              <a:rPr lang="en-US" altLang="ko-KR" sz="1400" dirty="0">
                <a:solidFill>
                  <a:srgbClr val="AC80FF"/>
                </a:solidFill>
              </a:rPr>
              <a:t>1</a:t>
            </a:r>
            <a:r>
              <a:rPr lang="en-US" altLang="ko-KR" sz="1400" dirty="0"/>
              <a:t> || size &gt; BUF_SIZE || from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disk[from];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disk[from]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from++;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disk[to++] =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return</a:t>
            </a:r>
            <a:r>
              <a:rPr lang="en-US" altLang="ko-KR" sz="1400" dirty="0"/>
              <a:t> size;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3B997-4F1C-4795-8B17-169FB7888DCD}"/>
              </a:ext>
            </a:extLst>
          </p:cNvPr>
          <p:cNvSpPr/>
          <p:nvPr/>
        </p:nvSpPr>
        <p:spPr>
          <a:xfrm>
            <a:off x="2340527" y="2969703"/>
            <a:ext cx="1577131" cy="32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F7A4-26D7-4098-97DD-3904FF57948A}"/>
              </a:ext>
            </a:extLst>
          </p:cNvPr>
          <p:cNvSpPr txBox="1"/>
          <p:nvPr/>
        </p:nvSpPr>
        <p:spPr>
          <a:xfrm>
            <a:off x="7709483" y="1246803"/>
            <a:ext cx="3422708" cy="6155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92472"/>
                </a:solidFill>
              </a:rPr>
              <a:t>#define  </a:t>
            </a:r>
            <a:r>
              <a:rPr lang="en-US" altLang="ko-KR" dirty="0">
                <a:solidFill>
                  <a:srgbClr val="7BC21C"/>
                </a:solidFill>
                <a:latin typeface="Consolas" panose="020B0609020204030204" pitchFamily="49" charset="0"/>
              </a:rPr>
              <a:t>BUF_SIZE  </a:t>
            </a:r>
            <a:r>
              <a:rPr lang="en-US" altLang="ko-KR" dirty="0">
                <a:solidFill>
                  <a:srgbClr val="AC80FF"/>
                </a:solidFill>
              </a:rPr>
              <a:t>64</a:t>
            </a:r>
          </a:p>
          <a:p>
            <a:r>
              <a:rPr lang="ko-KR" altLang="en-US" sz="1600" u="sng" dirty="0"/>
              <a:t>옮기는 부분의 크기는 </a:t>
            </a:r>
            <a:r>
              <a:rPr lang="en-US" altLang="ko-KR" sz="1600" u="sng" dirty="0"/>
              <a:t>64</a:t>
            </a:r>
            <a:r>
              <a:rPr lang="ko-KR" altLang="en-US" sz="1600" u="sng" dirty="0"/>
              <a:t>이하</a:t>
            </a:r>
            <a:r>
              <a:rPr lang="en-US" altLang="ko-KR" sz="1600" u="sng" dirty="0"/>
              <a:t>!</a:t>
            </a:r>
            <a:endParaRPr lang="ko-KR" altLang="en-US" sz="1600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B6056D-5BA1-476E-8C37-29D5B9099624}"/>
              </a:ext>
            </a:extLst>
          </p:cNvPr>
          <p:cNvCxnSpPr>
            <a:cxnSpLocks/>
          </p:cNvCxnSpPr>
          <p:nvPr/>
        </p:nvCxnSpPr>
        <p:spPr>
          <a:xfrm flipV="1">
            <a:off x="3917658" y="1690688"/>
            <a:ext cx="3791825" cy="1279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CA86BC-0268-4107-9F6B-C6ED277375F4}"/>
              </a:ext>
            </a:extLst>
          </p:cNvPr>
          <p:cNvSpPr/>
          <p:nvPr/>
        </p:nvSpPr>
        <p:spPr>
          <a:xfrm>
            <a:off x="763396" y="3749877"/>
            <a:ext cx="3154262" cy="1912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04A32A-1E9E-4718-AFD7-F0F04410DB4E}"/>
              </a:ext>
            </a:extLst>
          </p:cNvPr>
          <p:cNvCxnSpPr>
            <a:cxnSpLocks/>
          </p:cNvCxnSpPr>
          <p:nvPr/>
        </p:nvCxnSpPr>
        <p:spPr>
          <a:xfrm flipV="1">
            <a:off x="3940378" y="3875714"/>
            <a:ext cx="1529244" cy="891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299B74-26A2-4EF7-BED2-77E017FDDC26}"/>
              </a:ext>
            </a:extLst>
          </p:cNvPr>
          <p:cNvSpPr txBox="1"/>
          <p:nvPr/>
        </p:nvSpPr>
        <p:spPr>
          <a:xfrm>
            <a:off x="5469622" y="3490458"/>
            <a:ext cx="4244829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원래 있던 부분을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바꾸고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새로운 곳에 원래 있던 값을 덮어쓴다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경우에 따라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값이 사라질 수 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00D5B71-E489-4E93-A325-153512C69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29774"/>
              </p:ext>
            </p:extLst>
          </p:nvPr>
        </p:nvGraphicFramePr>
        <p:xfrm>
          <a:off x="4272914" y="4706709"/>
          <a:ext cx="7525500" cy="673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275">
                  <a:extLst>
                    <a:ext uri="{9D8B030D-6E8A-4147-A177-3AD203B41FA5}">
                      <a16:colId xmlns:a16="http://schemas.microsoft.com/office/drawing/2014/main" val="259902344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32697842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25981447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917106808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2999987351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343862817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872140733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192057526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50170936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936851632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99232876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516301068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91577579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78876618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49581912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2562285209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172440981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48610284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534428113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504994645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19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4530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803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A0EC3B-4C90-47B1-995E-5A0BEE864371}"/>
              </a:ext>
            </a:extLst>
          </p:cNvPr>
          <p:cNvSpPr txBox="1"/>
          <p:nvPr/>
        </p:nvSpPr>
        <p:spPr>
          <a:xfrm>
            <a:off x="4920816" y="42990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move(9, 5,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24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10BBC-D52C-48EB-9A8E-2198E2A6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(main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F53BD-4744-437E-B9FB-92DA825B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417738"/>
            <a:ext cx="11035018" cy="531862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BC21C"/>
                </a:solidFill>
                <a:latin typeface="Consolas" panose="020B0609020204030204" pitchFamily="49" charset="0"/>
              </a:rPr>
              <a:t>move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from,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to,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size)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 &lt; MAX_COUNT)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(from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from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to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(size &lt; </a:t>
            </a:r>
            <a:r>
              <a:rPr lang="en-US" altLang="ko-KR" sz="1400" dirty="0">
                <a:solidFill>
                  <a:srgbClr val="AC80FF"/>
                </a:solidFill>
              </a:rPr>
              <a:t>1</a:t>
            </a:r>
            <a:r>
              <a:rPr lang="en-US" altLang="ko-KR" sz="1400" dirty="0"/>
              <a:t> || size &gt; BUF_SIZE || from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disk[from];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disk[from]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from++;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disk[to++] =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return</a:t>
            </a:r>
            <a:r>
              <a:rPr lang="en-US" altLang="ko-KR" sz="1400" dirty="0"/>
              <a:t> size;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3B997-4F1C-4795-8B17-169FB7888DCD}"/>
              </a:ext>
            </a:extLst>
          </p:cNvPr>
          <p:cNvSpPr/>
          <p:nvPr/>
        </p:nvSpPr>
        <p:spPr>
          <a:xfrm>
            <a:off x="2340527" y="2969703"/>
            <a:ext cx="1577131" cy="32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F7A4-26D7-4098-97DD-3904FF57948A}"/>
              </a:ext>
            </a:extLst>
          </p:cNvPr>
          <p:cNvSpPr txBox="1"/>
          <p:nvPr/>
        </p:nvSpPr>
        <p:spPr>
          <a:xfrm>
            <a:off x="7709483" y="1246803"/>
            <a:ext cx="3422708" cy="6155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92472"/>
                </a:solidFill>
              </a:rPr>
              <a:t>#define  </a:t>
            </a:r>
            <a:r>
              <a:rPr lang="en-US" altLang="ko-KR" dirty="0">
                <a:solidFill>
                  <a:srgbClr val="7BC21C"/>
                </a:solidFill>
                <a:latin typeface="Consolas" panose="020B0609020204030204" pitchFamily="49" charset="0"/>
              </a:rPr>
              <a:t>BUF_SIZE  </a:t>
            </a:r>
            <a:r>
              <a:rPr lang="en-US" altLang="ko-KR" dirty="0">
                <a:solidFill>
                  <a:srgbClr val="AC80FF"/>
                </a:solidFill>
              </a:rPr>
              <a:t>64</a:t>
            </a:r>
          </a:p>
          <a:p>
            <a:r>
              <a:rPr lang="ko-KR" altLang="en-US" sz="1600" u="sng" dirty="0"/>
              <a:t>옮기는 부분의 크기는 </a:t>
            </a:r>
            <a:r>
              <a:rPr lang="en-US" altLang="ko-KR" sz="1600" u="sng" dirty="0"/>
              <a:t>64</a:t>
            </a:r>
            <a:r>
              <a:rPr lang="ko-KR" altLang="en-US" sz="1600" u="sng" dirty="0"/>
              <a:t>이하</a:t>
            </a:r>
            <a:r>
              <a:rPr lang="en-US" altLang="ko-KR" sz="1600" u="sng" dirty="0"/>
              <a:t>!</a:t>
            </a:r>
            <a:endParaRPr lang="ko-KR" altLang="en-US" sz="1600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B6056D-5BA1-476E-8C37-29D5B9099624}"/>
              </a:ext>
            </a:extLst>
          </p:cNvPr>
          <p:cNvCxnSpPr>
            <a:cxnSpLocks/>
          </p:cNvCxnSpPr>
          <p:nvPr/>
        </p:nvCxnSpPr>
        <p:spPr>
          <a:xfrm flipV="1">
            <a:off x="3917658" y="1690688"/>
            <a:ext cx="3791825" cy="1279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CA86BC-0268-4107-9F6B-C6ED277375F4}"/>
              </a:ext>
            </a:extLst>
          </p:cNvPr>
          <p:cNvSpPr/>
          <p:nvPr/>
        </p:nvSpPr>
        <p:spPr>
          <a:xfrm>
            <a:off x="763396" y="3749877"/>
            <a:ext cx="3154262" cy="1912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04A32A-1E9E-4718-AFD7-F0F04410DB4E}"/>
              </a:ext>
            </a:extLst>
          </p:cNvPr>
          <p:cNvCxnSpPr>
            <a:cxnSpLocks/>
          </p:cNvCxnSpPr>
          <p:nvPr/>
        </p:nvCxnSpPr>
        <p:spPr>
          <a:xfrm flipV="1">
            <a:off x="3940378" y="3875714"/>
            <a:ext cx="1529244" cy="891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299B74-26A2-4EF7-BED2-77E017FDDC26}"/>
              </a:ext>
            </a:extLst>
          </p:cNvPr>
          <p:cNvSpPr txBox="1"/>
          <p:nvPr/>
        </p:nvSpPr>
        <p:spPr>
          <a:xfrm>
            <a:off x="5469622" y="3490458"/>
            <a:ext cx="4244829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원래 있던 부분을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바꾸고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새로운 곳에 원래 있던 값을 덮어쓴다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경우에 따라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값이 사라질 수 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00D5B71-E489-4E93-A325-153512C69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96226"/>
              </p:ext>
            </p:extLst>
          </p:nvPr>
        </p:nvGraphicFramePr>
        <p:xfrm>
          <a:off x="4272914" y="4706709"/>
          <a:ext cx="7525500" cy="673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275">
                  <a:extLst>
                    <a:ext uri="{9D8B030D-6E8A-4147-A177-3AD203B41FA5}">
                      <a16:colId xmlns:a16="http://schemas.microsoft.com/office/drawing/2014/main" val="259902344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32697842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25981447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917106808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2999987351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343862817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872140733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192057526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50170936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936851632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99232876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516301068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91577579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78876618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49581912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2562285209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172440981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48610284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534428113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504994645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19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4530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803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A0EC3B-4C90-47B1-995E-5A0BEE864371}"/>
              </a:ext>
            </a:extLst>
          </p:cNvPr>
          <p:cNvSpPr txBox="1"/>
          <p:nvPr/>
        </p:nvSpPr>
        <p:spPr>
          <a:xfrm>
            <a:off x="4920816" y="42990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move(9, 5, 3)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06D9A0-A829-41BC-B857-86F0C10BEB47}"/>
              </a:ext>
            </a:extLst>
          </p:cNvPr>
          <p:cNvSpPr/>
          <p:nvPr/>
        </p:nvSpPr>
        <p:spPr>
          <a:xfrm>
            <a:off x="7645169" y="4705916"/>
            <a:ext cx="1138104" cy="6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DFAC03-5251-4311-A2DC-3238F3560B6D}"/>
              </a:ext>
            </a:extLst>
          </p:cNvPr>
          <p:cNvSpPr/>
          <p:nvPr/>
        </p:nvSpPr>
        <p:spPr>
          <a:xfrm>
            <a:off x="6151809" y="4705916"/>
            <a:ext cx="1138104" cy="66815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10BBC-D52C-48EB-9A8E-2198E2A6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(main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F53BD-4744-437E-B9FB-92DA825B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417738"/>
            <a:ext cx="11035018" cy="531862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BC21C"/>
                </a:solidFill>
                <a:latin typeface="Consolas" panose="020B0609020204030204" pitchFamily="49" charset="0"/>
              </a:rPr>
              <a:t>move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from,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to,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size)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 &lt; MAX_COUNT)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(from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from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to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(size &lt; </a:t>
            </a:r>
            <a:r>
              <a:rPr lang="en-US" altLang="ko-KR" sz="1400" dirty="0">
                <a:solidFill>
                  <a:srgbClr val="AC80FF"/>
                </a:solidFill>
              </a:rPr>
              <a:t>1</a:t>
            </a:r>
            <a:r>
              <a:rPr lang="en-US" altLang="ko-KR" sz="1400" dirty="0"/>
              <a:t> || size &gt; BUF_SIZE || from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disk[from];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disk[from]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from++;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disk[to++] =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return</a:t>
            </a:r>
            <a:r>
              <a:rPr lang="en-US" altLang="ko-KR" sz="1400" dirty="0"/>
              <a:t> size;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3B997-4F1C-4795-8B17-169FB7888DCD}"/>
              </a:ext>
            </a:extLst>
          </p:cNvPr>
          <p:cNvSpPr/>
          <p:nvPr/>
        </p:nvSpPr>
        <p:spPr>
          <a:xfrm>
            <a:off x="2340527" y="2969703"/>
            <a:ext cx="1577131" cy="32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F7A4-26D7-4098-97DD-3904FF57948A}"/>
              </a:ext>
            </a:extLst>
          </p:cNvPr>
          <p:cNvSpPr txBox="1"/>
          <p:nvPr/>
        </p:nvSpPr>
        <p:spPr>
          <a:xfrm>
            <a:off x="7709483" y="1246803"/>
            <a:ext cx="3422708" cy="6155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92472"/>
                </a:solidFill>
              </a:rPr>
              <a:t>#define  </a:t>
            </a:r>
            <a:r>
              <a:rPr lang="en-US" altLang="ko-KR" dirty="0">
                <a:solidFill>
                  <a:srgbClr val="7BC21C"/>
                </a:solidFill>
                <a:latin typeface="Consolas" panose="020B0609020204030204" pitchFamily="49" charset="0"/>
              </a:rPr>
              <a:t>BUF_SIZE  </a:t>
            </a:r>
            <a:r>
              <a:rPr lang="en-US" altLang="ko-KR" dirty="0">
                <a:solidFill>
                  <a:srgbClr val="AC80FF"/>
                </a:solidFill>
              </a:rPr>
              <a:t>64</a:t>
            </a:r>
          </a:p>
          <a:p>
            <a:r>
              <a:rPr lang="ko-KR" altLang="en-US" sz="1600" u="sng" dirty="0"/>
              <a:t>옮기는 부분의 크기는 </a:t>
            </a:r>
            <a:r>
              <a:rPr lang="en-US" altLang="ko-KR" sz="1600" u="sng" dirty="0"/>
              <a:t>64</a:t>
            </a:r>
            <a:r>
              <a:rPr lang="ko-KR" altLang="en-US" sz="1600" u="sng" dirty="0"/>
              <a:t>이하</a:t>
            </a:r>
            <a:r>
              <a:rPr lang="en-US" altLang="ko-KR" sz="1600" u="sng" dirty="0"/>
              <a:t>!</a:t>
            </a:r>
            <a:endParaRPr lang="ko-KR" altLang="en-US" sz="1600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B6056D-5BA1-476E-8C37-29D5B9099624}"/>
              </a:ext>
            </a:extLst>
          </p:cNvPr>
          <p:cNvCxnSpPr>
            <a:cxnSpLocks/>
          </p:cNvCxnSpPr>
          <p:nvPr/>
        </p:nvCxnSpPr>
        <p:spPr>
          <a:xfrm flipV="1">
            <a:off x="3917658" y="1690688"/>
            <a:ext cx="3791825" cy="1279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CA86BC-0268-4107-9F6B-C6ED277375F4}"/>
              </a:ext>
            </a:extLst>
          </p:cNvPr>
          <p:cNvSpPr/>
          <p:nvPr/>
        </p:nvSpPr>
        <p:spPr>
          <a:xfrm>
            <a:off x="763396" y="3749877"/>
            <a:ext cx="3154262" cy="1912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04A32A-1E9E-4718-AFD7-F0F04410DB4E}"/>
              </a:ext>
            </a:extLst>
          </p:cNvPr>
          <p:cNvCxnSpPr>
            <a:cxnSpLocks/>
          </p:cNvCxnSpPr>
          <p:nvPr/>
        </p:nvCxnSpPr>
        <p:spPr>
          <a:xfrm flipV="1">
            <a:off x="3940378" y="3875714"/>
            <a:ext cx="1529244" cy="891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299B74-26A2-4EF7-BED2-77E017FDDC26}"/>
              </a:ext>
            </a:extLst>
          </p:cNvPr>
          <p:cNvSpPr txBox="1"/>
          <p:nvPr/>
        </p:nvSpPr>
        <p:spPr>
          <a:xfrm>
            <a:off x="5469622" y="3490458"/>
            <a:ext cx="4244829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원래 있던 부분을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바꾸고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새로운 곳에 원래 있던 값을 덮어쓴다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경우에 따라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값이 사라질 수 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00D5B71-E489-4E93-A325-153512C69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44488"/>
              </p:ext>
            </p:extLst>
          </p:nvPr>
        </p:nvGraphicFramePr>
        <p:xfrm>
          <a:off x="4272914" y="4706709"/>
          <a:ext cx="7525500" cy="673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275">
                  <a:extLst>
                    <a:ext uri="{9D8B030D-6E8A-4147-A177-3AD203B41FA5}">
                      <a16:colId xmlns:a16="http://schemas.microsoft.com/office/drawing/2014/main" val="259902344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32697842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25981447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917106808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2999987351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343862817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872140733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192057526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50170936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936851632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99232876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3516301068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591577579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78876618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495819124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2562285209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172440981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486102840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534428113"/>
                    </a:ext>
                  </a:extLst>
                </a:gridCol>
                <a:gridCol w="376275">
                  <a:extLst>
                    <a:ext uri="{9D8B030D-6E8A-4147-A177-3AD203B41FA5}">
                      <a16:colId xmlns:a16="http://schemas.microsoft.com/office/drawing/2014/main" val="1504994645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19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4530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803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A0EC3B-4C90-47B1-995E-5A0BEE864371}"/>
              </a:ext>
            </a:extLst>
          </p:cNvPr>
          <p:cNvSpPr txBox="1"/>
          <p:nvPr/>
        </p:nvSpPr>
        <p:spPr>
          <a:xfrm>
            <a:off x="4920816" y="42990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move(9, 5, 3)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06D9A0-A829-41BC-B857-86F0C10BEB47}"/>
              </a:ext>
            </a:extLst>
          </p:cNvPr>
          <p:cNvSpPr/>
          <p:nvPr/>
        </p:nvSpPr>
        <p:spPr>
          <a:xfrm>
            <a:off x="7645169" y="4705916"/>
            <a:ext cx="1138104" cy="6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DFAC03-5251-4311-A2DC-3238F3560B6D}"/>
              </a:ext>
            </a:extLst>
          </p:cNvPr>
          <p:cNvSpPr/>
          <p:nvPr/>
        </p:nvSpPr>
        <p:spPr>
          <a:xfrm>
            <a:off x="6151809" y="4705916"/>
            <a:ext cx="1138104" cy="66815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3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D3E9EB-0232-44B5-B6D5-B2342B9C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1D346-D62D-44D0-AA95-4BB4B9D6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80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823628C-9644-47B4-82DB-56947631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1 2 3 4 5 6 7 8 9 0 </a:t>
            </a:r>
            <a:r>
              <a:rPr lang="ko-KR" altLang="en-US" dirty="0"/>
              <a:t>순서대로 배열할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이 들어가야 할 부분을 모두 </a:t>
            </a:r>
            <a:r>
              <a:rPr lang="en-US" altLang="ko-KR" dirty="0"/>
              <a:t>0</a:t>
            </a:r>
            <a:r>
              <a:rPr lang="ko-KR" altLang="en-US" dirty="0"/>
              <a:t>으로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부분에 </a:t>
            </a:r>
            <a:r>
              <a:rPr lang="en-US" altLang="ko-KR" dirty="0"/>
              <a:t>1</a:t>
            </a:r>
            <a:r>
              <a:rPr lang="ko-KR" altLang="en-US" dirty="0"/>
              <a:t>을 집어 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들어가야 할 부분을 모두 </a:t>
            </a:r>
            <a:r>
              <a:rPr lang="en-US" altLang="ko-KR" dirty="0"/>
              <a:t>0</a:t>
            </a:r>
            <a:r>
              <a:rPr lang="ko-KR" altLang="en-US" dirty="0"/>
              <a:t>으로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부분에 </a:t>
            </a:r>
            <a:r>
              <a:rPr lang="en-US" altLang="ko-KR" dirty="0"/>
              <a:t>2</a:t>
            </a:r>
            <a:r>
              <a:rPr lang="ko-KR" altLang="en-US" dirty="0"/>
              <a:t>를 집어 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0735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499405"/>
              </p:ext>
            </p:extLst>
          </p:nvPr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4407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257249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CFF7A-1405-4272-A3DE-CEB9BACCB4A4}"/>
              </a:ext>
            </a:extLst>
          </p:cNvPr>
          <p:cNvSpPr txBox="1"/>
          <p:nvPr/>
        </p:nvSpPr>
        <p:spPr>
          <a:xfrm>
            <a:off x="250850" y="3095538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B: </a:t>
            </a:r>
            <a:r>
              <a:rPr lang="ko-KR" altLang="en-US" sz="2000" b="1" dirty="0"/>
              <a:t>목표 배열</a:t>
            </a: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16A43E05-7BC1-475E-A181-04AB8C80B13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CCC8FF5D-247F-4B5F-B710-624BA7BDAB74}"/>
              </a:ext>
            </a:extLst>
          </p:cNvPr>
          <p:cNvGraphicFramePr>
            <a:graphicFrameLocks/>
          </p:cNvGraphicFramePr>
          <p:nvPr/>
        </p:nvGraphicFramePr>
        <p:xfrm>
          <a:off x="576580" y="2572497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53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/>
        </p:nvGraphicFramePr>
        <p:xfrm>
          <a:off x="576580" y="2572497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257249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8DF622-9CBD-470D-A68B-64E18CE6CCF5}"/>
              </a:ext>
            </a:extLst>
          </p:cNvPr>
          <p:cNvSpPr/>
          <p:nvPr/>
        </p:nvSpPr>
        <p:spPr>
          <a:xfrm>
            <a:off x="570452" y="1770708"/>
            <a:ext cx="2718032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/>
        </p:nvGraphicFramePr>
        <p:xfrm>
          <a:off x="576580" y="2572497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257249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2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/>
        </p:nvGraphicFramePr>
        <p:xfrm>
          <a:off x="576580" y="2572497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257249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6813259" y="1770708"/>
            <a:ext cx="1684789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2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DB272-F4E5-4F4F-B980-821477F6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C807E-ED19-423D-B5E7-202BF494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문제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풀이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설명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45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20580"/>
              </p:ext>
            </p:extLst>
          </p:nvPr>
        </p:nvGraphicFramePr>
        <p:xfrm>
          <a:off x="576580" y="342900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342900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6813259" y="1770708"/>
            <a:ext cx="1684789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926373F-791E-4FBB-8201-27F1A6D15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102002"/>
              </p:ext>
            </p:extLst>
          </p:nvPr>
        </p:nvGraphicFramePr>
        <p:xfrm>
          <a:off x="576580" y="251699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D9AA7-F4A8-4DB1-BEE5-72320A6B02ED}"/>
              </a:ext>
            </a:extLst>
          </p:cNvPr>
          <p:cNvSpPr/>
          <p:nvPr/>
        </p:nvSpPr>
        <p:spPr>
          <a:xfrm>
            <a:off x="1393971" y="2513120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497FCA-859A-4FE5-8212-B304520BDFD3}"/>
              </a:ext>
            </a:extLst>
          </p:cNvPr>
          <p:cNvSpPr/>
          <p:nvPr/>
        </p:nvSpPr>
        <p:spPr>
          <a:xfrm>
            <a:off x="6813259" y="2513120"/>
            <a:ext cx="1684789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1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0</a:t>
            </a:r>
            <a:r>
              <a:rPr lang="ko-KR" altLang="en-US" dirty="0"/>
              <a:t>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경우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985503"/>
              </p:ext>
            </p:extLst>
          </p:nvPr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/>
        </p:nvGraphicFramePr>
        <p:xfrm>
          <a:off x="576580" y="2572497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257249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1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0</a:t>
            </a:r>
            <a:r>
              <a:rPr lang="ko-KR" altLang="en-US" dirty="0"/>
              <a:t>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경우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10152077" y="1770708"/>
            <a:ext cx="637564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7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0</a:t>
            </a:r>
            <a:r>
              <a:rPr lang="ko-KR" altLang="en-US" dirty="0"/>
              <a:t>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경우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10152077" y="1770708"/>
            <a:ext cx="637564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50F81-2E78-47A3-9D03-183AC1ABF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858730"/>
              </p:ext>
            </p:extLst>
          </p:nvPr>
        </p:nvGraphicFramePr>
        <p:xfrm>
          <a:off x="576580" y="2623265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EAA052-EB84-4D18-953C-B34B43F974B2}"/>
              </a:ext>
            </a:extLst>
          </p:cNvPr>
          <p:cNvSpPr/>
          <p:nvPr/>
        </p:nvSpPr>
        <p:spPr>
          <a:xfrm>
            <a:off x="1393971" y="2619395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6AE86-2F8C-402B-86F8-8549E338965B}"/>
              </a:ext>
            </a:extLst>
          </p:cNvPr>
          <p:cNvSpPr/>
          <p:nvPr/>
        </p:nvSpPr>
        <p:spPr>
          <a:xfrm>
            <a:off x="6830035" y="2627135"/>
            <a:ext cx="829113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44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0</a:t>
            </a:r>
            <a:r>
              <a:rPr lang="ko-KR" altLang="en-US" dirty="0"/>
              <a:t>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경우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10152077" y="1770708"/>
            <a:ext cx="637564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50F81-2E78-47A3-9D03-183AC1ABF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13869"/>
              </p:ext>
            </p:extLst>
          </p:nvPr>
        </p:nvGraphicFramePr>
        <p:xfrm>
          <a:off x="576580" y="2623265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EAA052-EB84-4D18-953C-B34B43F974B2}"/>
              </a:ext>
            </a:extLst>
          </p:cNvPr>
          <p:cNvSpPr/>
          <p:nvPr/>
        </p:nvSpPr>
        <p:spPr>
          <a:xfrm>
            <a:off x="1393971" y="2619395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6AE86-2F8C-402B-86F8-8549E338965B}"/>
              </a:ext>
            </a:extLst>
          </p:cNvPr>
          <p:cNvSpPr/>
          <p:nvPr/>
        </p:nvSpPr>
        <p:spPr>
          <a:xfrm>
            <a:off x="6830035" y="2627135"/>
            <a:ext cx="829113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27FD9F-FA7D-47F0-B7D4-86D1317A9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978695"/>
              </p:ext>
            </p:extLst>
          </p:nvPr>
        </p:nvGraphicFramePr>
        <p:xfrm>
          <a:off x="576580" y="347582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19BF4-3F21-44DD-B1F6-7A9012909CC3}"/>
              </a:ext>
            </a:extLst>
          </p:cNvPr>
          <p:cNvSpPr/>
          <p:nvPr/>
        </p:nvSpPr>
        <p:spPr>
          <a:xfrm>
            <a:off x="1393971" y="347195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6F0804-F1BC-4D8C-81EF-50C58CDA4DA2}"/>
              </a:ext>
            </a:extLst>
          </p:cNvPr>
          <p:cNvSpPr/>
          <p:nvPr/>
        </p:nvSpPr>
        <p:spPr>
          <a:xfrm>
            <a:off x="5143848" y="3470862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0</a:t>
            </a:r>
            <a:r>
              <a:rPr lang="ko-KR" altLang="en-US" dirty="0"/>
              <a:t>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경우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10152077" y="1770708"/>
            <a:ext cx="637564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50F81-2E78-47A3-9D03-183AC1ABF331}"/>
              </a:ext>
            </a:extLst>
          </p:cNvPr>
          <p:cNvGraphicFramePr>
            <a:graphicFrameLocks/>
          </p:cNvGraphicFramePr>
          <p:nvPr/>
        </p:nvGraphicFramePr>
        <p:xfrm>
          <a:off x="576580" y="2623265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EAA052-EB84-4D18-953C-B34B43F974B2}"/>
              </a:ext>
            </a:extLst>
          </p:cNvPr>
          <p:cNvSpPr/>
          <p:nvPr/>
        </p:nvSpPr>
        <p:spPr>
          <a:xfrm>
            <a:off x="1393971" y="2619395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6AE86-2F8C-402B-86F8-8549E338965B}"/>
              </a:ext>
            </a:extLst>
          </p:cNvPr>
          <p:cNvSpPr/>
          <p:nvPr/>
        </p:nvSpPr>
        <p:spPr>
          <a:xfrm>
            <a:off x="6830035" y="2627135"/>
            <a:ext cx="829113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27FD9F-FA7D-47F0-B7D4-86D1317A9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35273"/>
              </p:ext>
            </p:extLst>
          </p:nvPr>
        </p:nvGraphicFramePr>
        <p:xfrm>
          <a:off x="576580" y="347582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19BF4-3F21-44DD-B1F6-7A9012909CC3}"/>
              </a:ext>
            </a:extLst>
          </p:cNvPr>
          <p:cNvSpPr/>
          <p:nvPr/>
        </p:nvSpPr>
        <p:spPr>
          <a:xfrm>
            <a:off x="1393971" y="347195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6F0804-F1BC-4D8C-81EF-50C58CDA4DA2}"/>
              </a:ext>
            </a:extLst>
          </p:cNvPr>
          <p:cNvSpPr/>
          <p:nvPr/>
        </p:nvSpPr>
        <p:spPr>
          <a:xfrm>
            <a:off x="5143848" y="3470862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33D6126-1CD1-4DD8-ADBC-0D41AAD6E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604684"/>
              </p:ext>
            </p:extLst>
          </p:nvPr>
        </p:nvGraphicFramePr>
        <p:xfrm>
          <a:off x="576580" y="4328379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8458B7-3F78-4ED8-880B-A19513405BCE}"/>
              </a:ext>
            </a:extLst>
          </p:cNvPr>
          <p:cNvSpPr/>
          <p:nvPr/>
        </p:nvSpPr>
        <p:spPr>
          <a:xfrm>
            <a:off x="1393971" y="4324509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E3B805-2728-4AB4-87D8-8DAE0833BF17}"/>
              </a:ext>
            </a:extLst>
          </p:cNvPr>
          <p:cNvSpPr/>
          <p:nvPr/>
        </p:nvSpPr>
        <p:spPr>
          <a:xfrm>
            <a:off x="5143848" y="4323419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6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0</a:t>
            </a:r>
            <a:r>
              <a:rPr lang="ko-KR" altLang="en-US" dirty="0"/>
              <a:t>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경우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10152077" y="1770708"/>
            <a:ext cx="637564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50F81-2E78-47A3-9D03-183AC1ABF331}"/>
              </a:ext>
            </a:extLst>
          </p:cNvPr>
          <p:cNvGraphicFramePr>
            <a:graphicFrameLocks/>
          </p:cNvGraphicFramePr>
          <p:nvPr/>
        </p:nvGraphicFramePr>
        <p:xfrm>
          <a:off x="576580" y="2623265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EAA052-EB84-4D18-953C-B34B43F974B2}"/>
              </a:ext>
            </a:extLst>
          </p:cNvPr>
          <p:cNvSpPr/>
          <p:nvPr/>
        </p:nvSpPr>
        <p:spPr>
          <a:xfrm>
            <a:off x="1393971" y="2619395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6AE86-2F8C-402B-86F8-8549E338965B}"/>
              </a:ext>
            </a:extLst>
          </p:cNvPr>
          <p:cNvSpPr/>
          <p:nvPr/>
        </p:nvSpPr>
        <p:spPr>
          <a:xfrm>
            <a:off x="6830035" y="2627135"/>
            <a:ext cx="829113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27FD9F-FA7D-47F0-B7D4-86D1317A9792}"/>
              </a:ext>
            </a:extLst>
          </p:cNvPr>
          <p:cNvGraphicFramePr>
            <a:graphicFrameLocks/>
          </p:cNvGraphicFramePr>
          <p:nvPr/>
        </p:nvGraphicFramePr>
        <p:xfrm>
          <a:off x="576580" y="347582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19BF4-3F21-44DD-B1F6-7A9012909CC3}"/>
              </a:ext>
            </a:extLst>
          </p:cNvPr>
          <p:cNvSpPr/>
          <p:nvPr/>
        </p:nvSpPr>
        <p:spPr>
          <a:xfrm>
            <a:off x="1393971" y="347195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6F0804-F1BC-4D8C-81EF-50C58CDA4DA2}"/>
              </a:ext>
            </a:extLst>
          </p:cNvPr>
          <p:cNvSpPr/>
          <p:nvPr/>
        </p:nvSpPr>
        <p:spPr>
          <a:xfrm>
            <a:off x="5143848" y="3470862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33D6126-1CD1-4DD8-ADBC-0D41AAD6E3BF}"/>
              </a:ext>
            </a:extLst>
          </p:cNvPr>
          <p:cNvGraphicFramePr>
            <a:graphicFrameLocks/>
          </p:cNvGraphicFramePr>
          <p:nvPr/>
        </p:nvGraphicFramePr>
        <p:xfrm>
          <a:off x="576580" y="4328379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8458B7-3F78-4ED8-880B-A19513405BCE}"/>
              </a:ext>
            </a:extLst>
          </p:cNvPr>
          <p:cNvSpPr/>
          <p:nvPr/>
        </p:nvSpPr>
        <p:spPr>
          <a:xfrm>
            <a:off x="1393971" y="4324509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E3B805-2728-4AB4-87D8-8DAE0833BF17}"/>
              </a:ext>
            </a:extLst>
          </p:cNvPr>
          <p:cNvSpPr/>
          <p:nvPr/>
        </p:nvSpPr>
        <p:spPr>
          <a:xfrm>
            <a:off x="5143848" y="4323419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3E1B8-287C-4F52-B209-73323E48DEBD}"/>
              </a:ext>
            </a:extLst>
          </p:cNvPr>
          <p:cNvSpPr txBox="1"/>
          <p:nvPr/>
        </p:nvSpPr>
        <p:spPr>
          <a:xfrm>
            <a:off x="4569214" y="136097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 </a:t>
            </a:r>
            <a:r>
              <a:rPr lang="ko-KR" altLang="en-US" b="1" dirty="0"/>
              <a:t>파편</a:t>
            </a:r>
            <a:r>
              <a:rPr lang="en-US" altLang="ko-KR" b="1" dirty="0"/>
              <a:t>: (22, 2), (30, 4), </a:t>
            </a:r>
            <a:r>
              <a:rPr lang="en-US" altLang="ko-KR" b="1" u="sng" dirty="0"/>
              <a:t>(46, 3)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8566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0</a:t>
            </a:r>
            <a:r>
              <a:rPr lang="ko-KR" altLang="en-US" dirty="0"/>
              <a:t>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경우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10152077" y="1770708"/>
            <a:ext cx="637564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50F81-2E78-47A3-9D03-183AC1ABF331}"/>
              </a:ext>
            </a:extLst>
          </p:cNvPr>
          <p:cNvGraphicFramePr>
            <a:graphicFrameLocks/>
          </p:cNvGraphicFramePr>
          <p:nvPr/>
        </p:nvGraphicFramePr>
        <p:xfrm>
          <a:off x="576580" y="2623265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EAA052-EB84-4D18-953C-B34B43F974B2}"/>
              </a:ext>
            </a:extLst>
          </p:cNvPr>
          <p:cNvSpPr/>
          <p:nvPr/>
        </p:nvSpPr>
        <p:spPr>
          <a:xfrm>
            <a:off x="1393971" y="2619395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6AE86-2F8C-402B-86F8-8549E338965B}"/>
              </a:ext>
            </a:extLst>
          </p:cNvPr>
          <p:cNvSpPr/>
          <p:nvPr/>
        </p:nvSpPr>
        <p:spPr>
          <a:xfrm>
            <a:off x="6830035" y="2627135"/>
            <a:ext cx="829113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27FD9F-FA7D-47F0-B7D4-86D1317A9792}"/>
              </a:ext>
            </a:extLst>
          </p:cNvPr>
          <p:cNvGraphicFramePr>
            <a:graphicFrameLocks/>
          </p:cNvGraphicFramePr>
          <p:nvPr/>
        </p:nvGraphicFramePr>
        <p:xfrm>
          <a:off x="576580" y="347582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19BF4-3F21-44DD-B1F6-7A9012909CC3}"/>
              </a:ext>
            </a:extLst>
          </p:cNvPr>
          <p:cNvSpPr/>
          <p:nvPr/>
        </p:nvSpPr>
        <p:spPr>
          <a:xfrm>
            <a:off x="1393971" y="347195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6F0804-F1BC-4D8C-81EF-50C58CDA4DA2}"/>
              </a:ext>
            </a:extLst>
          </p:cNvPr>
          <p:cNvSpPr/>
          <p:nvPr/>
        </p:nvSpPr>
        <p:spPr>
          <a:xfrm>
            <a:off x="5143848" y="3470862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33D6126-1CD1-4DD8-ADBC-0D41AAD6E3BF}"/>
              </a:ext>
            </a:extLst>
          </p:cNvPr>
          <p:cNvGraphicFramePr>
            <a:graphicFrameLocks/>
          </p:cNvGraphicFramePr>
          <p:nvPr/>
        </p:nvGraphicFramePr>
        <p:xfrm>
          <a:off x="576580" y="4328379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8458B7-3F78-4ED8-880B-A19513405BCE}"/>
              </a:ext>
            </a:extLst>
          </p:cNvPr>
          <p:cNvSpPr/>
          <p:nvPr/>
        </p:nvSpPr>
        <p:spPr>
          <a:xfrm>
            <a:off x="1393971" y="4324509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E3B805-2728-4AB4-87D8-8DAE0833BF17}"/>
              </a:ext>
            </a:extLst>
          </p:cNvPr>
          <p:cNvSpPr/>
          <p:nvPr/>
        </p:nvSpPr>
        <p:spPr>
          <a:xfrm>
            <a:off x="5143848" y="4323419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3E1B8-287C-4F52-B209-73323E48DEBD}"/>
              </a:ext>
            </a:extLst>
          </p:cNvPr>
          <p:cNvSpPr txBox="1"/>
          <p:nvPr/>
        </p:nvSpPr>
        <p:spPr>
          <a:xfrm>
            <a:off x="4569214" y="136097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 </a:t>
            </a:r>
            <a:r>
              <a:rPr lang="ko-KR" altLang="en-US" b="1" dirty="0"/>
              <a:t>파편</a:t>
            </a:r>
            <a:r>
              <a:rPr lang="en-US" altLang="ko-KR" b="1" dirty="0"/>
              <a:t>: (22, 2), (30, 4), </a:t>
            </a:r>
            <a:r>
              <a:rPr lang="en-US" altLang="ko-KR" b="1" u="sng" dirty="0"/>
              <a:t>(46, 3)</a:t>
            </a:r>
            <a:endParaRPr lang="ko-KR" altLang="en-US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67D78-2F52-4F6E-8C31-483829642A6E}"/>
              </a:ext>
            </a:extLst>
          </p:cNvPr>
          <p:cNvSpPr txBox="1"/>
          <p:nvPr/>
        </p:nvSpPr>
        <p:spPr>
          <a:xfrm>
            <a:off x="4569214" y="2257803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 </a:t>
            </a:r>
            <a:r>
              <a:rPr lang="ko-KR" altLang="en-US" b="1" dirty="0"/>
              <a:t>파편</a:t>
            </a:r>
            <a:r>
              <a:rPr lang="en-US" altLang="ko-KR" b="1" dirty="0"/>
              <a:t>: (22, 2), </a:t>
            </a:r>
            <a:r>
              <a:rPr lang="en-US" altLang="ko-KR" b="1" u="sng" dirty="0"/>
              <a:t>(30, 4)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5099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_ 0</a:t>
            </a:r>
            <a:r>
              <a:rPr lang="ko-KR" altLang="en-US" dirty="0"/>
              <a:t>이 </a:t>
            </a:r>
            <a:r>
              <a:rPr lang="ko-KR" altLang="en-US" dirty="0" err="1"/>
              <a:t>흩어져있는</a:t>
            </a:r>
            <a:r>
              <a:rPr lang="ko-KR" altLang="en-US" dirty="0"/>
              <a:t> 경우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10152077" y="1770708"/>
            <a:ext cx="637564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6B50F81-2E78-47A3-9D03-183AC1ABF331}"/>
              </a:ext>
            </a:extLst>
          </p:cNvPr>
          <p:cNvGraphicFramePr>
            <a:graphicFrameLocks/>
          </p:cNvGraphicFramePr>
          <p:nvPr/>
        </p:nvGraphicFramePr>
        <p:xfrm>
          <a:off x="576580" y="2623265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EAA052-EB84-4D18-953C-B34B43F974B2}"/>
              </a:ext>
            </a:extLst>
          </p:cNvPr>
          <p:cNvSpPr/>
          <p:nvPr/>
        </p:nvSpPr>
        <p:spPr>
          <a:xfrm>
            <a:off x="1393971" y="2619395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6AE86-2F8C-402B-86F8-8549E338965B}"/>
              </a:ext>
            </a:extLst>
          </p:cNvPr>
          <p:cNvSpPr/>
          <p:nvPr/>
        </p:nvSpPr>
        <p:spPr>
          <a:xfrm>
            <a:off x="6830035" y="2627135"/>
            <a:ext cx="829113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27FD9F-FA7D-47F0-B7D4-86D1317A9792}"/>
              </a:ext>
            </a:extLst>
          </p:cNvPr>
          <p:cNvGraphicFramePr>
            <a:graphicFrameLocks/>
          </p:cNvGraphicFramePr>
          <p:nvPr/>
        </p:nvGraphicFramePr>
        <p:xfrm>
          <a:off x="576580" y="347582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19BF4-3F21-44DD-B1F6-7A9012909CC3}"/>
              </a:ext>
            </a:extLst>
          </p:cNvPr>
          <p:cNvSpPr/>
          <p:nvPr/>
        </p:nvSpPr>
        <p:spPr>
          <a:xfrm>
            <a:off x="1393971" y="347195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6F0804-F1BC-4D8C-81EF-50C58CDA4DA2}"/>
              </a:ext>
            </a:extLst>
          </p:cNvPr>
          <p:cNvSpPr/>
          <p:nvPr/>
        </p:nvSpPr>
        <p:spPr>
          <a:xfrm>
            <a:off x="5143848" y="3470862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33D6126-1CD1-4DD8-ADBC-0D41AAD6E3BF}"/>
              </a:ext>
            </a:extLst>
          </p:cNvPr>
          <p:cNvGraphicFramePr>
            <a:graphicFrameLocks/>
          </p:cNvGraphicFramePr>
          <p:nvPr/>
        </p:nvGraphicFramePr>
        <p:xfrm>
          <a:off x="576580" y="4328379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8458B7-3F78-4ED8-880B-A19513405BCE}"/>
              </a:ext>
            </a:extLst>
          </p:cNvPr>
          <p:cNvSpPr/>
          <p:nvPr/>
        </p:nvSpPr>
        <p:spPr>
          <a:xfrm>
            <a:off x="1393971" y="4324509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E3B805-2728-4AB4-87D8-8DAE0833BF17}"/>
              </a:ext>
            </a:extLst>
          </p:cNvPr>
          <p:cNvSpPr/>
          <p:nvPr/>
        </p:nvSpPr>
        <p:spPr>
          <a:xfrm>
            <a:off x="5143848" y="4323419"/>
            <a:ext cx="434831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3E1B8-287C-4F52-B209-73323E48DEBD}"/>
              </a:ext>
            </a:extLst>
          </p:cNvPr>
          <p:cNvSpPr txBox="1"/>
          <p:nvPr/>
        </p:nvSpPr>
        <p:spPr>
          <a:xfrm>
            <a:off x="4569214" y="136097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 </a:t>
            </a:r>
            <a:r>
              <a:rPr lang="ko-KR" altLang="en-US" b="1" dirty="0"/>
              <a:t>파편</a:t>
            </a:r>
            <a:r>
              <a:rPr lang="en-US" altLang="ko-KR" b="1" dirty="0"/>
              <a:t>: (22, 2), (30, 4), </a:t>
            </a:r>
            <a:r>
              <a:rPr lang="en-US" altLang="ko-KR" b="1" u="sng" dirty="0"/>
              <a:t>(46, 3)</a:t>
            </a:r>
            <a:endParaRPr lang="ko-KR" altLang="en-US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67D78-2F52-4F6E-8C31-483829642A6E}"/>
              </a:ext>
            </a:extLst>
          </p:cNvPr>
          <p:cNvSpPr txBox="1"/>
          <p:nvPr/>
        </p:nvSpPr>
        <p:spPr>
          <a:xfrm>
            <a:off x="4569214" y="2257803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 </a:t>
            </a:r>
            <a:r>
              <a:rPr lang="ko-KR" altLang="en-US" b="1" dirty="0"/>
              <a:t>파편</a:t>
            </a:r>
            <a:r>
              <a:rPr lang="en-US" altLang="ko-KR" b="1" dirty="0"/>
              <a:t>: (22, 2), </a:t>
            </a:r>
            <a:r>
              <a:rPr lang="en-US" altLang="ko-KR" b="1" u="sng" dirty="0"/>
              <a:t>(30, 4)</a:t>
            </a:r>
            <a:endParaRPr lang="ko-KR" altLang="en-US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E5CB1-0527-4180-B8F8-6D38073A08F6}"/>
              </a:ext>
            </a:extLst>
          </p:cNvPr>
          <p:cNvSpPr txBox="1"/>
          <p:nvPr/>
        </p:nvSpPr>
        <p:spPr>
          <a:xfrm>
            <a:off x="4569214" y="3096570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 </a:t>
            </a:r>
            <a:r>
              <a:rPr lang="ko-KR" altLang="en-US" b="1" dirty="0"/>
              <a:t>파편</a:t>
            </a:r>
            <a:r>
              <a:rPr lang="en-US" altLang="ko-KR" b="1" dirty="0"/>
              <a:t>: </a:t>
            </a:r>
            <a:r>
              <a:rPr lang="en-US" altLang="ko-KR" b="1" u="sng" dirty="0"/>
              <a:t>(22, 2)</a:t>
            </a:r>
            <a:endParaRPr lang="ko-KR" altLang="en-US" b="1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7D1F2-EEB4-4259-9C05-E784F0A88793}"/>
              </a:ext>
            </a:extLst>
          </p:cNvPr>
          <p:cNvSpPr txBox="1"/>
          <p:nvPr/>
        </p:nvSpPr>
        <p:spPr>
          <a:xfrm>
            <a:off x="4569214" y="395904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 </a:t>
            </a:r>
            <a:r>
              <a:rPr lang="ko-KR" altLang="en-US" b="1" dirty="0"/>
              <a:t>파편</a:t>
            </a:r>
            <a:r>
              <a:rPr lang="en-US" altLang="ko-KR" b="1" dirty="0"/>
              <a:t>: </a:t>
            </a:r>
            <a:r>
              <a:rPr lang="en-US" altLang="ko-KR" b="1" u="sng" dirty="0"/>
              <a:t>(23, 1)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5400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363124"/>
              </p:ext>
            </p:extLst>
          </p:nvPr>
        </p:nvGraphicFramePr>
        <p:xfrm>
          <a:off x="576580" y="3638725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36387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6813259" y="1770708"/>
            <a:ext cx="1684789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926373F-791E-4FBB-8201-27F1A6D15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714093"/>
              </p:ext>
            </p:extLst>
          </p:nvPr>
        </p:nvGraphicFramePr>
        <p:xfrm>
          <a:off x="576580" y="26679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D9AA7-F4A8-4DB1-BEE5-72320A6B02ED}"/>
              </a:ext>
            </a:extLst>
          </p:cNvPr>
          <p:cNvSpPr/>
          <p:nvPr/>
        </p:nvSpPr>
        <p:spPr>
          <a:xfrm>
            <a:off x="1393971" y="266412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8D6D6-6AFB-4CF3-A316-4A0D145CD177}"/>
              </a:ext>
            </a:extLst>
          </p:cNvPr>
          <p:cNvSpPr txBox="1"/>
          <p:nvPr/>
        </p:nvSpPr>
        <p:spPr>
          <a:xfrm>
            <a:off x="638962" y="4609458"/>
            <a:ext cx="5846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0</a:t>
            </a:r>
            <a:r>
              <a:rPr lang="ko-KR" altLang="en-US" sz="2000" dirty="0"/>
              <a:t>으로 만든 빨간색 부분을 </a:t>
            </a:r>
            <a:r>
              <a:rPr lang="en-US" altLang="ko-KR" sz="2000" dirty="0"/>
              <a:t>1</a:t>
            </a:r>
            <a:r>
              <a:rPr lang="ko-KR" altLang="en-US" sz="2000" dirty="0"/>
              <a:t>로 채울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030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8AA5F0-CBDE-4EAB-8D69-BA3C6C5E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C17A9-2BCD-4746-B9AC-9FFE5D54D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5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/>
        </p:nvGraphicFramePr>
        <p:xfrm>
          <a:off x="576580" y="3638725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36387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6813259" y="1770708"/>
            <a:ext cx="1684789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926373F-791E-4FBB-8201-27F1A6D156E2}"/>
              </a:ext>
            </a:extLst>
          </p:cNvPr>
          <p:cNvGraphicFramePr>
            <a:graphicFrameLocks/>
          </p:cNvGraphicFramePr>
          <p:nvPr/>
        </p:nvGraphicFramePr>
        <p:xfrm>
          <a:off x="576580" y="26679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D9AA7-F4A8-4DB1-BEE5-72320A6B02ED}"/>
              </a:ext>
            </a:extLst>
          </p:cNvPr>
          <p:cNvSpPr/>
          <p:nvPr/>
        </p:nvSpPr>
        <p:spPr>
          <a:xfrm>
            <a:off x="1393971" y="266412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72FB5-6FC0-4B0C-A1D5-946650630BAF}"/>
              </a:ext>
            </a:extLst>
          </p:cNvPr>
          <p:cNvSpPr/>
          <p:nvPr/>
        </p:nvSpPr>
        <p:spPr>
          <a:xfrm>
            <a:off x="3281495" y="2671862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E536-B94E-4881-942D-0AF99986B2F5}"/>
              </a:ext>
            </a:extLst>
          </p:cNvPr>
          <p:cNvSpPr/>
          <p:nvPr/>
        </p:nvSpPr>
        <p:spPr>
          <a:xfrm>
            <a:off x="10776521" y="2660545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A069D-D7DD-4427-950A-6A84174E211E}"/>
              </a:ext>
            </a:extLst>
          </p:cNvPr>
          <p:cNvSpPr txBox="1"/>
          <p:nvPr/>
        </p:nvSpPr>
        <p:spPr>
          <a:xfrm>
            <a:off x="3281495" y="2261311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</a:t>
            </a:r>
            <a:r>
              <a:rPr lang="ko-KR" altLang="en-US" b="1" dirty="0"/>
              <a:t>파편</a:t>
            </a:r>
            <a:r>
              <a:rPr lang="en-US" altLang="ko-KR" b="1" dirty="0"/>
              <a:t>: (13, 4), (49, 4)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4260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94841"/>
              </p:ext>
            </p:extLst>
          </p:nvPr>
        </p:nvGraphicFramePr>
        <p:xfrm>
          <a:off x="576580" y="4553126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45531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6813259" y="1770708"/>
            <a:ext cx="1684789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926373F-791E-4FBB-8201-27F1A6D15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813583"/>
              </p:ext>
            </p:extLst>
          </p:nvPr>
        </p:nvGraphicFramePr>
        <p:xfrm>
          <a:off x="576580" y="26679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D9AA7-F4A8-4DB1-BEE5-72320A6B02ED}"/>
              </a:ext>
            </a:extLst>
          </p:cNvPr>
          <p:cNvSpPr/>
          <p:nvPr/>
        </p:nvSpPr>
        <p:spPr>
          <a:xfrm>
            <a:off x="1393971" y="266412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72FB5-6FC0-4B0C-A1D5-946650630BAF}"/>
              </a:ext>
            </a:extLst>
          </p:cNvPr>
          <p:cNvSpPr/>
          <p:nvPr/>
        </p:nvSpPr>
        <p:spPr>
          <a:xfrm>
            <a:off x="3281495" y="2671862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E536-B94E-4881-942D-0AF99986B2F5}"/>
              </a:ext>
            </a:extLst>
          </p:cNvPr>
          <p:cNvSpPr/>
          <p:nvPr/>
        </p:nvSpPr>
        <p:spPr>
          <a:xfrm>
            <a:off x="10776521" y="2660545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A069D-D7DD-4427-950A-6A84174E211E}"/>
              </a:ext>
            </a:extLst>
          </p:cNvPr>
          <p:cNvSpPr txBox="1"/>
          <p:nvPr/>
        </p:nvSpPr>
        <p:spPr>
          <a:xfrm>
            <a:off x="3281495" y="2261311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</a:t>
            </a:r>
            <a:r>
              <a:rPr lang="ko-KR" altLang="en-US" b="1" dirty="0"/>
              <a:t>파편</a:t>
            </a:r>
            <a:r>
              <a:rPr lang="en-US" altLang="ko-KR" b="1" dirty="0"/>
              <a:t>: (13, 4), </a:t>
            </a:r>
            <a:r>
              <a:rPr lang="en-US" altLang="ko-KR" b="1" u="sng" dirty="0"/>
              <a:t>(49, 4)</a:t>
            </a:r>
            <a:endParaRPr lang="ko-KR" altLang="en-US" b="1" u="sng" dirty="0"/>
          </a:p>
        </p:txBody>
      </p:sp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43ABEE35-8E58-4538-95B3-B9C59332C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031131"/>
              </p:ext>
            </p:extLst>
          </p:nvPr>
        </p:nvGraphicFramePr>
        <p:xfrm>
          <a:off x="576580" y="353133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0F82DC-BAD7-436D-B77C-65CC52108542}"/>
              </a:ext>
            </a:extLst>
          </p:cNvPr>
          <p:cNvSpPr/>
          <p:nvPr/>
        </p:nvSpPr>
        <p:spPr>
          <a:xfrm>
            <a:off x="1393971" y="3527460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E29C12-C9FA-486D-A29C-0FE7669C1765}"/>
              </a:ext>
            </a:extLst>
          </p:cNvPr>
          <p:cNvSpPr/>
          <p:nvPr/>
        </p:nvSpPr>
        <p:spPr>
          <a:xfrm>
            <a:off x="3281495" y="3535200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F3BDB6-9CDD-4AF0-A736-62EC8C2C92B2}"/>
              </a:ext>
            </a:extLst>
          </p:cNvPr>
          <p:cNvSpPr/>
          <p:nvPr/>
        </p:nvSpPr>
        <p:spPr>
          <a:xfrm>
            <a:off x="10776521" y="3523883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4D80A5-6C14-4C7F-9C32-EF3B18E33B4B}"/>
              </a:ext>
            </a:extLst>
          </p:cNvPr>
          <p:cNvSpPr txBox="1"/>
          <p:nvPr/>
        </p:nvSpPr>
        <p:spPr>
          <a:xfrm>
            <a:off x="3281495" y="312464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</a:t>
            </a:r>
            <a:r>
              <a:rPr lang="ko-KR" altLang="en-US" b="1" dirty="0"/>
              <a:t>파편</a:t>
            </a:r>
            <a:r>
              <a:rPr lang="en-US" altLang="ko-KR" b="1" dirty="0"/>
              <a:t>: (13, 4)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4861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245389"/>
              </p:ext>
            </p:extLst>
          </p:nvPr>
        </p:nvGraphicFramePr>
        <p:xfrm>
          <a:off x="576580" y="5333303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17707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53333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9D36D-943D-4949-8521-CB7EA7162CBA}"/>
              </a:ext>
            </a:extLst>
          </p:cNvPr>
          <p:cNvSpPr/>
          <p:nvPr/>
        </p:nvSpPr>
        <p:spPr>
          <a:xfrm>
            <a:off x="1393971" y="1770708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60FCC-BE65-46C4-B78F-996DBF2F1C69}"/>
              </a:ext>
            </a:extLst>
          </p:cNvPr>
          <p:cNvSpPr/>
          <p:nvPr/>
        </p:nvSpPr>
        <p:spPr>
          <a:xfrm>
            <a:off x="6813259" y="1770708"/>
            <a:ext cx="1684789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926373F-791E-4FBB-8201-27F1A6D156E2}"/>
              </a:ext>
            </a:extLst>
          </p:cNvPr>
          <p:cNvGraphicFramePr>
            <a:graphicFrameLocks/>
          </p:cNvGraphicFramePr>
          <p:nvPr/>
        </p:nvGraphicFramePr>
        <p:xfrm>
          <a:off x="576580" y="26679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DD9AA7-F4A8-4DB1-BEE5-72320A6B02ED}"/>
              </a:ext>
            </a:extLst>
          </p:cNvPr>
          <p:cNvSpPr/>
          <p:nvPr/>
        </p:nvSpPr>
        <p:spPr>
          <a:xfrm>
            <a:off x="1393971" y="266412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72FB5-6FC0-4B0C-A1D5-946650630BAF}"/>
              </a:ext>
            </a:extLst>
          </p:cNvPr>
          <p:cNvSpPr/>
          <p:nvPr/>
        </p:nvSpPr>
        <p:spPr>
          <a:xfrm>
            <a:off x="3281495" y="2671862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E536-B94E-4881-942D-0AF99986B2F5}"/>
              </a:ext>
            </a:extLst>
          </p:cNvPr>
          <p:cNvSpPr/>
          <p:nvPr/>
        </p:nvSpPr>
        <p:spPr>
          <a:xfrm>
            <a:off x="10776521" y="2660545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A069D-D7DD-4427-950A-6A84174E211E}"/>
              </a:ext>
            </a:extLst>
          </p:cNvPr>
          <p:cNvSpPr txBox="1"/>
          <p:nvPr/>
        </p:nvSpPr>
        <p:spPr>
          <a:xfrm>
            <a:off x="3281495" y="2261311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</a:t>
            </a:r>
            <a:r>
              <a:rPr lang="ko-KR" altLang="en-US" b="1" dirty="0"/>
              <a:t>파편</a:t>
            </a:r>
            <a:r>
              <a:rPr lang="en-US" altLang="ko-KR" b="1" dirty="0"/>
              <a:t>: (13, 4), </a:t>
            </a:r>
            <a:r>
              <a:rPr lang="en-US" altLang="ko-KR" b="1" u="sng" dirty="0"/>
              <a:t>(49, 4)</a:t>
            </a:r>
            <a:endParaRPr lang="ko-KR" altLang="en-US" b="1" u="sng" dirty="0"/>
          </a:p>
        </p:txBody>
      </p:sp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43ABEE35-8E58-4538-95B3-B9C59332C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724769"/>
              </p:ext>
            </p:extLst>
          </p:nvPr>
        </p:nvGraphicFramePr>
        <p:xfrm>
          <a:off x="576580" y="353133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0F82DC-BAD7-436D-B77C-65CC52108542}"/>
              </a:ext>
            </a:extLst>
          </p:cNvPr>
          <p:cNvSpPr/>
          <p:nvPr/>
        </p:nvSpPr>
        <p:spPr>
          <a:xfrm>
            <a:off x="1393971" y="3527460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E29C12-C9FA-486D-A29C-0FE7669C1765}"/>
              </a:ext>
            </a:extLst>
          </p:cNvPr>
          <p:cNvSpPr/>
          <p:nvPr/>
        </p:nvSpPr>
        <p:spPr>
          <a:xfrm>
            <a:off x="3281495" y="3535200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F3BDB6-9CDD-4AF0-A736-62EC8C2C92B2}"/>
              </a:ext>
            </a:extLst>
          </p:cNvPr>
          <p:cNvSpPr/>
          <p:nvPr/>
        </p:nvSpPr>
        <p:spPr>
          <a:xfrm>
            <a:off x="10776521" y="3523883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4D80A5-6C14-4C7F-9C32-EF3B18E33B4B}"/>
              </a:ext>
            </a:extLst>
          </p:cNvPr>
          <p:cNvSpPr txBox="1"/>
          <p:nvPr/>
        </p:nvSpPr>
        <p:spPr>
          <a:xfrm>
            <a:off x="3281495" y="312464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</a:t>
            </a:r>
            <a:r>
              <a:rPr lang="ko-KR" altLang="en-US" b="1" dirty="0"/>
              <a:t>파편</a:t>
            </a:r>
            <a:r>
              <a:rPr lang="en-US" altLang="ko-KR" b="1" dirty="0"/>
              <a:t>: </a:t>
            </a:r>
            <a:r>
              <a:rPr lang="en-US" altLang="ko-KR" b="1" u="sng" dirty="0"/>
              <a:t>(13, 4)</a:t>
            </a:r>
            <a:endParaRPr lang="ko-KR" altLang="en-US" b="1" u="sng" dirty="0"/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E3E448FC-E92D-44E2-988F-790930E67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869044"/>
              </p:ext>
            </p:extLst>
          </p:nvPr>
        </p:nvGraphicFramePr>
        <p:xfrm>
          <a:off x="576580" y="43994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86B01E-588F-4109-A88D-1F283E131DE7}"/>
              </a:ext>
            </a:extLst>
          </p:cNvPr>
          <p:cNvSpPr/>
          <p:nvPr/>
        </p:nvSpPr>
        <p:spPr>
          <a:xfrm>
            <a:off x="1393971" y="4395622"/>
            <a:ext cx="168478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FCB145-10AB-43D5-AF6A-F72245CDBCE5}"/>
              </a:ext>
            </a:extLst>
          </p:cNvPr>
          <p:cNvSpPr/>
          <p:nvPr/>
        </p:nvSpPr>
        <p:spPr>
          <a:xfrm>
            <a:off x="3281495" y="4403362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CF6AF3-551B-4138-B2A7-7FDD6A7DD009}"/>
              </a:ext>
            </a:extLst>
          </p:cNvPr>
          <p:cNvSpPr/>
          <p:nvPr/>
        </p:nvSpPr>
        <p:spPr>
          <a:xfrm>
            <a:off x="10776521" y="4392045"/>
            <a:ext cx="829112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6E028C-EF74-4160-BB3C-B4500727D4C0}"/>
              </a:ext>
            </a:extLst>
          </p:cNvPr>
          <p:cNvSpPr txBox="1"/>
          <p:nvPr/>
        </p:nvSpPr>
        <p:spPr>
          <a:xfrm>
            <a:off x="3281495" y="399281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</a:t>
            </a:r>
            <a:r>
              <a:rPr lang="ko-KR" altLang="en-US" b="1" dirty="0"/>
              <a:t>파편</a:t>
            </a:r>
            <a:r>
              <a:rPr lang="en-US" altLang="ko-KR" b="1" dirty="0"/>
              <a:t>: 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2250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/>
        </p:nvGraphicFramePr>
        <p:xfrm>
          <a:off x="576580" y="5333303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43956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53333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926373F-791E-4FBB-8201-27F1A6D156E2}"/>
              </a:ext>
            </a:extLst>
          </p:cNvPr>
          <p:cNvGraphicFramePr>
            <a:graphicFrameLocks/>
          </p:cNvGraphicFramePr>
          <p:nvPr/>
        </p:nvGraphicFramePr>
        <p:xfrm>
          <a:off x="576580" y="26679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43ABEE35-8E58-4538-95B3-B9C59332C5BD}"/>
              </a:ext>
            </a:extLst>
          </p:cNvPr>
          <p:cNvGraphicFramePr>
            <a:graphicFrameLocks/>
          </p:cNvGraphicFramePr>
          <p:nvPr/>
        </p:nvGraphicFramePr>
        <p:xfrm>
          <a:off x="576580" y="353133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E3E448FC-E92D-44E2-988F-790930E67075}"/>
              </a:ext>
            </a:extLst>
          </p:cNvPr>
          <p:cNvGraphicFramePr>
            <a:graphicFrameLocks/>
          </p:cNvGraphicFramePr>
          <p:nvPr/>
        </p:nvGraphicFramePr>
        <p:xfrm>
          <a:off x="576580" y="43994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86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/>
        </p:nvGraphicFramePr>
        <p:xfrm>
          <a:off x="576580" y="5333303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43956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53333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926373F-791E-4FBB-8201-27F1A6D156E2}"/>
              </a:ext>
            </a:extLst>
          </p:cNvPr>
          <p:cNvGraphicFramePr>
            <a:graphicFrameLocks/>
          </p:cNvGraphicFramePr>
          <p:nvPr/>
        </p:nvGraphicFramePr>
        <p:xfrm>
          <a:off x="576580" y="26679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43ABEE35-8E58-4538-95B3-B9C59332C5BD}"/>
              </a:ext>
            </a:extLst>
          </p:cNvPr>
          <p:cNvGraphicFramePr>
            <a:graphicFrameLocks/>
          </p:cNvGraphicFramePr>
          <p:nvPr/>
        </p:nvGraphicFramePr>
        <p:xfrm>
          <a:off x="576580" y="353133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E3E448FC-E92D-44E2-988F-790930E67075}"/>
              </a:ext>
            </a:extLst>
          </p:cNvPr>
          <p:cNvGraphicFramePr>
            <a:graphicFrameLocks/>
          </p:cNvGraphicFramePr>
          <p:nvPr/>
        </p:nvGraphicFramePr>
        <p:xfrm>
          <a:off x="576580" y="43994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B8351C-73E8-4E7A-B604-9390C0AD0676}"/>
              </a:ext>
            </a:extLst>
          </p:cNvPr>
          <p:cNvCxnSpPr/>
          <p:nvPr/>
        </p:nvCxnSpPr>
        <p:spPr>
          <a:xfrm>
            <a:off x="3271706" y="4091732"/>
            <a:ext cx="0" cy="24831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09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4F47E0-FC3B-4643-9952-DC3937B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8A7855FB-E2CA-435E-A3C8-9E75A21AB4FE}"/>
              </a:ext>
            </a:extLst>
          </p:cNvPr>
          <p:cNvGraphicFramePr>
            <a:graphicFrameLocks/>
          </p:cNvGraphicFramePr>
          <p:nvPr/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CB0F3C-8C18-490C-8FE0-A71FF54366CF}"/>
              </a:ext>
            </a:extLst>
          </p:cNvPr>
          <p:cNvGraphicFramePr>
            <a:graphicFrameLocks/>
          </p:cNvGraphicFramePr>
          <p:nvPr/>
        </p:nvGraphicFramePr>
        <p:xfrm>
          <a:off x="576580" y="5333303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C2FD0-184A-464E-8900-A61E0904CAEF}"/>
              </a:ext>
            </a:extLst>
          </p:cNvPr>
          <p:cNvSpPr txBox="1"/>
          <p:nvPr/>
        </p:nvSpPr>
        <p:spPr>
          <a:xfrm>
            <a:off x="250850" y="43956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B60A0-979D-48F4-9F31-3B35FF404996}"/>
              </a:ext>
            </a:extLst>
          </p:cNvPr>
          <p:cNvSpPr txBox="1"/>
          <p:nvPr/>
        </p:nvSpPr>
        <p:spPr>
          <a:xfrm>
            <a:off x="250850" y="53333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926373F-791E-4FBB-8201-27F1A6D156E2}"/>
              </a:ext>
            </a:extLst>
          </p:cNvPr>
          <p:cNvGraphicFramePr>
            <a:graphicFrameLocks/>
          </p:cNvGraphicFramePr>
          <p:nvPr/>
        </p:nvGraphicFramePr>
        <p:xfrm>
          <a:off x="576580" y="26679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id="{43ABEE35-8E58-4538-95B3-B9C59332C5BD}"/>
              </a:ext>
            </a:extLst>
          </p:cNvPr>
          <p:cNvGraphicFramePr>
            <a:graphicFrameLocks/>
          </p:cNvGraphicFramePr>
          <p:nvPr/>
        </p:nvGraphicFramePr>
        <p:xfrm>
          <a:off x="576580" y="353133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E3E448FC-E92D-44E2-988F-790930E67075}"/>
              </a:ext>
            </a:extLst>
          </p:cNvPr>
          <p:cNvGraphicFramePr>
            <a:graphicFrameLocks/>
          </p:cNvGraphicFramePr>
          <p:nvPr/>
        </p:nvGraphicFramePr>
        <p:xfrm>
          <a:off x="576580" y="4399492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B8351C-73E8-4E7A-B604-9390C0AD0676}"/>
              </a:ext>
            </a:extLst>
          </p:cNvPr>
          <p:cNvCxnSpPr/>
          <p:nvPr/>
        </p:nvCxnSpPr>
        <p:spPr>
          <a:xfrm>
            <a:off x="3271706" y="4091732"/>
            <a:ext cx="0" cy="24831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E962BC-9C9B-4654-A03B-D485749930AE}"/>
              </a:ext>
            </a:extLst>
          </p:cNvPr>
          <p:cNvCxnSpPr/>
          <p:nvPr/>
        </p:nvCxnSpPr>
        <p:spPr>
          <a:xfrm>
            <a:off x="3313651" y="6123963"/>
            <a:ext cx="12080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3B0881-26E4-44D2-88C6-E431D6F3BDBF}"/>
              </a:ext>
            </a:extLst>
          </p:cNvPr>
          <p:cNvSpPr txBox="1"/>
          <p:nvPr/>
        </p:nvSpPr>
        <p:spPr>
          <a:xfrm>
            <a:off x="4622335" y="5948116"/>
            <a:ext cx="4848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앞에서 했던 작업을 반복해준다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510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B504ED3-A3FC-4377-B8D1-2306C4A5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8EA92-EB54-41CA-9CA5-1A3E7B977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20128B-ECE1-42BB-9090-00DF1074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작성할 함수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54B201-4669-438D-BF86-AAD5F2A0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8C4E6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2400" dirty="0"/>
              <a:t> </a:t>
            </a:r>
            <a:r>
              <a:rPr lang="en-US" altLang="ko-KR" sz="2400" dirty="0" err="1">
                <a:solidFill>
                  <a:srgbClr val="7BC21C"/>
                </a:solidFill>
                <a:latin typeface="Consolas" panose="020B0609020204030204" pitchFamily="49" charset="0"/>
              </a:rPr>
              <a:t>getNums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2400" dirty="0"/>
              <a:t> </a:t>
            </a:r>
            <a:r>
              <a:rPr lang="en-US" altLang="ko-KR" sz="2400" dirty="0"/>
              <a:t>start,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2400" dirty="0"/>
              <a:t> </a:t>
            </a:r>
            <a:r>
              <a:rPr lang="en-US" altLang="ko-KR" sz="2400" dirty="0"/>
              <a:t>num)</a:t>
            </a:r>
          </a:p>
          <a:p>
            <a:pPr lvl="1"/>
            <a:r>
              <a:rPr lang="en-US" altLang="ko-KR" dirty="0"/>
              <a:t>A[start]</a:t>
            </a:r>
            <a:r>
              <a:rPr lang="ko-KR" altLang="en-US" dirty="0"/>
              <a:t>부터 시작해서</a:t>
            </a:r>
            <a:r>
              <a:rPr lang="en-US" altLang="ko-KR" dirty="0"/>
              <a:t>, num</a:t>
            </a:r>
            <a:r>
              <a:rPr lang="ko-KR" altLang="en-US" dirty="0"/>
              <a:t>의 파편을 찾는다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8C4E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7BC21C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/>
              <a:t> left, </a:t>
            </a:r>
            <a:r>
              <a:rPr lang="en-US" altLang="ko-KR" sz="2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/>
              <a:t> right, </a:t>
            </a:r>
            <a:r>
              <a:rPr lang="en-US" altLang="ko-KR" sz="2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/>
              <a:t> num)</a:t>
            </a:r>
          </a:p>
          <a:p>
            <a:pPr lvl="1"/>
            <a:r>
              <a:rPr lang="en-US" altLang="ko-KR" dirty="0"/>
              <a:t>A[left] ~ A[right]</a:t>
            </a:r>
            <a:r>
              <a:rPr lang="ko-KR" altLang="en-US" dirty="0"/>
              <a:t>을 </a:t>
            </a:r>
            <a:r>
              <a:rPr lang="en-US" altLang="ko-KR" dirty="0"/>
              <a:t>num</a:t>
            </a:r>
            <a:r>
              <a:rPr lang="ko-KR" altLang="en-US" dirty="0"/>
              <a:t>으로 세팅한다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431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3DEA-3C5B-4F75-AB02-031AFB61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938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3130A-8C4D-4823-9A73-C2001C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981512"/>
            <a:ext cx="8941056" cy="572129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rgbClr val="1297B2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N = </a:t>
            </a:r>
            <a:r>
              <a:rPr lang="en-US" altLang="ko-KR" sz="2700" dirty="0" err="1">
                <a:solidFill>
                  <a:srgbClr val="1297B2"/>
                </a:solidFill>
              </a:rPr>
              <a:t>getdiskSize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 err="1">
                <a:solidFill>
                  <a:srgbClr val="1297B2"/>
                </a:solidFill>
              </a:rPr>
              <a:t>readDisk</a:t>
            </a:r>
            <a:r>
              <a:rPr lang="en-US" altLang="ko-KR" dirty="0"/>
              <a:t>(A,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sz="2700" dirty="0">
                <a:solidFill>
                  <a:srgbClr val="AC80FF"/>
                </a:solidFill>
              </a:rPr>
              <a:t>10</a:t>
            </a:r>
            <a:r>
              <a:rPr lang="en-US" altLang="ko-KR" dirty="0"/>
              <a:t>;i++) </a:t>
            </a:r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 </a:t>
            </a:r>
            <a:r>
              <a:rPr lang="en-US" altLang="ko-KR" dirty="0" err="1"/>
              <a:t>cnt</a:t>
            </a:r>
            <a:r>
              <a:rPr lang="en-US" altLang="ko-KR" dirty="0"/>
              <a:t>[A[</a:t>
            </a:r>
            <a:r>
              <a:rPr lang="en-US" altLang="ko-KR" dirty="0" err="1"/>
              <a:t>i</a:t>
            </a:r>
            <a:r>
              <a:rPr lang="en-US" altLang="ko-KR" dirty="0"/>
              <a:t>]]++;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 B[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,j=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sz="2700" dirty="0">
                <a:solidFill>
                  <a:srgbClr val="AC80FF"/>
                </a:solidFill>
              </a:rPr>
              <a:t>9</a:t>
            </a:r>
            <a:r>
              <a:rPr lang="en-US" altLang="ko-KR" dirty="0"/>
              <a:t>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(int k=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;k&lt;</a:t>
            </a:r>
            <a:r>
              <a:rPr lang="en-US" altLang="ko-KR" dirty="0" err="1"/>
              <a:t>cnt</a:t>
            </a:r>
            <a:r>
              <a:rPr lang="en-US" altLang="ko-KR" dirty="0"/>
              <a:t>[i+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];k++) B[</a:t>
            </a:r>
            <a:r>
              <a:rPr lang="en-US" altLang="ko-KR" dirty="0" err="1"/>
              <a:t>j++</a:t>
            </a:r>
            <a:r>
              <a:rPr lang="en-US" altLang="ko-KR" dirty="0"/>
              <a:t>] = 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=N-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;i&gt;=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;i--) </a:t>
            </a:r>
            <a:r>
              <a:rPr lang="en-US" altLang="ko-KR" dirty="0" err="1"/>
              <a:t>numStart</a:t>
            </a:r>
            <a:r>
              <a:rPr lang="en-US" altLang="ko-KR" dirty="0"/>
              <a:t>[B[</a:t>
            </a:r>
            <a:r>
              <a:rPr lang="en-US" altLang="ko-KR" dirty="0" err="1"/>
              <a:t>i</a:t>
            </a:r>
            <a:r>
              <a:rPr lang="en-US" altLang="ko-KR" dirty="0"/>
              <a:t>]]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10</a:t>
            </a:r>
            <a:r>
              <a:rPr lang="en-US" altLang="ko-KR" dirty="0"/>
              <a:t>] = </a:t>
            </a:r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if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== B[</a:t>
            </a:r>
            <a:r>
              <a:rPr lang="en-US" altLang="ko-KR" dirty="0" err="1"/>
              <a:t>i</a:t>
            </a:r>
            <a:r>
              <a:rPr lang="en-US" altLang="ko-KR" dirty="0"/>
              <a:t>]) 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(j=</a:t>
            </a:r>
            <a:r>
              <a:rPr lang="en-US" altLang="ko-KR" dirty="0" err="1"/>
              <a:t>i</a:t>
            </a:r>
            <a:r>
              <a:rPr lang="en-US" altLang="ko-KR" dirty="0"/>
              <a:t>; j&lt;N &amp;&amp; A[j]!=B[j] &amp;&amp; j-i+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&lt;=</a:t>
            </a:r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] &amp;&amp; B[</a:t>
            </a:r>
            <a:r>
              <a:rPr lang="en-US" altLang="ko-KR" dirty="0" err="1"/>
              <a:t>i</a:t>
            </a:r>
            <a:r>
              <a:rPr lang="en-US" altLang="ko-KR" dirty="0"/>
              <a:t>]==B[j];</a:t>
            </a:r>
            <a:r>
              <a:rPr lang="en-US" altLang="ko-KR" dirty="0" err="1"/>
              <a:t>j++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 err="1">
                <a:solidFill>
                  <a:srgbClr val="1297B2"/>
                </a:solidFill>
              </a:rPr>
              <a:t>getNums</a:t>
            </a:r>
            <a:r>
              <a:rPr lang="en-US" altLang="ko-KR" dirty="0"/>
              <a:t>(j,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 err="1">
                <a:solidFill>
                  <a:srgbClr val="1297B2"/>
                </a:solidFill>
              </a:rPr>
              <a:t>getNums</a:t>
            </a:r>
            <a:r>
              <a:rPr lang="en-US" altLang="ko-KR" dirty="0"/>
              <a:t>(</a:t>
            </a:r>
            <a:r>
              <a:rPr lang="en-US" altLang="ko-KR" dirty="0" err="1"/>
              <a:t>numStart</a:t>
            </a:r>
            <a:r>
              <a:rPr lang="en-US" altLang="ko-KR" dirty="0"/>
              <a:t>[B[</a:t>
            </a:r>
            <a:r>
              <a:rPr lang="en-US" altLang="ko-KR" dirty="0" err="1"/>
              <a:t>i</a:t>
            </a:r>
            <a:r>
              <a:rPr lang="en-US" altLang="ko-KR" dirty="0"/>
              <a:t>]+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], B[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j, B[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11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3DEA-3C5B-4F75-AB02-031AFB61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938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3130A-8C4D-4823-9A73-C2001C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3" y="981512"/>
            <a:ext cx="8749717" cy="572129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rgbClr val="1297B2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N = </a:t>
            </a:r>
            <a:r>
              <a:rPr lang="en-US" altLang="ko-KR" sz="2700" dirty="0" err="1">
                <a:solidFill>
                  <a:srgbClr val="1297B2"/>
                </a:solidFill>
              </a:rPr>
              <a:t>getdiskSize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 err="1">
                <a:solidFill>
                  <a:srgbClr val="1297B2"/>
                </a:solidFill>
              </a:rPr>
              <a:t>readDisk</a:t>
            </a:r>
            <a:r>
              <a:rPr lang="en-US" altLang="ko-KR" dirty="0"/>
              <a:t>(A,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sz="2700" dirty="0">
                <a:solidFill>
                  <a:srgbClr val="AC80FF"/>
                </a:solidFill>
              </a:rPr>
              <a:t>10</a:t>
            </a:r>
            <a:r>
              <a:rPr lang="en-US" altLang="ko-KR" dirty="0"/>
              <a:t>;i++) </a:t>
            </a:r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 </a:t>
            </a:r>
            <a:r>
              <a:rPr lang="en-US" altLang="ko-KR" dirty="0" err="1"/>
              <a:t>cnt</a:t>
            </a:r>
            <a:r>
              <a:rPr lang="en-US" altLang="ko-KR" dirty="0"/>
              <a:t>[A[</a:t>
            </a:r>
            <a:r>
              <a:rPr lang="en-US" altLang="ko-KR" dirty="0" err="1"/>
              <a:t>i</a:t>
            </a:r>
            <a:r>
              <a:rPr lang="en-US" altLang="ko-KR" dirty="0"/>
              <a:t>]]++;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 B[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,j=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sz="2700" dirty="0">
                <a:solidFill>
                  <a:srgbClr val="AC80FF"/>
                </a:solidFill>
              </a:rPr>
              <a:t>9</a:t>
            </a:r>
            <a:r>
              <a:rPr lang="en-US" altLang="ko-KR" dirty="0"/>
              <a:t>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(int k=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;k&lt;</a:t>
            </a:r>
            <a:r>
              <a:rPr lang="en-US" altLang="ko-KR" dirty="0" err="1"/>
              <a:t>cnt</a:t>
            </a:r>
            <a:r>
              <a:rPr lang="en-US" altLang="ko-KR" dirty="0"/>
              <a:t>[i+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];k++) B[</a:t>
            </a:r>
            <a:r>
              <a:rPr lang="en-US" altLang="ko-KR" dirty="0" err="1"/>
              <a:t>j++</a:t>
            </a:r>
            <a:r>
              <a:rPr lang="en-US" altLang="ko-KR" dirty="0"/>
              <a:t>] = 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=N-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;i&gt;=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;i--) </a:t>
            </a:r>
            <a:r>
              <a:rPr lang="en-US" altLang="ko-KR" dirty="0" err="1"/>
              <a:t>numStart</a:t>
            </a:r>
            <a:r>
              <a:rPr lang="en-US" altLang="ko-KR" dirty="0"/>
              <a:t>[B[</a:t>
            </a:r>
            <a:r>
              <a:rPr lang="en-US" altLang="ko-KR" dirty="0" err="1"/>
              <a:t>i</a:t>
            </a:r>
            <a:r>
              <a:rPr lang="en-US" altLang="ko-KR" dirty="0"/>
              <a:t>]]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10</a:t>
            </a:r>
            <a:r>
              <a:rPr lang="en-US" altLang="ko-KR" dirty="0"/>
              <a:t>] = </a:t>
            </a:r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if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== B[</a:t>
            </a:r>
            <a:r>
              <a:rPr lang="en-US" altLang="ko-KR" dirty="0" err="1"/>
              <a:t>i</a:t>
            </a:r>
            <a:r>
              <a:rPr lang="en-US" altLang="ko-KR" dirty="0"/>
              <a:t>]) 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(j=</a:t>
            </a:r>
            <a:r>
              <a:rPr lang="en-US" altLang="ko-KR" dirty="0" err="1"/>
              <a:t>i</a:t>
            </a:r>
            <a:r>
              <a:rPr lang="en-US" altLang="ko-KR" dirty="0"/>
              <a:t>; j&lt;N &amp;&amp; A[j]!=B[j] &amp;&amp; j-i+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&lt;=</a:t>
            </a:r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] &amp;&amp; B[</a:t>
            </a:r>
            <a:r>
              <a:rPr lang="en-US" altLang="ko-KR" dirty="0" err="1"/>
              <a:t>i</a:t>
            </a:r>
            <a:r>
              <a:rPr lang="en-US" altLang="ko-KR" dirty="0"/>
              <a:t>]==B[j];</a:t>
            </a:r>
            <a:r>
              <a:rPr lang="en-US" altLang="ko-KR" dirty="0" err="1"/>
              <a:t>j++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 err="1">
                <a:solidFill>
                  <a:srgbClr val="1297B2"/>
                </a:solidFill>
              </a:rPr>
              <a:t>getNums</a:t>
            </a:r>
            <a:r>
              <a:rPr lang="en-US" altLang="ko-KR" dirty="0"/>
              <a:t>(j,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 err="1">
                <a:solidFill>
                  <a:srgbClr val="1297B2"/>
                </a:solidFill>
              </a:rPr>
              <a:t>getNums</a:t>
            </a:r>
            <a:r>
              <a:rPr lang="en-US" altLang="ko-KR" dirty="0"/>
              <a:t>(</a:t>
            </a:r>
            <a:r>
              <a:rPr lang="en-US" altLang="ko-KR" dirty="0" err="1"/>
              <a:t>numStart</a:t>
            </a:r>
            <a:r>
              <a:rPr lang="en-US" altLang="ko-KR" dirty="0"/>
              <a:t>[B[</a:t>
            </a:r>
            <a:r>
              <a:rPr lang="en-US" altLang="ko-KR" dirty="0" err="1"/>
              <a:t>i</a:t>
            </a:r>
            <a:r>
              <a:rPr lang="en-US" altLang="ko-KR" dirty="0"/>
              <a:t>]+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], B[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j, B[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E45F04-38B4-4D88-844C-1E689DD823E4}"/>
              </a:ext>
            </a:extLst>
          </p:cNvPr>
          <p:cNvSpPr/>
          <p:nvPr/>
        </p:nvSpPr>
        <p:spPr>
          <a:xfrm>
            <a:off x="1149292" y="1459684"/>
            <a:ext cx="5469622" cy="2399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A86AA-0F30-45FC-BB81-730C1D7C69F1}"/>
              </a:ext>
            </a:extLst>
          </p:cNvPr>
          <p:cNvSpPr txBox="1"/>
          <p:nvPr/>
        </p:nvSpPr>
        <p:spPr>
          <a:xfrm>
            <a:off x="6618914" y="1450754"/>
            <a:ext cx="4713150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]: </a:t>
            </a:r>
            <a:r>
              <a:rPr lang="en-US" altLang="ko-KR" dirty="0" err="1"/>
              <a:t>i</a:t>
            </a:r>
            <a:r>
              <a:rPr lang="ko-KR" altLang="en-US" dirty="0"/>
              <a:t>의 개수</a:t>
            </a:r>
            <a:endParaRPr lang="en-US" altLang="ko-KR" dirty="0"/>
          </a:p>
          <a:p>
            <a:r>
              <a:rPr lang="en-US" altLang="ko-KR" dirty="0"/>
              <a:t>B[]: </a:t>
            </a:r>
            <a:r>
              <a:rPr lang="ko-KR" altLang="en-US" dirty="0"/>
              <a:t>목표 배열</a:t>
            </a:r>
            <a:endParaRPr lang="en-US" altLang="ko-KR" dirty="0"/>
          </a:p>
          <a:p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 err="1"/>
              <a:t>i</a:t>
            </a:r>
            <a:r>
              <a:rPr lang="ko-KR" altLang="en-US" dirty="0"/>
              <a:t>의 시작하는 </a:t>
            </a:r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62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4D9F0C-AE53-42B4-9A78-91614B4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지문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CB07083-402E-4A25-9678-981BEDCEE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643249"/>
              </p:ext>
            </p:extLst>
          </p:nvPr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40C98BB-0FA3-4552-957A-14BC4E474A9A}"/>
              </a:ext>
            </a:extLst>
          </p:cNvPr>
          <p:cNvSpPr txBox="1">
            <a:spLocks/>
          </p:cNvSpPr>
          <p:nvPr/>
        </p:nvSpPr>
        <p:spPr>
          <a:xfrm>
            <a:off x="838200" y="2541863"/>
            <a:ext cx="10515600" cy="3635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총 </a:t>
            </a:r>
            <a:r>
              <a:rPr lang="en-US" altLang="ko-KR" dirty="0" err="1"/>
              <a:t>DiskSize</a:t>
            </a:r>
            <a:r>
              <a:rPr lang="ko-KR" altLang="en-US" dirty="0"/>
              <a:t> 만큼의 </a:t>
            </a:r>
            <a:r>
              <a:rPr lang="en-US" altLang="ko-KR" dirty="0"/>
              <a:t>block </a:t>
            </a:r>
          </a:p>
          <a:p>
            <a:r>
              <a:rPr lang="ko-KR" altLang="en-US" dirty="0"/>
              <a:t>각 칸에 </a:t>
            </a:r>
            <a:r>
              <a:rPr lang="en-US" altLang="ko-KR" dirty="0" err="1"/>
              <a:t>FileID</a:t>
            </a:r>
            <a:r>
              <a:rPr lang="ko-KR" altLang="en-US" dirty="0"/>
              <a:t>가 </a:t>
            </a:r>
            <a:r>
              <a:rPr lang="ko-KR" altLang="en-US" dirty="0" err="1"/>
              <a:t>적혀있다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205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3DEA-3C5B-4F75-AB02-031AFB61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938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3130A-8C4D-4823-9A73-C2001C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3" y="981512"/>
            <a:ext cx="8749717" cy="572129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rgbClr val="1297B2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N = </a:t>
            </a:r>
            <a:r>
              <a:rPr lang="en-US" altLang="ko-KR" sz="2700" dirty="0" err="1">
                <a:solidFill>
                  <a:srgbClr val="1297B2"/>
                </a:solidFill>
              </a:rPr>
              <a:t>getdiskSize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 err="1">
                <a:solidFill>
                  <a:srgbClr val="1297B2"/>
                </a:solidFill>
              </a:rPr>
              <a:t>readDisk</a:t>
            </a:r>
            <a:r>
              <a:rPr lang="en-US" altLang="ko-KR" dirty="0"/>
              <a:t>(A,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sz="2700" dirty="0">
                <a:solidFill>
                  <a:srgbClr val="AC80FF"/>
                </a:solidFill>
              </a:rPr>
              <a:t>10</a:t>
            </a:r>
            <a:r>
              <a:rPr lang="en-US" altLang="ko-KR" dirty="0"/>
              <a:t>;i++) </a:t>
            </a:r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 </a:t>
            </a:r>
            <a:r>
              <a:rPr lang="en-US" altLang="ko-KR" dirty="0" err="1"/>
              <a:t>cnt</a:t>
            </a:r>
            <a:r>
              <a:rPr lang="en-US" altLang="ko-KR" dirty="0"/>
              <a:t>[A[</a:t>
            </a:r>
            <a:r>
              <a:rPr lang="en-US" altLang="ko-KR" dirty="0" err="1"/>
              <a:t>i</a:t>
            </a:r>
            <a:r>
              <a:rPr lang="en-US" altLang="ko-KR" dirty="0"/>
              <a:t>]]++;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 B[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,j=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sz="2700" dirty="0">
                <a:solidFill>
                  <a:srgbClr val="AC80FF"/>
                </a:solidFill>
              </a:rPr>
              <a:t>9</a:t>
            </a:r>
            <a:r>
              <a:rPr lang="en-US" altLang="ko-KR" dirty="0"/>
              <a:t>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(int k=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;k&lt;</a:t>
            </a:r>
            <a:r>
              <a:rPr lang="en-US" altLang="ko-KR" dirty="0" err="1"/>
              <a:t>cnt</a:t>
            </a:r>
            <a:r>
              <a:rPr lang="en-US" altLang="ko-KR" dirty="0"/>
              <a:t>[i+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];k++) B[</a:t>
            </a:r>
            <a:r>
              <a:rPr lang="en-US" altLang="ko-KR" dirty="0" err="1"/>
              <a:t>j++</a:t>
            </a:r>
            <a:r>
              <a:rPr lang="en-US" altLang="ko-KR" dirty="0"/>
              <a:t>] = 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=N-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;i&gt;=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;i--) </a:t>
            </a:r>
            <a:r>
              <a:rPr lang="en-US" altLang="ko-KR" dirty="0" err="1"/>
              <a:t>numStart</a:t>
            </a:r>
            <a:r>
              <a:rPr lang="en-US" altLang="ko-KR" dirty="0"/>
              <a:t>[B[</a:t>
            </a:r>
            <a:r>
              <a:rPr lang="en-US" altLang="ko-KR" dirty="0" err="1"/>
              <a:t>i</a:t>
            </a:r>
            <a:r>
              <a:rPr lang="en-US" altLang="ko-KR" dirty="0"/>
              <a:t>]]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10</a:t>
            </a:r>
            <a:r>
              <a:rPr lang="en-US" altLang="ko-KR" dirty="0"/>
              <a:t>] = </a:t>
            </a:r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if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== B[</a:t>
            </a:r>
            <a:r>
              <a:rPr lang="en-US" altLang="ko-KR" dirty="0" err="1"/>
              <a:t>i</a:t>
            </a:r>
            <a:r>
              <a:rPr lang="en-US" altLang="ko-KR" dirty="0"/>
              <a:t>]) 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(j=</a:t>
            </a:r>
            <a:r>
              <a:rPr lang="en-US" altLang="ko-KR" dirty="0" err="1"/>
              <a:t>i</a:t>
            </a:r>
            <a:r>
              <a:rPr lang="en-US" altLang="ko-KR" dirty="0"/>
              <a:t>; j&lt;N &amp;&amp; A[j]!=B[j] &amp;&amp; j-i+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&lt;=</a:t>
            </a:r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] &amp;&amp; B[</a:t>
            </a:r>
            <a:r>
              <a:rPr lang="en-US" altLang="ko-KR" dirty="0" err="1"/>
              <a:t>i</a:t>
            </a:r>
            <a:r>
              <a:rPr lang="en-US" altLang="ko-KR" dirty="0"/>
              <a:t>]==B[j];</a:t>
            </a:r>
            <a:r>
              <a:rPr lang="en-US" altLang="ko-KR" dirty="0" err="1"/>
              <a:t>j++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 err="1">
                <a:solidFill>
                  <a:srgbClr val="1297B2"/>
                </a:solidFill>
              </a:rPr>
              <a:t>getNums</a:t>
            </a:r>
            <a:r>
              <a:rPr lang="en-US" altLang="ko-KR" dirty="0"/>
              <a:t>(j,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 err="1">
                <a:solidFill>
                  <a:srgbClr val="1297B2"/>
                </a:solidFill>
              </a:rPr>
              <a:t>getNums</a:t>
            </a:r>
            <a:r>
              <a:rPr lang="en-US" altLang="ko-KR" dirty="0"/>
              <a:t>(</a:t>
            </a:r>
            <a:r>
              <a:rPr lang="en-US" altLang="ko-KR" dirty="0" err="1"/>
              <a:t>numStart</a:t>
            </a:r>
            <a:r>
              <a:rPr lang="en-US" altLang="ko-KR" dirty="0"/>
              <a:t>[B[</a:t>
            </a:r>
            <a:r>
              <a:rPr lang="en-US" altLang="ko-KR" dirty="0" err="1"/>
              <a:t>i</a:t>
            </a:r>
            <a:r>
              <a:rPr lang="en-US" altLang="ko-KR" dirty="0"/>
              <a:t>]+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], B[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j, B[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E45F04-38B4-4D88-844C-1E689DD823E4}"/>
              </a:ext>
            </a:extLst>
          </p:cNvPr>
          <p:cNvSpPr/>
          <p:nvPr/>
        </p:nvSpPr>
        <p:spPr>
          <a:xfrm>
            <a:off x="1149292" y="1459684"/>
            <a:ext cx="5469622" cy="2399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A86AA-0F30-45FC-BB81-730C1D7C69F1}"/>
              </a:ext>
            </a:extLst>
          </p:cNvPr>
          <p:cNvSpPr txBox="1"/>
          <p:nvPr/>
        </p:nvSpPr>
        <p:spPr>
          <a:xfrm>
            <a:off x="6618914" y="1450754"/>
            <a:ext cx="4713150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]: </a:t>
            </a:r>
            <a:r>
              <a:rPr lang="en-US" altLang="ko-KR" dirty="0" err="1"/>
              <a:t>i</a:t>
            </a:r>
            <a:r>
              <a:rPr lang="ko-KR" altLang="en-US" dirty="0"/>
              <a:t>의 개수</a:t>
            </a:r>
            <a:endParaRPr lang="en-US" altLang="ko-KR" dirty="0"/>
          </a:p>
          <a:p>
            <a:r>
              <a:rPr lang="en-US" altLang="ko-KR" dirty="0"/>
              <a:t>B[]: </a:t>
            </a:r>
            <a:r>
              <a:rPr lang="ko-KR" altLang="en-US" dirty="0"/>
              <a:t>목표 배열</a:t>
            </a:r>
            <a:endParaRPr lang="en-US" altLang="ko-KR" dirty="0"/>
          </a:p>
          <a:p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 err="1"/>
              <a:t>i</a:t>
            </a:r>
            <a:r>
              <a:rPr lang="ko-KR" altLang="en-US" dirty="0"/>
              <a:t>의 시작하는 </a:t>
            </a: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31158-8185-4FE3-A815-7EDAF8CD2FEE}"/>
              </a:ext>
            </a:extLst>
          </p:cNvPr>
          <p:cNvSpPr/>
          <p:nvPr/>
        </p:nvSpPr>
        <p:spPr>
          <a:xfrm>
            <a:off x="2181767" y="4938669"/>
            <a:ext cx="3578953" cy="1170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A4E2C-DECC-42F9-B441-1E7A85A2F202}"/>
              </a:ext>
            </a:extLst>
          </p:cNvPr>
          <p:cNvSpPr txBox="1"/>
          <p:nvPr/>
        </p:nvSpPr>
        <p:spPr>
          <a:xfrm>
            <a:off x="5760720" y="5462369"/>
            <a:ext cx="327525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j-1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만들고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위치를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로 다시 채움</a:t>
            </a:r>
          </a:p>
        </p:txBody>
      </p:sp>
    </p:spTree>
    <p:extLst>
      <p:ext uri="{BB962C8B-B14F-4D97-AF65-F5344CB8AC3E}">
        <p14:creationId xmlns:p14="http://schemas.microsoft.com/office/powerpoint/2010/main" val="252406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3DEA-3C5B-4F75-AB02-031AFB61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938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3130A-8C4D-4823-9A73-C2001C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3" y="981512"/>
            <a:ext cx="8749717" cy="572129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rgbClr val="1297B2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N = </a:t>
            </a:r>
            <a:r>
              <a:rPr lang="en-US" altLang="ko-KR" sz="2700" dirty="0" err="1">
                <a:solidFill>
                  <a:srgbClr val="1297B2"/>
                </a:solidFill>
              </a:rPr>
              <a:t>getdiskSize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 err="1">
                <a:solidFill>
                  <a:srgbClr val="1297B2"/>
                </a:solidFill>
              </a:rPr>
              <a:t>readDisk</a:t>
            </a:r>
            <a:r>
              <a:rPr lang="en-US" altLang="ko-KR" dirty="0"/>
              <a:t>(A,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sz="2700" dirty="0">
                <a:solidFill>
                  <a:srgbClr val="AC80FF"/>
                </a:solidFill>
              </a:rPr>
              <a:t>10</a:t>
            </a:r>
            <a:r>
              <a:rPr lang="en-US" altLang="ko-KR" dirty="0"/>
              <a:t>;i++) </a:t>
            </a:r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 </a:t>
            </a:r>
            <a:r>
              <a:rPr lang="en-US" altLang="ko-KR" dirty="0" err="1"/>
              <a:t>cnt</a:t>
            </a:r>
            <a:r>
              <a:rPr lang="en-US" altLang="ko-KR" dirty="0"/>
              <a:t>[A[</a:t>
            </a:r>
            <a:r>
              <a:rPr lang="en-US" altLang="ko-KR" dirty="0" err="1"/>
              <a:t>i</a:t>
            </a:r>
            <a:r>
              <a:rPr lang="en-US" altLang="ko-KR" dirty="0"/>
              <a:t>]]++;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 B[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,j=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sz="2700" dirty="0">
                <a:solidFill>
                  <a:srgbClr val="AC80FF"/>
                </a:solidFill>
              </a:rPr>
              <a:t>9</a:t>
            </a:r>
            <a:r>
              <a:rPr lang="en-US" altLang="ko-KR" dirty="0"/>
              <a:t>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(int k=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;k&lt;</a:t>
            </a:r>
            <a:r>
              <a:rPr lang="en-US" altLang="ko-KR" dirty="0" err="1"/>
              <a:t>cnt</a:t>
            </a:r>
            <a:r>
              <a:rPr lang="en-US" altLang="ko-KR" dirty="0"/>
              <a:t>[i+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];k++) B[</a:t>
            </a:r>
            <a:r>
              <a:rPr lang="en-US" altLang="ko-KR" dirty="0" err="1"/>
              <a:t>j++</a:t>
            </a:r>
            <a:r>
              <a:rPr lang="en-US" altLang="ko-KR" dirty="0"/>
              <a:t>] = 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=N-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;i&gt;=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;i--) </a:t>
            </a:r>
            <a:r>
              <a:rPr lang="en-US" altLang="ko-KR" dirty="0" err="1"/>
              <a:t>numStart</a:t>
            </a:r>
            <a:r>
              <a:rPr lang="en-US" altLang="ko-KR" dirty="0"/>
              <a:t>[B[</a:t>
            </a:r>
            <a:r>
              <a:rPr lang="en-US" altLang="ko-KR" dirty="0" err="1"/>
              <a:t>i</a:t>
            </a:r>
            <a:r>
              <a:rPr lang="en-US" altLang="ko-KR" dirty="0"/>
              <a:t>]]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10</a:t>
            </a:r>
            <a:r>
              <a:rPr lang="en-US" altLang="ko-KR" dirty="0"/>
              <a:t>] = </a:t>
            </a:r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;i&lt;</a:t>
            </a:r>
            <a:r>
              <a:rPr lang="en-US" altLang="ko-KR" dirty="0" err="1"/>
              <a:t>N;i</a:t>
            </a:r>
            <a:r>
              <a:rPr lang="en-US" altLang="ko-KR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if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== B[</a:t>
            </a:r>
            <a:r>
              <a:rPr lang="en-US" altLang="ko-KR" dirty="0" err="1"/>
              <a:t>i</a:t>
            </a:r>
            <a:r>
              <a:rPr lang="en-US" altLang="ko-KR" dirty="0"/>
              <a:t>]) 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(j=</a:t>
            </a:r>
            <a:r>
              <a:rPr lang="en-US" altLang="ko-KR" dirty="0" err="1"/>
              <a:t>i</a:t>
            </a:r>
            <a:r>
              <a:rPr lang="en-US" altLang="ko-KR" dirty="0"/>
              <a:t>; j&lt;N &amp;&amp; A[j]!=B[j] &amp;&amp; j-i+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&lt;=</a:t>
            </a:r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] &amp;&amp; B[</a:t>
            </a:r>
            <a:r>
              <a:rPr lang="en-US" altLang="ko-KR" dirty="0" err="1"/>
              <a:t>i</a:t>
            </a:r>
            <a:r>
              <a:rPr lang="en-US" altLang="ko-KR" dirty="0"/>
              <a:t>]==B[j];</a:t>
            </a:r>
            <a:r>
              <a:rPr lang="en-US" altLang="ko-KR" dirty="0" err="1"/>
              <a:t>j++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 err="1">
                <a:solidFill>
                  <a:srgbClr val="1297B2"/>
                </a:solidFill>
              </a:rPr>
              <a:t>getNums</a:t>
            </a:r>
            <a:r>
              <a:rPr lang="en-US" altLang="ko-KR" dirty="0"/>
              <a:t>(j,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j, </a:t>
            </a:r>
            <a:r>
              <a:rPr lang="en-US" altLang="ko-KR" sz="2700" dirty="0">
                <a:solidFill>
                  <a:srgbClr val="AC80FF"/>
                </a:solidFill>
              </a:rPr>
              <a:t>0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 err="1">
                <a:solidFill>
                  <a:srgbClr val="1297B2"/>
                </a:solidFill>
              </a:rPr>
              <a:t>getNums</a:t>
            </a:r>
            <a:r>
              <a:rPr lang="en-US" altLang="ko-KR" dirty="0"/>
              <a:t>(</a:t>
            </a:r>
            <a:r>
              <a:rPr lang="en-US" altLang="ko-KR" dirty="0" err="1"/>
              <a:t>numStart</a:t>
            </a:r>
            <a:r>
              <a:rPr lang="en-US" altLang="ko-KR" dirty="0"/>
              <a:t>[B[</a:t>
            </a:r>
            <a:r>
              <a:rPr lang="en-US" altLang="ko-KR" dirty="0" err="1"/>
              <a:t>i</a:t>
            </a:r>
            <a:r>
              <a:rPr lang="en-US" altLang="ko-KR" dirty="0"/>
              <a:t>]+</a:t>
            </a:r>
            <a:r>
              <a:rPr lang="en-US" altLang="ko-KR" sz="2700" dirty="0">
                <a:solidFill>
                  <a:srgbClr val="AC80FF"/>
                </a:solidFill>
              </a:rPr>
              <a:t>1</a:t>
            </a:r>
            <a:r>
              <a:rPr lang="en-US" altLang="ko-KR" dirty="0"/>
              <a:t>], B[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	</a:t>
            </a:r>
            <a:r>
              <a:rPr lang="en-US" altLang="ko-KR" sz="2700" dirty="0">
                <a:solidFill>
                  <a:srgbClr val="1297B2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j, B[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E45F04-38B4-4D88-844C-1E689DD823E4}"/>
              </a:ext>
            </a:extLst>
          </p:cNvPr>
          <p:cNvSpPr/>
          <p:nvPr/>
        </p:nvSpPr>
        <p:spPr>
          <a:xfrm>
            <a:off x="1149292" y="1459684"/>
            <a:ext cx="5469622" cy="2399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A86AA-0F30-45FC-BB81-730C1D7C69F1}"/>
              </a:ext>
            </a:extLst>
          </p:cNvPr>
          <p:cNvSpPr txBox="1"/>
          <p:nvPr/>
        </p:nvSpPr>
        <p:spPr>
          <a:xfrm>
            <a:off x="6618914" y="1450754"/>
            <a:ext cx="4713150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cnt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]: </a:t>
            </a:r>
            <a:r>
              <a:rPr lang="en-US" altLang="ko-KR" dirty="0" err="1"/>
              <a:t>i</a:t>
            </a:r>
            <a:r>
              <a:rPr lang="ko-KR" altLang="en-US" dirty="0"/>
              <a:t>의 개수</a:t>
            </a:r>
            <a:endParaRPr lang="en-US" altLang="ko-KR" dirty="0"/>
          </a:p>
          <a:p>
            <a:r>
              <a:rPr lang="en-US" altLang="ko-KR" dirty="0"/>
              <a:t>B[]: </a:t>
            </a:r>
            <a:r>
              <a:rPr lang="ko-KR" altLang="en-US" dirty="0"/>
              <a:t>목표 배열</a:t>
            </a:r>
            <a:endParaRPr lang="en-US" altLang="ko-KR" dirty="0"/>
          </a:p>
          <a:p>
            <a:r>
              <a:rPr lang="en-US" altLang="ko-KR" dirty="0" err="1"/>
              <a:t>numStart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 err="1"/>
              <a:t>i</a:t>
            </a:r>
            <a:r>
              <a:rPr lang="ko-KR" altLang="en-US" dirty="0"/>
              <a:t>의 시작하는 </a:t>
            </a: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31158-8185-4FE3-A815-7EDAF8CD2FEE}"/>
              </a:ext>
            </a:extLst>
          </p:cNvPr>
          <p:cNvSpPr/>
          <p:nvPr/>
        </p:nvSpPr>
        <p:spPr>
          <a:xfrm>
            <a:off x="2181767" y="4938669"/>
            <a:ext cx="3578953" cy="1170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A4E2C-DECC-42F9-B441-1E7A85A2F202}"/>
              </a:ext>
            </a:extLst>
          </p:cNvPr>
          <p:cNvSpPr txBox="1"/>
          <p:nvPr/>
        </p:nvSpPr>
        <p:spPr>
          <a:xfrm>
            <a:off x="5760720" y="5462369"/>
            <a:ext cx="327525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j-1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만들고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위치를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로 다시 채움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4E4E3-64DC-48F2-8352-49C4C2174984}"/>
              </a:ext>
            </a:extLst>
          </p:cNvPr>
          <p:cNvSpPr txBox="1"/>
          <p:nvPr/>
        </p:nvSpPr>
        <p:spPr>
          <a:xfrm>
            <a:off x="6748474" y="3816651"/>
            <a:ext cx="517962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A[j]!=B[j]   : </a:t>
            </a:r>
            <a:r>
              <a:rPr lang="ko-KR" altLang="en-US" sz="1600" dirty="0"/>
              <a:t>이미 올바른 자리인 경우 제외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j-i+1&lt;=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[0]: </a:t>
            </a:r>
            <a:r>
              <a:rPr lang="ko-KR" altLang="en-US" sz="1600" dirty="0"/>
              <a:t>구간이 </a:t>
            </a:r>
            <a:r>
              <a:rPr lang="en-US" altLang="ko-KR" sz="1600" dirty="0"/>
              <a:t>0</a:t>
            </a:r>
            <a:r>
              <a:rPr lang="ko-KR" altLang="en-US" sz="1600" dirty="0"/>
              <a:t>의 개수보다 크면 안됨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]==B[j]   : </a:t>
            </a:r>
            <a:r>
              <a:rPr lang="ko-KR" altLang="en-US" sz="1600" dirty="0"/>
              <a:t>같은 수를 덮어 씌울 것임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4645B1-E590-4DA0-832F-BB4FB157F75F}"/>
              </a:ext>
            </a:extLst>
          </p:cNvPr>
          <p:cNvSpPr/>
          <p:nvPr/>
        </p:nvSpPr>
        <p:spPr>
          <a:xfrm>
            <a:off x="2181767" y="4658984"/>
            <a:ext cx="6703153" cy="279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11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3DEA-3C5B-4F75-AB02-031AFB61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938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3130A-8C4D-4823-9A73-C2001C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3" y="981512"/>
            <a:ext cx="12189204" cy="57212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2472"/>
                </a:solidFill>
              </a:rPr>
              <a:t>for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1297B2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</a:t>
            </a:r>
            <a:r>
              <a:rPr lang="en-US" altLang="ko-KR" sz="1800" dirty="0">
                <a:solidFill>
                  <a:srgbClr val="AC80FF"/>
                </a:solidFill>
              </a:rPr>
              <a:t>0</a:t>
            </a:r>
            <a:r>
              <a:rPr lang="en-US" altLang="ko-KR" sz="1800" dirty="0"/>
              <a:t>;i&lt;</a:t>
            </a:r>
            <a:r>
              <a:rPr lang="en-US" altLang="ko-KR" sz="1800" dirty="0" err="1"/>
              <a:t>N;i</a:t>
            </a:r>
            <a:r>
              <a:rPr lang="en-US" altLang="ko-KR" sz="18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F92472"/>
                </a:solidFill>
              </a:rPr>
              <a:t>if</a:t>
            </a:r>
            <a:r>
              <a:rPr lang="en-US" altLang="ko-KR" sz="1800" dirty="0"/>
              <a:t>(A[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== B[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 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1297B2"/>
                </a:solidFill>
              </a:rPr>
              <a:t>int</a:t>
            </a:r>
            <a:r>
              <a:rPr lang="en-US" altLang="ko-KR" sz="1800" dirty="0"/>
              <a:t>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F92472"/>
                </a:solidFill>
              </a:rPr>
              <a:t>for</a:t>
            </a:r>
            <a:r>
              <a:rPr lang="en-US" altLang="ko-KR" sz="1800" dirty="0"/>
              <a:t>(j=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 j&lt;N &amp;&amp; A[j]!=B[j] &amp;&amp; j-i+</a:t>
            </a:r>
            <a:r>
              <a:rPr lang="en-US" altLang="ko-KR" sz="1800" dirty="0">
                <a:solidFill>
                  <a:srgbClr val="AC80FF"/>
                </a:solidFill>
              </a:rPr>
              <a:t>1</a:t>
            </a:r>
            <a:r>
              <a:rPr lang="en-US" altLang="ko-KR" sz="1800" dirty="0"/>
              <a:t>&lt;=</a:t>
            </a:r>
            <a:r>
              <a:rPr lang="en-US" altLang="ko-KR" sz="1800" dirty="0" err="1"/>
              <a:t>cnt</a:t>
            </a:r>
            <a:r>
              <a:rPr lang="en-US" altLang="ko-KR" sz="1800" dirty="0"/>
              <a:t>[</a:t>
            </a:r>
            <a:r>
              <a:rPr lang="en-US" altLang="ko-KR" sz="1800" dirty="0">
                <a:solidFill>
                  <a:srgbClr val="AC80FF"/>
                </a:solidFill>
              </a:rPr>
              <a:t>0</a:t>
            </a:r>
            <a:r>
              <a:rPr lang="en-US" altLang="ko-KR" sz="1800" dirty="0"/>
              <a:t>] &amp;&amp; B[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]==B[j];</a:t>
            </a:r>
            <a:r>
              <a:rPr lang="en-US" altLang="ko-KR" sz="1800" dirty="0" err="1"/>
              <a:t>j++</a:t>
            </a:r>
            <a:r>
              <a:rPr lang="en-US" altLang="ko-KR" sz="1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	</a:t>
            </a:r>
            <a:endParaRPr lang="ko-KR" altLang="en-US" sz="1800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74C0D02B-BA3E-4EF9-AE5E-05110AC85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936262"/>
              </p:ext>
            </p:extLst>
          </p:nvPr>
        </p:nvGraphicFramePr>
        <p:xfrm>
          <a:off x="241020" y="2579921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5DAC62DB-85EB-4386-B422-D806291BA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645414"/>
              </p:ext>
            </p:extLst>
          </p:nvPr>
        </p:nvGraphicFramePr>
        <p:xfrm>
          <a:off x="241020" y="337784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92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3DEA-3C5B-4F75-AB02-031AFB61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938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3130A-8C4D-4823-9A73-C2001C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3" y="981512"/>
            <a:ext cx="12189204" cy="57212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2472"/>
                </a:solidFill>
              </a:rPr>
              <a:t>for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1297B2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</a:t>
            </a:r>
            <a:r>
              <a:rPr lang="en-US" altLang="ko-KR" sz="1800" dirty="0">
                <a:solidFill>
                  <a:srgbClr val="AC80FF"/>
                </a:solidFill>
              </a:rPr>
              <a:t>0</a:t>
            </a:r>
            <a:r>
              <a:rPr lang="en-US" altLang="ko-KR" sz="1800" dirty="0"/>
              <a:t>;i&lt;</a:t>
            </a:r>
            <a:r>
              <a:rPr lang="en-US" altLang="ko-KR" sz="1800" dirty="0" err="1"/>
              <a:t>N;i</a:t>
            </a:r>
            <a:r>
              <a:rPr lang="en-US" altLang="ko-KR" sz="18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F92472"/>
                </a:solidFill>
              </a:rPr>
              <a:t>if</a:t>
            </a:r>
            <a:r>
              <a:rPr lang="en-US" altLang="ko-KR" sz="1800" dirty="0"/>
              <a:t>(A[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== B[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 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1297B2"/>
                </a:solidFill>
              </a:rPr>
              <a:t>int</a:t>
            </a:r>
            <a:r>
              <a:rPr lang="en-US" altLang="ko-KR" sz="1800" dirty="0"/>
              <a:t>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F92472"/>
                </a:solidFill>
              </a:rPr>
              <a:t>for</a:t>
            </a:r>
            <a:r>
              <a:rPr lang="en-US" altLang="ko-KR" sz="1800" dirty="0"/>
              <a:t>(j=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 j&lt;N &amp;&amp; A[j]!=B[j] &amp;&amp; j-i+</a:t>
            </a:r>
            <a:r>
              <a:rPr lang="en-US" altLang="ko-KR" sz="1800" dirty="0">
                <a:solidFill>
                  <a:srgbClr val="AC80FF"/>
                </a:solidFill>
              </a:rPr>
              <a:t>1</a:t>
            </a:r>
            <a:r>
              <a:rPr lang="en-US" altLang="ko-KR" sz="1800" dirty="0"/>
              <a:t>&lt;=</a:t>
            </a:r>
            <a:r>
              <a:rPr lang="en-US" altLang="ko-KR" sz="1800" dirty="0" err="1"/>
              <a:t>cnt</a:t>
            </a:r>
            <a:r>
              <a:rPr lang="en-US" altLang="ko-KR" sz="1800" dirty="0"/>
              <a:t>[</a:t>
            </a:r>
            <a:r>
              <a:rPr lang="en-US" altLang="ko-KR" sz="1800" dirty="0">
                <a:solidFill>
                  <a:srgbClr val="AC80FF"/>
                </a:solidFill>
              </a:rPr>
              <a:t>0</a:t>
            </a:r>
            <a:r>
              <a:rPr lang="en-US" altLang="ko-KR" sz="1800" dirty="0"/>
              <a:t>] &amp;&amp; B[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]==B[j];</a:t>
            </a:r>
            <a:r>
              <a:rPr lang="en-US" altLang="ko-KR" sz="1800" dirty="0" err="1"/>
              <a:t>j++</a:t>
            </a:r>
            <a:r>
              <a:rPr lang="en-US" altLang="ko-KR" sz="1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	</a:t>
            </a:r>
            <a:endParaRPr lang="ko-KR" altLang="en-US" sz="1800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74C0D02B-BA3E-4EF9-AE5E-05110AC8513B}"/>
              </a:ext>
            </a:extLst>
          </p:cNvPr>
          <p:cNvGraphicFramePr>
            <a:graphicFrameLocks/>
          </p:cNvGraphicFramePr>
          <p:nvPr/>
        </p:nvGraphicFramePr>
        <p:xfrm>
          <a:off x="241020" y="2579921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5DAC62DB-85EB-4386-B422-D806291BAAE1}"/>
              </a:ext>
            </a:extLst>
          </p:cNvPr>
          <p:cNvGraphicFramePr>
            <a:graphicFrameLocks/>
          </p:cNvGraphicFramePr>
          <p:nvPr/>
        </p:nvGraphicFramePr>
        <p:xfrm>
          <a:off x="241020" y="337784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699F65F-11C7-418A-98B0-923B51F8CA0B}"/>
              </a:ext>
            </a:extLst>
          </p:cNvPr>
          <p:cNvSpPr/>
          <p:nvPr/>
        </p:nvSpPr>
        <p:spPr>
          <a:xfrm>
            <a:off x="1073791" y="2571532"/>
            <a:ext cx="166940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FF610-5CEE-4F65-B587-92C22B00D1E7}"/>
              </a:ext>
            </a:extLst>
          </p:cNvPr>
          <p:cNvSpPr/>
          <p:nvPr/>
        </p:nvSpPr>
        <p:spPr>
          <a:xfrm>
            <a:off x="3791824" y="2571532"/>
            <a:ext cx="2894202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E29A8-DE6D-4F0F-84CC-132798851963}"/>
              </a:ext>
            </a:extLst>
          </p:cNvPr>
          <p:cNvSpPr txBox="1"/>
          <p:nvPr/>
        </p:nvSpPr>
        <p:spPr>
          <a:xfrm>
            <a:off x="1006679" y="2992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i:4 j:12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EBC59-925D-422A-8AD2-D94A429AD3D3}"/>
              </a:ext>
            </a:extLst>
          </p:cNvPr>
          <p:cNvSpPr txBox="1"/>
          <p:nvPr/>
        </p:nvSpPr>
        <p:spPr>
          <a:xfrm>
            <a:off x="3791824" y="299233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i:17 j:31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4171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3DEA-3C5B-4F75-AB02-031AFB61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938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defragment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3130A-8C4D-4823-9A73-C2001C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3" y="981512"/>
            <a:ext cx="12189204" cy="57212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F92472"/>
                </a:solidFill>
              </a:rPr>
              <a:t>for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1297B2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</a:t>
            </a:r>
            <a:r>
              <a:rPr lang="en-US" altLang="ko-KR" sz="1800" dirty="0">
                <a:solidFill>
                  <a:srgbClr val="AC80FF"/>
                </a:solidFill>
              </a:rPr>
              <a:t>0</a:t>
            </a:r>
            <a:r>
              <a:rPr lang="en-US" altLang="ko-KR" sz="1800" dirty="0"/>
              <a:t>;i&lt;</a:t>
            </a:r>
            <a:r>
              <a:rPr lang="en-US" altLang="ko-KR" sz="1800" dirty="0" err="1"/>
              <a:t>N;i</a:t>
            </a:r>
            <a:r>
              <a:rPr lang="en-US" altLang="ko-KR" sz="18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F92472"/>
                </a:solidFill>
              </a:rPr>
              <a:t>if</a:t>
            </a:r>
            <a:r>
              <a:rPr lang="en-US" altLang="ko-KR" sz="1800" dirty="0"/>
              <a:t>(A[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== B[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 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1297B2"/>
                </a:solidFill>
              </a:rPr>
              <a:t>int</a:t>
            </a:r>
            <a:r>
              <a:rPr lang="en-US" altLang="ko-KR" sz="1800" dirty="0"/>
              <a:t>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F92472"/>
                </a:solidFill>
              </a:rPr>
              <a:t>for</a:t>
            </a:r>
            <a:r>
              <a:rPr lang="en-US" altLang="ko-KR" sz="1800" dirty="0"/>
              <a:t>(j=</a:t>
            </a:r>
            <a:r>
              <a:rPr lang="en-US" altLang="ko-KR" sz="1800" dirty="0" err="1"/>
              <a:t>i</a:t>
            </a:r>
            <a:r>
              <a:rPr lang="en-US" altLang="ko-KR" sz="1800" dirty="0"/>
              <a:t>; j&lt;N &amp;&amp; A[j]!=B[j] &amp;&amp; j-i+</a:t>
            </a:r>
            <a:r>
              <a:rPr lang="en-US" altLang="ko-KR" sz="1800" dirty="0">
                <a:solidFill>
                  <a:srgbClr val="AC80FF"/>
                </a:solidFill>
              </a:rPr>
              <a:t>1</a:t>
            </a:r>
            <a:r>
              <a:rPr lang="en-US" altLang="ko-KR" sz="1800" dirty="0"/>
              <a:t>&lt;=</a:t>
            </a:r>
            <a:r>
              <a:rPr lang="en-US" altLang="ko-KR" sz="1800" dirty="0" err="1"/>
              <a:t>cnt</a:t>
            </a:r>
            <a:r>
              <a:rPr lang="en-US" altLang="ko-KR" sz="1800" dirty="0"/>
              <a:t>[</a:t>
            </a:r>
            <a:r>
              <a:rPr lang="en-US" altLang="ko-KR" sz="1800" dirty="0">
                <a:solidFill>
                  <a:srgbClr val="AC80FF"/>
                </a:solidFill>
              </a:rPr>
              <a:t>0</a:t>
            </a:r>
            <a:r>
              <a:rPr lang="en-US" altLang="ko-KR" sz="1800" dirty="0"/>
              <a:t>] &amp;&amp; B[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]==B[j];</a:t>
            </a:r>
            <a:r>
              <a:rPr lang="en-US" altLang="ko-KR" sz="1800" dirty="0" err="1"/>
              <a:t>j++</a:t>
            </a:r>
            <a:r>
              <a:rPr lang="en-US" altLang="ko-KR" sz="1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	</a:t>
            </a:r>
            <a:endParaRPr lang="ko-KR" altLang="en-US" sz="1800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74C0D02B-BA3E-4EF9-AE5E-05110AC8513B}"/>
              </a:ext>
            </a:extLst>
          </p:cNvPr>
          <p:cNvGraphicFramePr>
            <a:graphicFrameLocks/>
          </p:cNvGraphicFramePr>
          <p:nvPr/>
        </p:nvGraphicFramePr>
        <p:xfrm>
          <a:off x="241020" y="2579921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5DAC62DB-85EB-4386-B422-D806291BAAE1}"/>
              </a:ext>
            </a:extLst>
          </p:cNvPr>
          <p:cNvGraphicFramePr>
            <a:graphicFrameLocks/>
          </p:cNvGraphicFramePr>
          <p:nvPr/>
        </p:nvGraphicFramePr>
        <p:xfrm>
          <a:off x="241020" y="337784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onsolas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699F65F-11C7-418A-98B0-923B51F8CA0B}"/>
              </a:ext>
            </a:extLst>
          </p:cNvPr>
          <p:cNvSpPr/>
          <p:nvPr/>
        </p:nvSpPr>
        <p:spPr>
          <a:xfrm>
            <a:off x="1073791" y="2571532"/>
            <a:ext cx="1669409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FF610-5CEE-4F65-B587-92C22B00D1E7}"/>
              </a:ext>
            </a:extLst>
          </p:cNvPr>
          <p:cNvSpPr/>
          <p:nvPr/>
        </p:nvSpPr>
        <p:spPr>
          <a:xfrm>
            <a:off x="3791824" y="2571532"/>
            <a:ext cx="1853967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E29A8-DE6D-4F0F-84CC-132798851963}"/>
              </a:ext>
            </a:extLst>
          </p:cNvPr>
          <p:cNvSpPr txBox="1"/>
          <p:nvPr/>
        </p:nvSpPr>
        <p:spPr>
          <a:xfrm>
            <a:off x="1006679" y="2992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i:4 j:12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EBC59-925D-422A-8AD2-D94A429AD3D3}"/>
              </a:ext>
            </a:extLst>
          </p:cNvPr>
          <p:cNvSpPr txBox="1"/>
          <p:nvPr/>
        </p:nvSpPr>
        <p:spPr>
          <a:xfrm>
            <a:off x="3791824" y="299233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i:17 j:26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31394-F899-4CD8-B8FC-971349486AC1}"/>
              </a:ext>
            </a:extLst>
          </p:cNvPr>
          <p:cNvSpPr txBox="1"/>
          <p:nvPr/>
        </p:nvSpPr>
        <p:spPr>
          <a:xfrm>
            <a:off x="5536733" y="1271219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만약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의 개수가 </a:t>
            </a:r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>
                <a:solidFill>
                  <a:srgbClr val="FF0000"/>
                </a:solidFill>
              </a:rPr>
              <a:t>개면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52CD1-D50D-4DE9-96C8-E60D3EF1EA6F}"/>
              </a:ext>
            </a:extLst>
          </p:cNvPr>
          <p:cNvSpPr/>
          <p:nvPr/>
        </p:nvSpPr>
        <p:spPr>
          <a:xfrm>
            <a:off x="5653122" y="2571532"/>
            <a:ext cx="1041293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D8D20-773B-4F58-9553-213749D27714}"/>
              </a:ext>
            </a:extLst>
          </p:cNvPr>
          <p:cNvSpPr txBox="1"/>
          <p:nvPr/>
        </p:nvSpPr>
        <p:spPr>
          <a:xfrm>
            <a:off x="5653122" y="299233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i:26 j:31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604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7C667-3E21-49C0-A967-A92E69A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70AD47"/>
                </a:solidFill>
              </a:rPr>
              <a:t>getNums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5532-2BE8-4C7F-A4EB-0D667454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1526796"/>
            <a:ext cx="10951128" cy="465016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700" dirty="0">
                <a:solidFill>
                  <a:srgbClr val="1297B2"/>
                </a:solidFill>
              </a:rPr>
              <a:t>struct</a:t>
            </a:r>
            <a:r>
              <a:rPr lang="en-US" altLang="ko-KR" dirty="0"/>
              <a:t> Fragment{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ind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Fragment </a:t>
            </a:r>
            <a:r>
              <a:rPr lang="en-US" altLang="ko-KR" dirty="0" err="1"/>
              <a:t>nums</a:t>
            </a:r>
            <a:r>
              <a:rPr lang="en-US" altLang="ko-KR" dirty="0"/>
              <a:t>[10][20003];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numCnt</a:t>
            </a:r>
            <a:r>
              <a:rPr lang="en-US" altLang="ko-KR" dirty="0"/>
              <a:t>[10];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700" dirty="0">
                <a:solidFill>
                  <a:srgbClr val="1297B2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getNums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start, 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num){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numCnt</a:t>
            </a:r>
            <a:r>
              <a:rPr lang="en-US" altLang="ko-KR" dirty="0"/>
              <a:t>[num]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k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sz="2700" dirty="0">
                <a:solidFill>
                  <a:srgbClr val="F92472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sz="2700" dirty="0">
                <a:solidFill>
                  <a:srgbClr val="1297B2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=start; </a:t>
            </a:r>
            <a:r>
              <a:rPr lang="en-US" altLang="ko-KR" dirty="0" err="1"/>
              <a:t>i</a:t>
            </a:r>
            <a:r>
              <a:rPr lang="en-US" altLang="ko-KR" dirty="0"/>
              <a:t>&lt;N;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</a:t>
            </a:r>
            <a:r>
              <a:rPr lang="en-US" altLang="ko-KR" sz="2700" dirty="0">
                <a:solidFill>
                  <a:srgbClr val="F92472"/>
                </a:solidFill>
              </a:rPr>
              <a:t>if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== num) 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</a:t>
            </a:r>
            <a:r>
              <a:rPr lang="en-US" altLang="ko-KR" sz="2700" dirty="0">
                <a:solidFill>
                  <a:srgbClr val="F92472"/>
                </a:solidFill>
              </a:rPr>
              <a:t>else</a:t>
            </a:r>
            <a:r>
              <a:rPr lang="en-US" altLang="ko-KR" dirty="0"/>
              <a:t> </a:t>
            </a:r>
            <a:r>
              <a:rPr lang="en-US" altLang="ko-KR" sz="2700" dirty="0">
                <a:solidFill>
                  <a:srgbClr val="F92472"/>
                </a:solidFill>
              </a:rPr>
              <a:t>if</a:t>
            </a:r>
            <a:r>
              <a:rPr lang="en-US" altLang="ko-KR" dirty="0"/>
              <a:t>(k){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nums</a:t>
            </a:r>
            <a:r>
              <a:rPr lang="en-US" altLang="ko-KR" dirty="0"/>
              <a:t>[num][</a:t>
            </a:r>
            <a:r>
              <a:rPr lang="en-US" altLang="ko-KR" dirty="0" err="1"/>
              <a:t>numCnt</a:t>
            </a:r>
            <a:r>
              <a:rPr lang="en-US" altLang="ko-KR" dirty="0"/>
              <a:t>[num]++] = {</a:t>
            </a:r>
            <a:r>
              <a:rPr lang="en-US" altLang="ko-KR" dirty="0" err="1"/>
              <a:t>i</a:t>
            </a:r>
            <a:r>
              <a:rPr lang="en-US" altLang="ko-KR" dirty="0"/>
              <a:t>-k, k};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    k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en-US" altLang="ko-KR" sz="2700" dirty="0">
                <a:solidFill>
                  <a:srgbClr val="F92472"/>
                </a:solidFill>
              </a:rPr>
              <a:t>if</a:t>
            </a:r>
            <a:r>
              <a:rPr lang="en-US" altLang="ko-KR" dirty="0"/>
              <a:t>(k)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nums</a:t>
            </a:r>
            <a:r>
              <a:rPr lang="en-US" altLang="ko-KR" dirty="0"/>
              <a:t>[num][</a:t>
            </a:r>
            <a:r>
              <a:rPr lang="en-US" altLang="ko-KR" dirty="0" err="1"/>
              <a:t>numCnt</a:t>
            </a:r>
            <a:r>
              <a:rPr lang="en-US" altLang="ko-KR" dirty="0"/>
              <a:t>[num]++] = {N-k, k};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097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5532-2BE8-4C7F-A4EB-0D667454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654250"/>
            <a:ext cx="7210425" cy="37654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>
                <a:solidFill>
                  <a:srgbClr val="1297B2"/>
                </a:solidFill>
              </a:rPr>
              <a:t>void</a:t>
            </a:r>
            <a:r>
              <a:rPr lang="en-US" altLang="ko-KR" sz="1500" dirty="0"/>
              <a:t> Set(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left,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right,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num){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</a:t>
            </a:r>
            <a:r>
              <a:rPr lang="en-US" altLang="ko-KR" sz="1500" dirty="0">
                <a:solidFill>
                  <a:srgbClr val="F92472"/>
                </a:solidFill>
              </a:rPr>
              <a:t>for</a:t>
            </a:r>
            <a:r>
              <a:rPr lang="en-US" altLang="ko-KR" sz="1500" dirty="0"/>
              <a:t>(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=left;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&lt;=right;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&lt;right &amp;&amp; A[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 != num) count++;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</a:t>
            </a:r>
            <a:r>
              <a:rPr lang="en-US" altLang="ko-KR" sz="1500" dirty="0">
                <a:solidFill>
                  <a:srgbClr val="F92472"/>
                </a:solidFill>
              </a:rPr>
              <a:t>else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(count){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l =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- count;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r =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F92472"/>
                </a:solidFill>
              </a:rPr>
              <a:t>while</a:t>
            </a:r>
            <a:r>
              <a:rPr lang="en-US" altLang="ko-KR" sz="1500" dirty="0"/>
              <a:t>(l &lt; r){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k = </a:t>
            </a:r>
            <a:r>
              <a:rPr lang="en-US" altLang="ko-KR" sz="1500" dirty="0" err="1"/>
              <a:t>numCnt</a:t>
            </a:r>
            <a:r>
              <a:rPr lang="en-US" altLang="ko-KR" sz="1500" dirty="0"/>
              <a:t>[num]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64;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(r-l &lt;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r - 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5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128E49C-F4AA-435A-B0CE-40D1AE5830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70AD47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203072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5532-2BE8-4C7F-A4EB-0D667454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654250"/>
            <a:ext cx="7210425" cy="37654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>
                <a:solidFill>
                  <a:srgbClr val="1297B2"/>
                </a:solidFill>
              </a:rPr>
              <a:t>void</a:t>
            </a:r>
            <a:r>
              <a:rPr lang="en-US" altLang="ko-KR" sz="1500" dirty="0"/>
              <a:t> Set(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left,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right,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num){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</a:t>
            </a:r>
            <a:r>
              <a:rPr lang="en-US" altLang="ko-KR" sz="1500" dirty="0">
                <a:solidFill>
                  <a:srgbClr val="F92472"/>
                </a:solidFill>
              </a:rPr>
              <a:t>for</a:t>
            </a:r>
            <a:r>
              <a:rPr lang="en-US" altLang="ko-KR" sz="1500" dirty="0"/>
              <a:t>(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=left;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&lt;=right;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&lt;right &amp;&amp; A[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 != num) count++;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</a:t>
            </a:r>
            <a:r>
              <a:rPr lang="en-US" altLang="ko-KR" sz="1500" dirty="0">
                <a:solidFill>
                  <a:srgbClr val="F92472"/>
                </a:solidFill>
              </a:rPr>
              <a:t>else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(count){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l =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- count;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r =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F92472"/>
                </a:solidFill>
              </a:rPr>
              <a:t>while</a:t>
            </a:r>
            <a:r>
              <a:rPr lang="en-US" altLang="ko-KR" sz="1500" dirty="0"/>
              <a:t>(l &lt; r){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k = </a:t>
            </a:r>
            <a:r>
              <a:rPr lang="en-US" altLang="ko-KR" sz="1500" dirty="0" err="1"/>
              <a:t>numCnt</a:t>
            </a:r>
            <a:r>
              <a:rPr lang="en-US" altLang="ko-KR" sz="1500" dirty="0"/>
              <a:t>[num]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64;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(r-l &lt;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r - 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500" dirty="0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A4FD3A9-E1F0-475A-83E3-40F9818BC425}"/>
              </a:ext>
            </a:extLst>
          </p:cNvPr>
          <p:cNvGraphicFramePr>
            <a:graphicFrameLocks/>
          </p:cNvGraphicFramePr>
          <p:nvPr/>
        </p:nvGraphicFramePr>
        <p:xfrm>
          <a:off x="5624830" y="1174790"/>
          <a:ext cx="499872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7" name="제목 6">
            <a:extLst>
              <a:ext uri="{FF2B5EF4-FFF2-40B4-BE49-F238E27FC236}">
                <a16:creationId xmlns:a16="http://schemas.microsoft.com/office/drawing/2014/main" id="{FA4D99EB-9E68-445F-BCB1-1CA08C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F63A0-E9EB-4F1B-A917-848A1F87F13F}"/>
              </a:ext>
            </a:extLst>
          </p:cNvPr>
          <p:cNvSpPr txBox="1"/>
          <p:nvPr/>
        </p:nvSpPr>
        <p:spPr>
          <a:xfrm>
            <a:off x="5543550" y="781050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구간을 </a:t>
            </a:r>
            <a:r>
              <a:rPr lang="en-US" altLang="ko-KR" dirty="0"/>
              <a:t>0</a:t>
            </a:r>
            <a:r>
              <a:rPr lang="ko-KR" altLang="en-US" dirty="0"/>
              <a:t>으로 만든다고 하면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C558B24D-15C7-4EB8-A1C0-8485E4B34954}"/>
              </a:ext>
            </a:extLst>
          </p:cNvPr>
          <p:cNvGraphicFramePr>
            <a:graphicFrameLocks/>
          </p:cNvGraphicFramePr>
          <p:nvPr/>
        </p:nvGraphicFramePr>
        <p:xfrm>
          <a:off x="5624830" y="1744502"/>
          <a:ext cx="499872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FED39FD-ACE9-4031-881D-1B129FF7728F}"/>
              </a:ext>
            </a:extLst>
          </p:cNvPr>
          <p:cNvSpPr/>
          <p:nvPr/>
        </p:nvSpPr>
        <p:spPr>
          <a:xfrm>
            <a:off x="5624830" y="1744502"/>
            <a:ext cx="1452245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2457CC-C839-4C16-B52A-AB3FE7D8E17C}"/>
              </a:ext>
            </a:extLst>
          </p:cNvPr>
          <p:cNvSpPr/>
          <p:nvPr/>
        </p:nvSpPr>
        <p:spPr>
          <a:xfrm>
            <a:off x="7473634" y="1744502"/>
            <a:ext cx="441642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8CB6DD-2EB1-42D2-8C3C-A00CD2E535C9}"/>
              </a:ext>
            </a:extLst>
          </p:cNvPr>
          <p:cNvSpPr/>
          <p:nvPr/>
        </p:nvSpPr>
        <p:spPr>
          <a:xfrm>
            <a:off x="8341994" y="1744502"/>
            <a:ext cx="2281555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E538AD-B526-4D53-89C2-31195C26EE68}"/>
              </a:ext>
            </a:extLst>
          </p:cNvPr>
          <p:cNvSpPr/>
          <p:nvPr/>
        </p:nvSpPr>
        <p:spPr>
          <a:xfrm>
            <a:off x="695325" y="1962150"/>
            <a:ext cx="4238625" cy="1638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7C88AE-0799-4D85-8102-014317CD973B}"/>
              </a:ext>
            </a:extLst>
          </p:cNvPr>
          <p:cNvCxnSpPr/>
          <p:nvPr/>
        </p:nvCxnSpPr>
        <p:spPr>
          <a:xfrm flipV="1">
            <a:off x="4933950" y="2143125"/>
            <a:ext cx="504825" cy="733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5532-2BE8-4C7F-A4EB-0D667454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654250"/>
            <a:ext cx="7210425" cy="37654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>
                <a:solidFill>
                  <a:srgbClr val="1297B2"/>
                </a:solidFill>
              </a:rPr>
              <a:t>void</a:t>
            </a:r>
            <a:r>
              <a:rPr lang="en-US" altLang="ko-KR" sz="1500" dirty="0"/>
              <a:t> Set(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left,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right,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num){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</a:t>
            </a:r>
            <a:r>
              <a:rPr lang="en-US" altLang="ko-KR" sz="1500" dirty="0">
                <a:solidFill>
                  <a:srgbClr val="F92472"/>
                </a:solidFill>
              </a:rPr>
              <a:t>for</a:t>
            </a:r>
            <a:r>
              <a:rPr lang="en-US" altLang="ko-KR" sz="1500" dirty="0"/>
              <a:t>(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=left;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&lt;=right;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</a:t>
            </a:r>
            <a:r>
              <a:rPr lang="en-US" altLang="ko-KR" sz="1500" dirty="0"/>
              <a:t>&lt;right &amp;&amp; A[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 != num) count++;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</a:t>
            </a:r>
            <a:r>
              <a:rPr lang="en-US" altLang="ko-KR" sz="1500" dirty="0">
                <a:solidFill>
                  <a:srgbClr val="F92472"/>
                </a:solidFill>
              </a:rPr>
              <a:t>else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(count){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l =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- count;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r =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</a:t>
            </a:r>
            <a:r>
              <a:rPr lang="en-US" altLang="ko-KR" sz="1500" dirty="0">
                <a:solidFill>
                  <a:srgbClr val="F92472"/>
                </a:solidFill>
              </a:rPr>
              <a:t>while</a:t>
            </a:r>
            <a:r>
              <a:rPr lang="en-US" altLang="ko-KR" sz="1500" dirty="0"/>
              <a:t>(l &lt; r){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k = </a:t>
            </a:r>
            <a:r>
              <a:rPr lang="en-US" altLang="ko-KR" sz="1500" dirty="0" err="1"/>
              <a:t>numCnt</a:t>
            </a:r>
            <a:r>
              <a:rPr lang="en-US" altLang="ko-KR" sz="1500" dirty="0"/>
              <a:t>[num]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1297B2"/>
                </a:solidFill>
              </a:rPr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64;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(r-l &lt;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r - 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500" dirty="0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A4FD3A9-E1F0-475A-83E3-40F9818BC425}"/>
              </a:ext>
            </a:extLst>
          </p:cNvPr>
          <p:cNvGraphicFramePr>
            <a:graphicFrameLocks/>
          </p:cNvGraphicFramePr>
          <p:nvPr/>
        </p:nvGraphicFramePr>
        <p:xfrm>
          <a:off x="5624830" y="1174790"/>
          <a:ext cx="499872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7" name="제목 6">
            <a:extLst>
              <a:ext uri="{FF2B5EF4-FFF2-40B4-BE49-F238E27FC236}">
                <a16:creationId xmlns:a16="http://schemas.microsoft.com/office/drawing/2014/main" id="{FA4D99EB-9E68-445F-BCB1-1CA08C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F63A0-E9EB-4F1B-A917-848A1F87F13F}"/>
              </a:ext>
            </a:extLst>
          </p:cNvPr>
          <p:cNvSpPr txBox="1"/>
          <p:nvPr/>
        </p:nvSpPr>
        <p:spPr>
          <a:xfrm>
            <a:off x="5543550" y="781050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구간을 </a:t>
            </a:r>
            <a:r>
              <a:rPr lang="en-US" altLang="ko-KR" dirty="0"/>
              <a:t>0</a:t>
            </a:r>
            <a:r>
              <a:rPr lang="ko-KR" altLang="en-US" dirty="0"/>
              <a:t>으로 만든다고 하면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C558B24D-15C7-4EB8-A1C0-8485E4B34954}"/>
              </a:ext>
            </a:extLst>
          </p:cNvPr>
          <p:cNvGraphicFramePr>
            <a:graphicFrameLocks/>
          </p:cNvGraphicFramePr>
          <p:nvPr/>
        </p:nvGraphicFramePr>
        <p:xfrm>
          <a:off x="5624830" y="1744502"/>
          <a:ext cx="499872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FED39FD-ACE9-4031-881D-1B129FF7728F}"/>
              </a:ext>
            </a:extLst>
          </p:cNvPr>
          <p:cNvSpPr/>
          <p:nvPr/>
        </p:nvSpPr>
        <p:spPr>
          <a:xfrm>
            <a:off x="5624830" y="1744502"/>
            <a:ext cx="1452245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2457CC-C839-4C16-B52A-AB3FE7D8E17C}"/>
              </a:ext>
            </a:extLst>
          </p:cNvPr>
          <p:cNvSpPr/>
          <p:nvPr/>
        </p:nvSpPr>
        <p:spPr>
          <a:xfrm>
            <a:off x="7473634" y="1744502"/>
            <a:ext cx="441642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8CB6DD-2EB1-42D2-8C3C-A00CD2E535C9}"/>
              </a:ext>
            </a:extLst>
          </p:cNvPr>
          <p:cNvSpPr/>
          <p:nvPr/>
        </p:nvSpPr>
        <p:spPr>
          <a:xfrm>
            <a:off x="8341994" y="1744502"/>
            <a:ext cx="2281555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E538AD-B526-4D53-89C2-31195C26EE68}"/>
              </a:ext>
            </a:extLst>
          </p:cNvPr>
          <p:cNvSpPr/>
          <p:nvPr/>
        </p:nvSpPr>
        <p:spPr>
          <a:xfrm>
            <a:off x="695325" y="1962150"/>
            <a:ext cx="4238625" cy="1638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7C88AE-0799-4D85-8102-014317CD973B}"/>
              </a:ext>
            </a:extLst>
          </p:cNvPr>
          <p:cNvCxnSpPr/>
          <p:nvPr/>
        </p:nvCxnSpPr>
        <p:spPr>
          <a:xfrm flipV="1">
            <a:off x="4933950" y="2143125"/>
            <a:ext cx="504825" cy="733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CBA17-80B6-4FFA-AC2D-AB92B7BCC9F7}"/>
              </a:ext>
            </a:extLst>
          </p:cNvPr>
          <p:cNvSpPr/>
          <p:nvPr/>
        </p:nvSpPr>
        <p:spPr>
          <a:xfrm>
            <a:off x="1409700" y="3600450"/>
            <a:ext cx="6019800" cy="1514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24EDF-4780-46C6-85C4-748AC7D30A9A}"/>
              </a:ext>
            </a:extLst>
          </p:cNvPr>
          <p:cNvSpPr txBox="1"/>
          <p:nvPr/>
        </p:nvSpPr>
        <p:spPr>
          <a:xfrm>
            <a:off x="7429500" y="3600449"/>
            <a:ext cx="4686300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ko-KR" altLang="en-US" dirty="0"/>
              <a:t>만큼을 옮길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en-US" altLang="ko-KR" dirty="0"/>
              <a:t>64</a:t>
            </a:r>
            <a:r>
              <a:rPr lang="ko-KR" altLang="en-US" dirty="0"/>
              <a:t>만큼 옮길 수 있고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en-US" altLang="ko-KR" dirty="0"/>
              <a:t>source</a:t>
            </a:r>
            <a:r>
              <a:rPr lang="ko-KR" altLang="en-US" dirty="0"/>
              <a:t>의 크기만큼 옮길 수 있고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en-US" altLang="ko-KR" dirty="0"/>
              <a:t>destination</a:t>
            </a:r>
            <a:r>
              <a:rPr lang="ko-KR" altLang="en-US" dirty="0"/>
              <a:t>의 크기만큼 옮길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136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8486FC-5865-4173-BA94-AE68A02EDA71}"/>
              </a:ext>
            </a:extLst>
          </p:cNvPr>
          <p:cNvSpPr/>
          <p:nvPr/>
        </p:nvSpPr>
        <p:spPr>
          <a:xfrm>
            <a:off x="-47625" y="1585519"/>
            <a:ext cx="6143625" cy="505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(num == 0){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    </a:t>
            </a:r>
            <a:r>
              <a:rPr lang="en-US" altLang="ko-KR" sz="1500" dirty="0" err="1">
                <a:solidFill>
                  <a:srgbClr val="1297B2"/>
                </a:solidFill>
              </a:rPr>
              <a:t>usermove</a:t>
            </a:r>
            <a:r>
              <a:rPr lang="en-US" altLang="ko-KR" sz="1500" dirty="0"/>
              <a:t>(l,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    </a:t>
            </a:r>
            <a:r>
              <a:rPr lang="en-US" altLang="ko-KR" sz="1500" dirty="0">
                <a:solidFill>
                  <a:srgbClr val="1297B2"/>
                </a:solidFill>
              </a:rPr>
              <a:t>move</a:t>
            </a:r>
            <a:r>
              <a:rPr lang="en-US" altLang="ko-KR" sz="1500" dirty="0"/>
              <a:t>(l,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}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else</a:t>
            </a:r>
            <a:r>
              <a:rPr lang="en-US" altLang="ko-KR" sz="15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    </a:t>
            </a:r>
            <a:r>
              <a:rPr lang="en-US" altLang="ko-KR" sz="1500" dirty="0" err="1">
                <a:solidFill>
                  <a:srgbClr val="1297B2"/>
                </a:solidFill>
              </a:rPr>
              <a:t>usermove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, l,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    </a:t>
            </a:r>
            <a:r>
              <a:rPr lang="en-US" altLang="ko-KR" sz="1500" dirty="0">
                <a:solidFill>
                  <a:srgbClr val="1297B2"/>
                </a:solidFill>
              </a:rPr>
              <a:t>move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, l,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}</a:t>
            </a:r>
          </a:p>
          <a:p>
            <a:pPr>
              <a:lnSpc>
                <a:spcPct val="120000"/>
              </a:lnSpc>
            </a:pP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-=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 +=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l +=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== 0) </a:t>
            </a:r>
            <a:r>
              <a:rPr lang="en-US" altLang="ko-KR" sz="1500" dirty="0" err="1"/>
              <a:t>numCnt</a:t>
            </a:r>
            <a:r>
              <a:rPr lang="en-US" altLang="ko-KR" sz="1500" dirty="0"/>
              <a:t>[num]--;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}	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count = 0;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}</a:t>
            </a:r>
            <a:endParaRPr lang="ko-KR" altLang="en-US" sz="1500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AEE829A-6961-41F0-8319-518C0C8B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66189B-D7AA-46CA-8965-5F2048EEF2D5}"/>
              </a:ext>
            </a:extLst>
          </p:cNvPr>
          <p:cNvSpPr/>
          <p:nvPr/>
        </p:nvSpPr>
        <p:spPr>
          <a:xfrm>
            <a:off x="1647825" y="1590675"/>
            <a:ext cx="4324350" cy="2352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7D165-9BC9-4C71-81EF-37969B0BDED7}"/>
              </a:ext>
            </a:extLst>
          </p:cNvPr>
          <p:cNvSpPr txBox="1"/>
          <p:nvPr/>
        </p:nvSpPr>
        <p:spPr>
          <a:xfrm>
            <a:off x="5972174" y="1585519"/>
            <a:ext cx="5991225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으로 만드는 경우</a:t>
            </a:r>
            <a:r>
              <a:rPr lang="en-US" altLang="ko-KR" dirty="0"/>
              <a:t>:</a:t>
            </a:r>
            <a:r>
              <a:rPr lang="ko-KR" altLang="en-US" dirty="0"/>
              <a:t> 현재 구간을 </a:t>
            </a:r>
            <a:r>
              <a:rPr lang="en-US" altLang="ko-KR" dirty="0"/>
              <a:t>0</a:t>
            </a:r>
            <a:r>
              <a:rPr lang="ko-KR" altLang="en-US" dirty="0"/>
              <a:t>쪽으로 </a:t>
            </a:r>
            <a:r>
              <a:rPr lang="en-US" altLang="ko-KR" dirty="0"/>
              <a:t>move</a:t>
            </a:r>
          </a:p>
          <a:p>
            <a:endParaRPr lang="en-US" altLang="ko-KR" dirty="0"/>
          </a:p>
          <a:p>
            <a:r>
              <a:rPr lang="en-US" altLang="ko-KR" dirty="0"/>
              <a:t>num</a:t>
            </a:r>
            <a:r>
              <a:rPr lang="ko-KR" altLang="en-US" dirty="0"/>
              <a:t>으로 만드는 경우</a:t>
            </a:r>
            <a:r>
              <a:rPr lang="en-US" altLang="ko-KR" dirty="0"/>
              <a:t>: 1</a:t>
            </a:r>
            <a:r>
              <a:rPr lang="ko-KR" altLang="en-US" dirty="0"/>
              <a:t>을 현재 구간으로 </a:t>
            </a:r>
            <a:r>
              <a:rPr lang="en-US" altLang="ko-KR" dirty="0"/>
              <a:t>move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4D9F0C-AE53-42B4-9A78-91614B4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지문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CB07083-402E-4A25-9678-981BEDCEE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2808"/>
              </p:ext>
            </p:extLst>
          </p:nvPr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A2CD2E77-9BE0-499B-80D1-63BDA4A7F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312181"/>
              </p:ext>
            </p:extLst>
          </p:nvPr>
        </p:nvGraphicFramePr>
        <p:xfrm>
          <a:off x="576580" y="3864836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0D59A865-5705-4FC5-83A6-BFC1227E7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770574"/>
              </p:ext>
            </p:extLst>
          </p:nvPr>
        </p:nvGraphicFramePr>
        <p:xfrm>
          <a:off x="576580" y="4720513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72057092-2B41-4F71-B599-9DF136803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746164"/>
              </p:ext>
            </p:extLst>
          </p:nvPr>
        </p:nvGraphicFramePr>
        <p:xfrm>
          <a:off x="576580" y="5576190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>
                          <a:solidFill>
                            <a:srgbClr val="F9247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rgbClr val="F9247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32DBFE8-D3FC-4E6B-92E7-BE8FE0AECA5C}"/>
              </a:ext>
            </a:extLst>
          </p:cNvPr>
          <p:cNvSpPr/>
          <p:nvPr/>
        </p:nvSpPr>
        <p:spPr>
          <a:xfrm>
            <a:off x="5570290" y="2424418"/>
            <a:ext cx="829472" cy="1004582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363C9-E131-42DF-A842-4ADD012ED33E}"/>
              </a:ext>
            </a:extLst>
          </p:cNvPr>
          <p:cNvSpPr txBox="1"/>
          <p:nvPr/>
        </p:nvSpPr>
        <p:spPr>
          <a:xfrm>
            <a:off x="6526635" y="2742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여러 번의 </a:t>
            </a:r>
            <a:r>
              <a:rPr lang="en-US" altLang="ko-KR" sz="2000" dirty="0"/>
              <a:t>move</a:t>
            </a:r>
            <a:r>
              <a:rPr lang="ko-KR" altLang="en-US" sz="20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803603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8486FC-5865-4173-BA94-AE68A02EDA71}"/>
              </a:ext>
            </a:extLst>
          </p:cNvPr>
          <p:cNvSpPr/>
          <p:nvPr/>
        </p:nvSpPr>
        <p:spPr>
          <a:xfrm>
            <a:off x="-47625" y="1585519"/>
            <a:ext cx="6143625" cy="505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(num == 0){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    </a:t>
            </a:r>
            <a:r>
              <a:rPr lang="en-US" altLang="ko-KR" sz="1500" dirty="0" err="1">
                <a:solidFill>
                  <a:srgbClr val="1297B2"/>
                </a:solidFill>
              </a:rPr>
              <a:t>usermove</a:t>
            </a:r>
            <a:r>
              <a:rPr lang="en-US" altLang="ko-KR" sz="1500" dirty="0"/>
              <a:t>(l,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    </a:t>
            </a:r>
            <a:r>
              <a:rPr lang="en-US" altLang="ko-KR" sz="1500" dirty="0">
                <a:solidFill>
                  <a:srgbClr val="1297B2"/>
                </a:solidFill>
              </a:rPr>
              <a:t>move</a:t>
            </a:r>
            <a:r>
              <a:rPr lang="en-US" altLang="ko-KR" sz="1500" dirty="0"/>
              <a:t>(l,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}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>
                <a:solidFill>
                  <a:srgbClr val="F92472"/>
                </a:solidFill>
              </a:rPr>
              <a:t>else</a:t>
            </a:r>
            <a:r>
              <a:rPr lang="en-US" altLang="ko-KR" sz="15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    </a:t>
            </a:r>
            <a:r>
              <a:rPr lang="en-US" altLang="ko-KR" sz="1500" dirty="0" err="1">
                <a:solidFill>
                  <a:srgbClr val="1297B2"/>
                </a:solidFill>
              </a:rPr>
              <a:t>usermove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, l,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    </a:t>
            </a:r>
            <a:r>
              <a:rPr lang="en-US" altLang="ko-KR" sz="1500" dirty="0">
                <a:solidFill>
                  <a:srgbClr val="1297B2"/>
                </a:solidFill>
              </a:rPr>
              <a:t>move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, l,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}</a:t>
            </a:r>
          </a:p>
          <a:p>
            <a:pPr>
              <a:lnSpc>
                <a:spcPct val="120000"/>
              </a:lnSpc>
            </a:pP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-=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ind</a:t>
            </a:r>
            <a:r>
              <a:rPr lang="en-US" altLang="ko-KR" sz="1500" dirty="0"/>
              <a:t> +=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    l +=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92472"/>
                </a:solidFill>
              </a:rPr>
              <a:t> </a:t>
            </a:r>
            <a:r>
              <a:rPr lang="ko-KR" altLang="en-US" sz="1500" dirty="0">
                <a:solidFill>
                  <a:srgbClr val="F92472"/>
                </a:solidFill>
              </a:rPr>
              <a:t>               </a:t>
            </a:r>
            <a:r>
              <a:rPr lang="en-US" altLang="ko-KR" sz="1500" dirty="0">
                <a:solidFill>
                  <a:srgbClr val="F92472"/>
                </a:solidFill>
              </a:rPr>
              <a:t>if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nums</a:t>
            </a:r>
            <a:r>
              <a:rPr lang="en-US" altLang="ko-KR" sz="1500" dirty="0"/>
              <a:t>[num][k].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 == 0) </a:t>
            </a:r>
            <a:r>
              <a:rPr lang="en-US" altLang="ko-KR" sz="1500" dirty="0" err="1"/>
              <a:t>numCnt</a:t>
            </a:r>
            <a:r>
              <a:rPr lang="en-US" altLang="ko-KR" sz="1500" dirty="0"/>
              <a:t>[num]--;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}	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    count = 0;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}</a:t>
            </a:r>
            <a:endParaRPr lang="ko-KR" altLang="en-US" sz="1500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AEE829A-6961-41F0-8319-518C0C8B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AD47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66189B-D7AA-46CA-8965-5F2048EEF2D5}"/>
              </a:ext>
            </a:extLst>
          </p:cNvPr>
          <p:cNvSpPr/>
          <p:nvPr/>
        </p:nvSpPr>
        <p:spPr>
          <a:xfrm>
            <a:off x="1647825" y="1590675"/>
            <a:ext cx="4324350" cy="2352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7D165-9BC9-4C71-81EF-37969B0BDED7}"/>
              </a:ext>
            </a:extLst>
          </p:cNvPr>
          <p:cNvSpPr txBox="1"/>
          <p:nvPr/>
        </p:nvSpPr>
        <p:spPr>
          <a:xfrm>
            <a:off x="5972174" y="1585519"/>
            <a:ext cx="5991225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으로 만드는 경우</a:t>
            </a:r>
            <a:r>
              <a:rPr lang="en-US" altLang="ko-KR" dirty="0"/>
              <a:t>:</a:t>
            </a:r>
            <a:r>
              <a:rPr lang="ko-KR" altLang="en-US" dirty="0"/>
              <a:t> 현재 구간을 </a:t>
            </a:r>
            <a:r>
              <a:rPr lang="en-US" altLang="ko-KR" dirty="0"/>
              <a:t>0</a:t>
            </a:r>
            <a:r>
              <a:rPr lang="ko-KR" altLang="en-US" dirty="0"/>
              <a:t>쪽으로 </a:t>
            </a:r>
            <a:r>
              <a:rPr lang="en-US" altLang="ko-KR" dirty="0"/>
              <a:t>move</a:t>
            </a:r>
          </a:p>
          <a:p>
            <a:endParaRPr lang="en-US" altLang="ko-KR" dirty="0"/>
          </a:p>
          <a:p>
            <a:r>
              <a:rPr lang="en-US" altLang="ko-KR" dirty="0"/>
              <a:t>num</a:t>
            </a:r>
            <a:r>
              <a:rPr lang="ko-KR" altLang="en-US" dirty="0"/>
              <a:t>으로 만드는 경우</a:t>
            </a:r>
            <a:r>
              <a:rPr lang="en-US" altLang="ko-KR" dirty="0"/>
              <a:t>: 1</a:t>
            </a:r>
            <a:r>
              <a:rPr lang="ko-KR" altLang="en-US" dirty="0"/>
              <a:t>을 현재 구간으로 </a:t>
            </a:r>
            <a:r>
              <a:rPr lang="en-US" altLang="ko-KR" dirty="0"/>
              <a:t>move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903A2D-C025-4E9D-9078-87D4A00A522B}"/>
              </a:ext>
            </a:extLst>
          </p:cNvPr>
          <p:cNvSpPr/>
          <p:nvPr/>
        </p:nvSpPr>
        <p:spPr>
          <a:xfrm>
            <a:off x="1647824" y="4128696"/>
            <a:ext cx="4324350" cy="11386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982F8-7013-4109-BF60-A24E25753D14}"/>
              </a:ext>
            </a:extLst>
          </p:cNvPr>
          <p:cNvSpPr txBox="1"/>
          <p:nvPr/>
        </p:nvSpPr>
        <p:spPr>
          <a:xfrm>
            <a:off x="5972173" y="4114801"/>
            <a:ext cx="5991225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ko-KR" altLang="en-US" dirty="0"/>
              <a:t>만큼 옮긴 후 남은 조각에 대한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num</a:t>
            </a:r>
            <a:r>
              <a:rPr lang="ko-KR" altLang="en-US" dirty="0"/>
              <a:t> 파편 중 마지막 파편을 사용했기 때문에</a:t>
            </a:r>
            <a:r>
              <a:rPr lang="en-US" altLang="ko-KR" dirty="0"/>
              <a:t>, </a:t>
            </a:r>
            <a:r>
              <a:rPr lang="ko-KR" altLang="en-US" dirty="0"/>
              <a:t>길이는 </a:t>
            </a:r>
            <a:r>
              <a:rPr lang="en-US" altLang="ko-KR" dirty="0" err="1"/>
              <a:t>len</a:t>
            </a:r>
            <a:r>
              <a:rPr lang="ko-KR" altLang="en-US" dirty="0"/>
              <a:t>줄어들고</a:t>
            </a:r>
            <a:r>
              <a:rPr lang="en-US" altLang="ko-KR" dirty="0"/>
              <a:t>, </a:t>
            </a:r>
            <a:r>
              <a:rPr lang="ko-KR" altLang="en-US" dirty="0"/>
              <a:t>시작지점인 </a:t>
            </a:r>
            <a:r>
              <a:rPr lang="en-US" altLang="ko-KR" dirty="0" err="1"/>
              <a:t>ind</a:t>
            </a:r>
            <a:r>
              <a:rPr lang="ko-KR" altLang="en-US" dirty="0"/>
              <a:t>는 </a:t>
            </a:r>
            <a:r>
              <a:rPr lang="en-US" altLang="ko-KR" dirty="0" err="1"/>
              <a:t>len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</a:t>
            </a:r>
            <a:r>
              <a:rPr lang="ko-KR" altLang="en-US" dirty="0"/>
              <a:t>부터 </a:t>
            </a:r>
            <a:r>
              <a:rPr lang="en-US" altLang="ko-KR" dirty="0" err="1"/>
              <a:t>len</a:t>
            </a:r>
            <a:r>
              <a:rPr lang="ko-KR" altLang="en-US" dirty="0"/>
              <a:t>만큼 채웠기 때문에</a:t>
            </a:r>
            <a:r>
              <a:rPr lang="en-US" altLang="ko-KR" dirty="0"/>
              <a:t>, </a:t>
            </a:r>
            <a:r>
              <a:rPr lang="en-US" altLang="ko-KR" dirty="0" err="1"/>
              <a:t>l+len</a:t>
            </a:r>
            <a:r>
              <a:rPr lang="ko-KR" altLang="en-US" dirty="0"/>
              <a:t>부터 또 채우면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42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4D9F0C-AE53-42B4-9A78-91614B4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(</a:t>
            </a:r>
            <a:r>
              <a:rPr lang="ko-KR" altLang="en-US" dirty="0"/>
              <a:t>지문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CB07083-402E-4A25-9678-981BEDCEEE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6580" y="1774578"/>
          <a:ext cx="11038840" cy="396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82261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0896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885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763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2475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0891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233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250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150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82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73606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1916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91530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460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64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79597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2856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021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7131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6363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646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292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095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112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622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423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2653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3034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8236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280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6716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79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232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5693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1296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832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137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0867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0436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9439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177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826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4533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3038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93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107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3870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9744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497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4306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5495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917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92472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924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83897"/>
                  </a:ext>
                </a:extLst>
              </a:tr>
            </a:tbl>
          </a:graphicData>
        </a:graphic>
      </p:graphicFrame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40C98BB-0FA3-4552-957A-14BC4E474A9A}"/>
              </a:ext>
            </a:extLst>
          </p:cNvPr>
          <p:cNvSpPr txBox="1">
            <a:spLocks/>
          </p:cNvSpPr>
          <p:nvPr/>
        </p:nvSpPr>
        <p:spPr>
          <a:xfrm>
            <a:off x="838200" y="2541863"/>
            <a:ext cx="10515600" cy="3635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200 &lt;= </a:t>
            </a:r>
            <a:r>
              <a:rPr lang="en-US" altLang="ko-KR" sz="2400" dirty="0" err="1"/>
              <a:t>DiskSize</a:t>
            </a:r>
            <a:r>
              <a:rPr lang="en-US" altLang="ko-KR" sz="2400" dirty="0"/>
              <a:t> &lt;= 20,000</a:t>
            </a:r>
          </a:p>
          <a:p>
            <a:r>
              <a:rPr lang="en-US" altLang="ko-KR" sz="2400" dirty="0"/>
              <a:t>1 &lt;= </a:t>
            </a:r>
            <a:r>
              <a:rPr lang="en-US" altLang="ko-KR" sz="2400" dirty="0" err="1"/>
              <a:t>FileID</a:t>
            </a:r>
            <a:r>
              <a:rPr lang="en-US" altLang="ko-KR" sz="2400" dirty="0"/>
              <a:t> &lt;= 9</a:t>
            </a:r>
          </a:p>
          <a:p>
            <a:r>
              <a:rPr lang="ko-KR" altLang="en-US" sz="2400" dirty="0"/>
              <a:t>초기상태에서 하나의 파편화된 조각은 최소 </a:t>
            </a:r>
            <a:r>
              <a:rPr lang="en-US" altLang="ko-KR" sz="2400" dirty="0"/>
              <a:t>8</a:t>
            </a:r>
            <a:r>
              <a:rPr lang="ko-KR" altLang="en-US" sz="2400" dirty="0"/>
              <a:t>개의 </a:t>
            </a:r>
            <a:r>
              <a:rPr lang="en-US" altLang="ko-KR" sz="2400" dirty="0"/>
              <a:t>block</a:t>
            </a:r>
            <a:r>
              <a:rPr lang="ko-KR" altLang="en-US" sz="2400" dirty="0"/>
              <a:t>으로 구성</a:t>
            </a:r>
            <a:endParaRPr lang="en-US" altLang="ko-KR" sz="2400" dirty="0"/>
          </a:p>
          <a:p>
            <a:r>
              <a:rPr lang="ko-KR" altLang="en-US" sz="2400" dirty="0"/>
              <a:t>입력에는 </a:t>
            </a:r>
            <a:r>
              <a:rPr lang="en-US" altLang="ko-KR" sz="2400" dirty="0"/>
              <a:t>0</a:t>
            </a:r>
            <a:r>
              <a:rPr lang="ko-KR" altLang="en-US" sz="2400" dirty="0"/>
              <a:t>이 무조건 존재</a:t>
            </a:r>
            <a:endParaRPr lang="en-US" altLang="ko-KR" sz="2400" dirty="0"/>
          </a:p>
          <a:p>
            <a:r>
              <a:rPr lang="en-US" altLang="ko-KR" sz="2400" b="1" u="sng" dirty="0"/>
              <a:t>Total </a:t>
            </a:r>
            <a:r>
              <a:rPr lang="en-US" altLang="ko-KR" sz="2400" b="1" u="sng" dirty="0" err="1"/>
              <a:t>MoveCount</a:t>
            </a:r>
            <a:r>
              <a:rPr lang="ko-KR" altLang="en-US" sz="2400" b="1" u="sng" dirty="0"/>
              <a:t>가 </a:t>
            </a:r>
            <a:r>
              <a:rPr lang="en-US" altLang="ko-KR" sz="2400" b="1" u="sng" dirty="0"/>
              <a:t>Total </a:t>
            </a:r>
            <a:r>
              <a:rPr lang="en-US" altLang="ko-KR" sz="2400" b="1" u="sng" dirty="0" err="1"/>
              <a:t>DiskSize</a:t>
            </a:r>
            <a:r>
              <a:rPr lang="ko-KR" altLang="en-US" sz="2400" b="1" u="sng" dirty="0"/>
              <a:t>의 </a:t>
            </a:r>
            <a:r>
              <a:rPr lang="en-US" altLang="ko-KR" sz="2400" b="1" u="sng" dirty="0"/>
              <a:t>1/5 </a:t>
            </a:r>
            <a:r>
              <a:rPr lang="ko-KR" altLang="en-US" sz="2400" b="1" u="sng" dirty="0"/>
              <a:t>이하가 되어야 한다</a:t>
            </a:r>
            <a:r>
              <a:rPr lang="en-US" altLang="ko-KR" sz="2400" b="1" u="sng" dirty="0"/>
              <a:t>.</a:t>
            </a:r>
            <a:endParaRPr lang="ko-KR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5516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10BBC-D52C-48EB-9A8E-2198E2A6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(main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F53BD-4744-437E-B9FB-92DA825B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417738"/>
            <a:ext cx="11035018" cy="531862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BC21C"/>
                </a:solidFill>
                <a:latin typeface="Consolas" panose="020B0609020204030204" pitchFamily="49" charset="0"/>
              </a:rPr>
              <a:t>move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from,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to,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size)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 &lt; MAX_COUNT)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(from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from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to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(size &lt; </a:t>
            </a:r>
            <a:r>
              <a:rPr lang="en-US" altLang="ko-KR" sz="1400" dirty="0">
                <a:solidFill>
                  <a:srgbClr val="AC80FF"/>
                </a:solidFill>
              </a:rPr>
              <a:t>1</a:t>
            </a:r>
            <a:r>
              <a:rPr lang="en-US" altLang="ko-KR" sz="1400" dirty="0"/>
              <a:t> || size &gt; BUF_SIZE || from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disk[from];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disk[from]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from++;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disk[to++] =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return</a:t>
            </a:r>
            <a:r>
              <a:rPr lang="en-US" altLang="ko-KR" sz="1400" dirty="0"/>
              <a:t> size;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9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10BBC-D52C-48EB-9A8E-2198E2A6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(main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F53BD-4744-437E-B9FB-92DA825B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417738"/>
            <a:ext cx="11035018" cy="531862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BC21C"/>
                </a:solidFill>
                <a:latin typeface="Consolas" panose="020B0609020204030204" pitchFamily="49" charset="0"/>
              </a:rPr>
              <a:t>move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from,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to,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size)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 &lt; MAX_COUNT)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(from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from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to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(size &lt; </a:t>
            </a:r>
            <a:r>
              <a:rPr lang="en-US" altLang="ko-KR" sz="1400" dirty="0">
                <a:solidFill>
                  <a:srgbClr val="AC80FF"/>
                </a:solidFill>
              </a:rPr>
              <a:t>1</a:t>
            </a:r>
            <a:r>
              <a:rPr lang="en-US" altLang="ko-KR" sz="1400" dirty="0"/>
              <a:t> || size &gt; BUF_SIZE || from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disk[from];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disk[from]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from++;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disk[to++] =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return</a:t>
            </a:r>
            <a:r>
              <a:rPr lang="en-US" altLang="ko-KR" sz="1400" dirty="0"/>
              <a:t> size;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3B997-4F1C-4795-8B17-169FB7888DCD}"/>
              </a:ext>
            </a:extLst>
          </p:cNvPr>
          <p:cNvSpPr/>
          <p:nvPr/>
        </p:nvSpPr>
        <p:spPr>
          <a:xfrm>
            <a:off x="2340527" y="2969703"/>
            <a:ext cx="1577131" cy="32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F7A4-26D7-4098-97DD-3904FF57948A}"/>
              </a:ext>
            </a:extLst>
          </p:cNvPr>
          <p:cNvSpPr txBox="1"/>
          <p:nvPr/>
        </p:nvSpPr>
        <p:spPr>
          <a:xfrm>
            <a:off x="7709483" y="1246803"/>
            <a:ext cx="3422708" cy="6155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92472"/>
                </a:solidFill>
              </a:rPr>
              <a:t>#define  </a:t>
            </a:r>
            <a:r>
              <a:rPr lang="en-US" altLang="ko-KR" dirty="0">
                <a:solidFill>
                  <a:srgbClr val="7BC21C"/>
                </a:solidFill>
                <a:latin typeface="Consolas" panose="020B0609020204030204" pitchFamily="49" charset="0"/>
              </a:rPr>
              <a:t>BUF_SIZE  </a:t>
            </a:r>
            <a:r>
              <a:rPr lang="en-US" altLang="ko-KR" dirty="0">
                <a:solidFill>
                  <a:srgbClr val="AC80FF"/>
                </a:solidFill>
              </a:rPr>
              <a:t>64</a:t>
            </a:r>
          </a:p>
          <a:p>
            <a:r>
              <a:rPr lang="ko-KR" altLang="en-US" sz="1600" u="sng" dirty="0"/>
              <a:t>옮기는 부분의 크기는 </a:t>
            </a:r>
            <a:r>
              <a:rPr lang="en-US" altLang="ko-KR" sz="1600" u="sng" dirty="0"/>
              <a:t>64</a:t>
            </a:r>
            <a:r>
              <a:rPr lang="ko-KR" altLang="en-US" sz="1600" u="sng" dirty="0"/>
              <a:t>이하</a:t>
            </a:r>
            <a:r>
              <a:rPr lang="en-US" altLang="ko-KR" sz="1600" u="sng" dirty="0"/>
              <a:t>!</a:t>
            </a:r>
            <a:endParaRPr lang="ko-KR" altLang="en-US" sz="1600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B6056D-5BA1-476E-8C37-29D5B9099624}"/>
              </a:ext>
            </a:extLst>
          </p:cNvPr>
          <p:cNvCxnSpPr>
            <a:cxnSpLocks/>
          </p:cNvCxnSpPr>
          <p:nvPr/>
        </p:nvCxnSpPr>
        <p:spPr>
          <a:xfrm flipV="1">
            <a:off x="3917658" y="1690688"/>
            <a:ext cx="3791825" cy="1279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10BBC-D52C-48EB-9A8E-2198E2A6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(main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F53BD-4744-437E-B9FB-92DA825B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417738"/>
            <a:ext cx="11035018" cy="531862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BC21C"/>
                </a:solidFill>
                <a:latin typeface="Consolas" panose="020B0609020204030204" pitchFamily="49" charset="0"/>
              </a:rPr>
              <a:t>move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from,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to, 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size)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 &lt; MAX_COUNT)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moveCount</a:t>
            </a:r>
            <a:r>
              <a:rPr lang="en-US" altLang="ko-KR" sz="1400" dirty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(from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from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&lt;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 || to &gt;=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if</a:t>
            </a:r>
            <a:r>
              <a:rPr lang="en-US" altLang="ko-KR" sz="1400" dirty="0"/>
              <a:t> (size &lt; </a:t>
            </a:r>
            <a:r>
              <a:rPr lang="en-US" altLang="ko-KR" sz="1400" dirty="0">
                <a:solidFill>
                  <a:srgbClr val="AC80FF"/>
                </a:solidFill>
              </a:rPr>
              <a:t>1</a:t>
            </a:r>
            <a:r>
              <a:rPr lang="en-US" altLang="ko-KR" sz="1400" dirty="0"/>
              <a:t> || size &gt; BUF_SIZE || from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 || to + size &gt; </a:t>
            </a:r>
            <a:r>
              <a:rPr lang="en-US" altLang="ko-KR" sz="1400" dirty="0" err="1"/>
              <a:t>diskSize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F92472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disk[from];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disk[from]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from++;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92472"/>
                </a:solidFill>
              </a:rPr>
              <a:t>for</a:t>
            </a:r>
            <a:r>
              <a:rPr lang="en-US" altLang="ko-KR" sz="1400" dirty="0"/>
              <a:t> (</a:t>
            </a:r>
            <a:r>
              <a:rPr lang="en-US" altLang="ko-KR" sz="1400" dirty="0">
                <a:solidFill>
                  <a:srgbClr val="18C4E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AC8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  disk[to++] =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92472"/>
                </a:solidFill>
              </a:rPr>
              <a:t>    return</a:t>
            </a:r>
            <a:r>
              <a:rPr lang="en-US" altLang="ko-KR" sz="1400" dirty="0"/>
              <a:t> size;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3B997-4F1C-4795-8B17-169FB7888DCD}"/>
              </a:ext>
            </a:extLst>
          </p:cNvPr>
          <p:cNvSpPr/>
          <p:nvPr/>
        </p:nvSpPr>
        <p:spPr>
          <a:xfrm>
            <a:off x="2340527" y="2969703"/>
            <a:ext cx="1577131" cy="32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F7A4-26D7-4098-97DD-3904FF57948A}"/>
              </a:ext>
            </a:extLst>
          </p:cNvPr>
          <p:cNvSpPr txBox="1"/>
          <p:nvPr/>
        </p:nvSpPr>
        <p:spPr>
          <a:xfrm>
            <a:off x="7709483" y="1246803"/>
            <a:ext cx="3422708" cy="6155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92472"/>
                </a:solidFill>
              </a:rPr>
              <a:t>#define  </a:t>
            </a:r>
            <a:r>
              <a:rPr lang="en-US" altLang="ko-KR" dirty="0">
                <a:solidFill>
                  <a:srgbClr val="7BC21C"/>
                </a:solidFill>
                <a:latin typeface="Consolas" panose="020B0609020204030204" pitchFamily="49" charset="0"/>
              </a:rPr>
              <a:t>BUF_SIZE  </a:t>
            </a:r>
            <a:r>
              <a:rPr lang="en-US" altLang="ko-KR" dirty="0">
                <a:solidFill>
                  <a:srgbClr val="AC80FF"/>
                </a:solidFill>
              </a:rPr>
              <a:t>64</a:t>
            </a:r>
          </a:p>
          <a:p>
            <a:r>
              <a:rPr lang="ko-KR" altLang="en-US" sz="1600" u="sng" dirty="0"/>
              <a:t>옮기는 부분의 크기는 </a:t>
            </a:r>
            <a:r>
              <a:rPr lang="en-US" altLang="ko-KR" sz="1600" u="sng" dirty="0"/>
              <a:t>64</a:t>
            </a:r>
            <a:r>
              <a:rPr lang="ko-KR" altLang="en-US" sz="1600" u="sng" dirty="0"/>
              <a:t>이하</a:t>
            </a:r>
            <a:r>
              <a:rPr lang="en-US" altLang="ko-KR" sz="1600" u="sng" dirty="0"/>
              <a:t>!</a:t>
            </a:r>
            <a:endParaRPr lang="ko-KR" altLang="en-US" sz="1600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B6056D-5BA1-476E-8C37-29D5B9099624}"/>
              </a:ext>
            </a:extLst>
          </p:cNvPr>
          <p:cNvCxnSpPr>
            <a:cxnSpLocks/>
          </p:cNvCxnSpPr>
          <p:nvPr/>
        </p:nvCxnSpPr>
        <p:spPr>
          <a:xfrm flipV="1">
            <a:off x="3917658" y="1690688"/>
            <a:ext cx="3791825" cy="1279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CA86BC-0268-4107-9F6B-C6ED277375F4}"/>
              </a:ext>
            </a:extLst>
          </p:cNvPr>
          <p:cNvSpPr/>
          <p:nvPr/>
        </p:nvSpPr>
        <p:spPr>
          <a:xfrm>
            <a:off x="763396" y="3749877"/>
            <a:ext cx="3154262" cy="1912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04A32A-1E9E-4718-AFD7-F0F04410DB4E}"/>
              </a:ext>
            </a:extLst>
          </p:cNvPr>
          <p:cNvCxnSpPr>
            <a:cxnSpLocks/>
          </p:cNvCxnSpPr>
          <p:nvPr/>
        </p:nvCxnSpPr>
        <p:spPr>
          <a:xfrm flipV="1">
            <a:off x="3940378" y="3875714"/>
            <a:ext cx="1529244" cy="891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299B74-26A2-4EF7-BED2-77E017FDDC26}"/>
              </a:ext>
            </a:extLst>
          </p:cNvPr>
          <p:cNvSpPr txBox="1"/>
          <p:nvPr/>
        </p:nvSpPr>
        <p:spPr>
          <a:xfrm>
            <a:off x="5469622" y="3490458"/>
            <a:ext cx="4244829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원래 있던 부분을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바꾸고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새로운 곳에 원래 있던 값을 덮어쓴다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경우에 따라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값이 사라질 수 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918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7108</Words>
  <Application>Microsoft Office PowerPoint</Application>
  <PresentationFormat>와이드스크린</PresentationFormat>
  <Paragraphs>4824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홍준이의 디스크 조각 모음</vt:lpstr>
      <vt:lpstr>차례</vt:lpstr>
      <vt:lpstr>문제 설명</vt:lpstr>
      <vt:lpstr>문제(지문)</vt:lpstr>
      <vt:lpstr>문제(지문)</vt:lpstr>
      <vt:lpstr>조건(지문)</vt:lpstr>
      <vt:lpstr>문제(main 코드)</vt:lpstr>
      <vt:lpstr>문제(main 코드)</vt:lpstr>
      <vt:lpstr>문제(main 코드)</vt:lpstr>
      <vt:lpstr>문제(main 코드)</vt:lpstr>
      <vt:lpstr>문제(main 코드)</vt:lpstr>
      <vt:lpstr>문제(main 코드)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 _ 0이 흩어져있는 경우</vt:lpstr>
      <vt:lpstr>풀이 _ 0이 흩어져있는 경우</vt:lpstr>
      <vt:lpstr>풀이 _ 0이 흩어져있는 경우</vt:lpstr>
      <vt:lpstr>풀이 _ 0이 흩어져있는 경우</vt:lpstr>
      <vt:lpstr>풀이 _ 0이 흩어져있는 경우</vt:lpstr>
      <vt:lpstr>풀이 _ 0이 흩어져있는 경우</vt:lpstr>
      <vt:lpstr>풀이 _ 0이 흩어져있는 경우</vt:lpstr>
      <vt:lpstr>풀이 _ 0이 흩어져있는 경우</vt:lpstr>
      <vt:lpstr>풀이</vt:lpstr>
      <vt:lpstr>풀이</vt:lpstr>
      <vt:lpstr>풀이</vt:lpstr>
      <vt:lpstr>풀이</vt:lpstr>
      <vt:lpstr>풀이</vt:lpstr>
      <vt:lpstr>풀이</vt:lpstr>
      <vt:lpstr>풀이</vt:lpstr>
      <vt:lpstr>코드 설명 </vt:lpstr>
      <vt:lpstr>추가 작성할 함수</vt:lpstr>
      <vt:lpstr>defragment 함수</vt:lpstr>
      <vt:lpstr>defragment 함수</vt:lpstr>
      <vt:lpstr>defragment 함수</vt:lpstr>
      <vt:lpstr>defragment 함수</vt:lpstr>
      <vt:lpstr>defragment 함수</vt:lpstr>
      <vt:lpstr>defragment 함수</vt:lpstr>
      <vt:lpstr>defragment 함수</vt:lpstr>
      <vt:lpstr>getNums 함수</vt:lpstr>
      <vt:lpstr>PowerPoint 프레젠테이션</vt:lpstr>
      <vt:lpstr>Set 함수</vt:lpstr>
      <vt:lpstr>Set 함수</vt:lpstr>
      <vt:lpstr>Set 함수</vt:lpstr>
      <vt:lpstr>Set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Calculator 2</dc:title>
  <dc:creator>태양 김</dc:creator>
  <cp:lastModifiedBy>김 태양</cp:lastModifiedBy>
  <cp:revision>285</cp:revision>
  <dcterms:created xsi:type="dcterms:W3CDTF">2019-06-18T01:25:54Z</dcterms:created>
  <dcterms:modified xsi:type="dcterms:W3CDTF">2019-09-25T09:17:29Z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