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ppleSDGothicNeo Bold" panose="02000300000000000000" pitchFamily="2" charset="-127"/>
      <p:bold r:id="rId11"/>
    </p:embeddedFont>
    <p:embeddedFont>
      <p:font typeface="AppleSDGothicNeo Regular" panose="02000300000000000000" pitchFamily="2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1362-40AF-4315-9EEF-B20C55395F51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E4F9-EBDD-4ED5-BCE9-4BD797E38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1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8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8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1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6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2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6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spc="-1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20AEC59-78B9-4655-B548-61296FBDB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7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1" hangingPunct="1">
        <a:spcBef>
          <a:spcPct val="0"/>
        </a:spcBef>
        <a:buNone/>
        <a:defRPr sz="3600" b="0" kern="1200" spc="-10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lnSpc>
          <a:spcPct val="150000"/>
        </a:lnSpc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lnSpc>
          <a:spcPct val="150000"/>
        </a:lnSpc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accent1"/>
        </a:buClr>
        <a:buFont typeface="Yoon 윤고딕 550_TT"/>
        <a:buChar char="-"/>
        <a:defRPr sz="18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 spc="-1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E3595-5B9C-45A8-86D8-C70DE7E6D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연락처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9136C2-1F31-4B9A-A961-CF4193C61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박현민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268FA-EC36-4540-983F-5602F3BF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8C2BD-F88A-4F48-B37A-FD21492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18ADF-B0C1-49BA-8540-06A118F3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651E4-D3B1-4F61-BBE4-C0390269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db</a:t>
            </a:r>
            <a:r>
              <a:rPr lang="en-US" altLang="ko-KR" dirty="0"/>
              <a:t>[]: record</a:t>
            </a:r>
            <a:r>
              <a:rPr lang="ko-KR" altLang="en-US" dirty="0"/>
              <a:t>들을 저장하는 배열 </a:t>
            </a:r>
            <a:r>
              <a:rPr lang="en-US" altLang="ko-KR" dirty="0"/>
              <a:t>(</a:t>
            </a:r>
            <a:r>
              <a:rPr lang="ko-KR" altLang="en-US" dirty="0"/>
              <a:t>최대 </a:t>
            </a:r>
            <a:r>
              <a:rPr lang="en-US" altLang="ko-KR" dirty="0"/>
              <a:t>50000)</a:t>
            </a:r>
          </a:p>
          <a:p>
            <a:pPr lvl="1"/>
            <a:r>
              <a:rPr lang="ko-KR" altLang="en-US" dirty="0"/>
              <a:t>빈 칸이 없을 경우 빈 칸을 직접 찾음</a:t>
            </a:r>
            <a:endParaRPr lang="en-US" altLang="ko-KR" dirty="0"/>
          </a:p>
          <a:p>
            <a:pPr lvl="1"/>
            <a:r>
              <a:rPr lang="en-US" altLang="ko-KR" dirty="0"/>
              <a:t>link: </a:t>
            </a:r>
            <a:r>
              <a:rPr lang="en-US" altLang="ko-KR" dirty="0" err="1"/>
              <a:t>trie</a:t>
            </a:r>
            <a:r>
              <a:rPr lang="ko-KR" altLang="en-US" dirty="0"/>
              <a:t>로 가는 </a:t>
            </a:r>
            <a:r>
              <a:rPr lang="en-US" altLang="ko-KR" dirty="0"/>
              <a:t>direct link</a:t>
            </a:r>
          </a:p>
          <a:p>
            <a:r>
              <a:rPr lang="en-US" altLang="ko-KR" dirty="0"/>
              <a:t>tries[]: </a:t>
            </a:r>
            <a:r>
              <a:rPr lang="ko-KR" altLang="en-US" dirty="0"/>
              <a:t>최대 </a:t>
            </a:r>
            <a:r>
              <a:rPr lang="en-US" altLang="ko-KR" dirty="0"/>
              <a:t>100</a:t>
            </a:r>
            <a:r>
              <a:rPr lang="ko-KR" altLang="en-US" dirty="0"/>
              <a:t>만개</a:t>
            </a:r>
            <a:endParaRPr lang="en-US" altLang="ko-KR" dirty="0"/>
          </a:p>
          <a:p>
            <a:pPr lvl="1"/>
            <a:r>
              <a:rPr lang="en-US" altLang="ko-KR" dirty="0"/>
              <a:t>link[]: </a:t>
            </a:r>
            <a:r>
              <a:rPr lang="ko-KR" altLang="en-US" dirty="0"/>
              <a:t>숫자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알파벳 </a:t>
            </a:r>
            <a:r>
              <a:rPr lang="en-US" altLang="ko-KR" dirty="0"/>
              <a:t>26</a:t>
            </a:r>
            <a:r>
              <a:rPr lang="ko-KR" altLang="en-US" dirty="0"/>
              <a:t>개</a:t>
            </a:r>
            <a:r>
              <a:rPr lang="en-US" altLang="ko-KR" dirty="0"/>
              <a:t>, @. 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 err="1"/>
              <a:t>list_idx</a:t>
            </a:r>
            <a:r>
              <a:rPr lang="en-US" altLang="ko-KR" dirty="0"/>
              <a:t>[]: </a:t>
            </a:r>
            <a:r>
              <a:rPr lang="ko-KR" altLang="en-US" dirty="0"/>
              <a:t>각 </a:t>
            </a:r>
            <a:r>
              <a:rPr lang="en-US" altLang="ko-KR" dirty="0"/>
              <a:t>field type</a:t>
            </a:r>
            <a:r>
              <a:rPr lang="ko-KR" altLang="en-US" dirty="0"/>
              <a:t>별로 </a:t>
            </a:r>
            <a:r>
              <a:rPr lang="en-US" altLang="ko-KR" dirty="0"/>
              <a:t>Linked list head</a:t>
            </a:r>
          </a:p>
          <a:p>
            <a:pPr lvl="1"/>
            <a:r>
              <a:rPr lang="en-US" altLang="ko-KR" dirty="0"/>
              <a:t>NAME: </a:t>
            </a:r>
            <a:r>
              <a:rPr lang="ko-KR" altLang="en-US" dirty="0"/>
              <a:t>성 공통 </a:t>
            </a:r>
            <a:r>
              <a:rPr lang="en-US" altLang="ko-KR" dirty="0"/>
              <a:t>+ </a:t>
            </a:r>
            <a:r>
              <a:rPr lang="ko-KR" altLang="en-US" dirty="0"/>
              <a:t>최대</a:t>
            </a:r>
            <a:r>
              <a:rPr lang="en-US" altLang="ko-KR" dirty="0"/>
              <a:t> 10</a:t>
            </a:r>
            <a:r>
              <a:rPr lang="ko-KR" altLang="en-US" dirty="0"/>
              <a:t>자</a:t>
            </a:r>
            <a:r>
              <a:rPr lang="en-US" altLang="ko-KR" dirty="0"/>
              <a:t>, NUMBER: 8</a:t>
            </a:r>
            <a:r>
              <a:rPr lang="ko-KR" altLang="en-US" dirty="0"/>
              <a:t>자</a:t>
            </a:r>
            <a:r>
              <a:rPr lang="en-US" altLang="ko-KR" dirty="0"/>
              <a:t>, BIRTHDAY: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자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B050"/>
                </a:solidFill>
              </a:rPr>
              <a:t>EMAIL: </a:t>
            </a:r>
            <a:r>
              <a:rPr lang="ko-KR" altLang="en-US" dirty="0">
                <a:solidFill>
                  <a:srgbClr val="00B050"/>
                </a:solidFill>
              </a:rPr>
              <a:t>최대 </a:t>
            </a:r>
            <a:r>
              <a:rPr lang="en-US" altLang="ko-KR" dirty="0">
                <a:solidFill>
                  <a:srgbClr val="00B050"/>
                </a:solidFill>
              </a:rPr>
              <a:t>10</a:t>
            </a:r>
            <a:r>
              <a:rPr lang="ko-KR" altLang="en-US" dirty="0">
                <a:solidFill>
                  <a:srgbClr val="00B050"/>
                </a:solidFill>
              </a:rPr>
              <a:t>자</a:t>
            </a:r>
            <a:r>
              <a:rPr lang="en-US" altLang="ko-KR" dirty="0"/>
              <a:t>, MEMO: </a:t>
            </a:r>
            <a:r>
              <a:rPr lang="ko-KR" altLang="en-US" dirty="0"/>
              <a:t>최대 </a:t>
            </a:r>
            <a:r>
              <a:rPr lang="en-US" altLang="ko-KR" dirty="0"/>
              <a:t>15</a:t>
            </a:r>
            <a:r>
              <a:rPr lang="ko-KR" altLang="en-US" dirty="0"/>
              <a:t>자</a:t>
            </a:r>
            <a:endParaRPr lang="en-US" altLang="ko-KR" dirty="0"/>
          </a:p>
          <a:p>
            <a:r>
              <a:rPr lang="en-US" altLang="ko-KR" dirty="0" err="1"/>
              <a:t>lst</a:t>
            </a:r>
            <a:r>
              <a:rPr lang="en-US" altLang="ko-KR" dirty="0"/>
              <a:t>[]: </a:t>
            </a:r>
            <a:r>
              <a:rPr lang="ko-KR" altLang="en-US" dirty="0"/>
              <a:t>동일한 </a:t>
            </a:r>
            <a:r>
              <a:rPr lang="en-US" altLang="ko-KR" dirty="0"/>
              <a:t>field</a:t>
            </a:r>
            <a:r>
              <a:rPr lang="ko-KR" altLang="en-US" dirty="0"/>
              <a:t>에서 동일한 </a:t>
            </a:r>
            <a:r>
              <a:rPr lang="en-US" altLang="ko-KR" dirty="0"/>
              <a:t>string</a:t>
            </a:r>
            <a:r>
              <a:rPr lang="ko-KR" altLang="en-US" dirty="0"/>
              <a:t>들이 있을 때 리스트 </a:t>
            </a:r>
            <a:endParaRPr lang="en-US" altLang="ko-KR" dirty="0"/>
          </a:p>
          <a:p>
            <a:pPr lvl="1"/>
            <a:r>
              <a:rPr lang="en-US" altLang="ko-KR" dirty="0"/>
              <a:t>50000</a:t>
            </a:r>
            <a:r>
              <a:rPr lang="ko-KR" altLang="en-US" dirty="0"/>
              <a:t> </a:t>
            </a:r>
            <a:r>
              <a:rPr lang="en-US" altLang="ko-KR" dirty="0"/>
              <a:t>row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250000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0E21F-D0C5-4CCD-B8FE-4AEF1C42F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/>
        </p:blipFill>
        <p:spPr>
          <a:xfrm>
            <a:off x="7819425" y="424688"/>
            <a:ext cx="4372585" cy="3705742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63E79-D10D-4087-B481-36905208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F708F-04BD-42B7-93FC-48155061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F481-D6F2-4622-A264-519FC857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77448-EF43-454A-88DF-44129020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CC485-F3A0-4098-A717-20DED73F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7C554-E3AE-4A22-9FF2-FDE450CF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F90C76-3F1E-414E-B054-CE917887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4179" y="1822174"/>
            <a:ext cx="6563641" cy="383911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4A1B87-8F69-4145-BAF0-749BCBE17D07}"/>
              </a:ext>
            </a:extLst>
          </p:cNvPr>
          <p:cNvCxnSpPr/>
          <p:nvPr/>
        </p:nvCxnSpPr>
        <p:spPr>
          <a:xfrm flipV="1">
            <a:off x="1744824" y="3321698"/>
            <a:ext cx="2920482" cy="5784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7C0154-CBE9-4345-BEFD-58D3C9E5340F}"/>
              </a:ext>
            </a:extLst>
          </p:cNvPr>
          <p:cNvSpPr txBox="1"/>
          <p:nvPr/>
        </p:nvSpPr>
        <p:spPr>
          <a:xfrm>
            <a:off x="1240971" y="3741729"/>
            <a:ext cx="47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FF0000"/>
                </a:solidFill>
              </a:rPr>
              <a:t>38</a:t>
            </a:r>
            <a:endParaRPr lang="ko-KR" altLang="en-US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5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CC8E6-B5B6-44EB-B72E-8669B1BD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DE2F4-1530-4536-9F39-3A86FC91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빈 </a:t>
            </a:r>
            <a:r>
              <a:rPr lang="en-US" altLang="ko-KR" dirty="0" err="1"/>
              <a:t>db</a:t>
            </a:r>
            <a:r>
              <a:rPr lang="en-US" altLang="ko-KR" dirty="0"/>
              <a:t>[] </a:t>
            </a:r>
            <a:r>
              <a:rPr lang="ko-KR" altLang="en-US" dirty="0"/>
              <a:t>칸 찾기 및 </a:t>
            </a:r>
            <a:r>
              <a:rPr lang="en-US" altLang="ko-KR" dirty="0"/>
              <a:t>str </a:t>
            </a:r>
            <a:r>
              <a:rPr lang="ko-KR" altLang="en-US" dirty="0"/>
              <a:t>삽입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문자열에 맞는 </a:t>
            </a:r>
            <a:r>
              <a:rPr lang="en-US" altLang="ko-KR" dirty="0" err="1"/>
              <a:t>trie</a:t>
            </a:r>
            <a:r>
              <a:rPr lang="en-US" altLang="ko-KR" dirty="0"/>
              <a:t> (</a:t>
            </a:r>
            <a:r>
              <a:rPr lang="ko-KR" altLang="en-US" dirty="0"/>
              <a:t>만들면서</a:t>
            </a:r>
            <a:r>
              <a:rPr lang="en-US" altLang="ko-KR" dirty="0"/>
              <a:t>) </a:t>
            </a:r>
            <a:r>
              <a:rPr lang="ko-KR" altLang="en-US" dirty="0"/>
              <a:t>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list head</a:t>
            </a:r>
            <a:r>
              <a:rPr lang="ko-KR" altLang="en-US" dirty="0"/>
              <a:t>로 </a:t>
            </a:r>
            <a:r>
              <a:rPr lang="en-US" altLang="ko-KR" dirty="0" err="1"/>
              <a:t>db_idx</a:t>
            </a:r>
            <a:r>
              <a:rPr lang="ko-KR" altLang="en-US" dirty="0"/>
              <a:t> 삽입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AEF91-8B8C-49FC-A071-2B5E7A38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5F7210-EF5E-4E7A-9618-2A5345DE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DCBF3F-CF0B-4DE1-95C9-208DCF33950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2278" y="0"/>
            <a:ext cx="7899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0171-89E5-416D-B916-2A6F4ADF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B3322-42D9-4A54-866C-9081847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이메일 처리</a:t>
            </a:r>
            <a:endParaRPr lang="en-US" altLang="ko-KR" dirty="0"/>
          </a:p>
          <a:p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ko-KR" altLang="en-US" dirty="0"/>
              <a:t>각 항목에 대해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 err="1"/>
              <a:t>del_idx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/>
              <a:t>column </a:t>
            </a:r>
            <a:r>
              <a:rPr lang="ko-KR" altLang="en-US" dirty="0"/>
              <a:t>문자열의 </a:t>
            </a:r>
            <a:r>
              <a:rPr lang="en-US" altLang="ko-KR" dirty="0" err="1"/>
              <a:t>list_idx</a:t>
            </a:r>
            <a:endParaRPr lang="en-US" altLang="ko-KR" dirty="0"/>
          </a:p>
          <a:p>
            <a:pPr lvl="1"/>
            <a:r>
              <a:rPr lang="en-US" altLang="ko-KR" dirty="0"/>
              <a:t>Linked list </a:t>
            </a:r>
            <a:r>
              <a:rPr lang="ko-KR" altLang="en-US" dirty="0"/>
              <a:t>중간 삭제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8495-426D-425D-BC01-9F8F6880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A0355-9E0A-4F57-B0D9-4CF31585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5AD8E8-963D-4647-A854-3DBB8CD47E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2959" y="1676682"/>
            <a:ext cx="7851928" cy="39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8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08F27-D7C8-4172-9BB0-B686A26A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A4158-B82E-4970-A049-D650FD85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Email </a:t>
            </a:r>
            <a:r>
              <a:rPr lang="ko-KR" altLang="en-US" dirty="0"/>
              <a:t>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문자열 </a:t>
            </a:r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 문자열 </a:t>
            </a:r>
            <a:r>
              <a:rPr lang="en-US" altLang="ko-KR" dirty="0" err="1"/>
              <a:t>trie</a:t>
            </a:r>
            <a:r>
              <a:rPr lang="en-US" altLang="ko-KR" dirty="0"/>
              <a:t> (</a:t>
            </a:r>
            <a:r>
              <a:rPr lang="ko-KR" altLang="en-US" dirty="0"/>
              <a:t>만들면서</a:t>
            </a:r>
            <a:r>
              <a:rPr lang="en-US" altLang="ko-KR" dirty="0"/>
              <a:t>) </a:t>
            </a:r>
            <a:r>
              <a:rPr lang="ko-KR" altLang="en-US" dirty="0"/>
              <a:t>탐색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???????????????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40E81-9D08-4AC3-899C-9C397843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60F128-4F54-4E03-BD38-5BADAB6B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91FFDD-70E3-483C-AC3C-0C7FE2E8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39" y="1264884"/>
            <a:ext cx="581106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5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35774-2A70-471C-A5A8-41F8D565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1828F-6255-4BB8-8AA9-9C0B8E92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r>
              <a:rPr lang="ko-KR" altLang="en-US" dirty="0"/>
              <a:t>와 거의 비슷합니다</a:t>
            </a:r>
            <a:r>
              <a:rPr lang="en-US" altLang="ko-KR" dirty="0"/>
              <a:t>. </a:t>
            </a:r>
            <a:r>
              <a:rPr lang="ko-KR" altLang="en-US" dirty="0"/>
              <a:t>삭제하고 새로운 곳에 붙여주는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7522D-D8F6-4667-9D60-D7C18D65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BFDF51-AF91-4599-9067-46020645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9E649-7394-4DF8-B511-8D953A40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4150" y="2076158"/>
            <a:ext cx="9727850" cy="333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F7FE1-C3EB-4952-8443-0E15FEB0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47527-FD43-4711-8B88-16424A6C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Email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 err="1"/>
              <a:t>trie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1F4CF-77CC-4080-B9A5-39F6876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2019-09-24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ECEA2-93AC-466B-8F11-DA820B33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AEC59-78B9-4655-B548-61296FBDBFEE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CBCD3F-BB29-47DE-87E7-66997D04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02" y="1798359"/>
            <a:ext cx="607779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09077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AppleSDGothicNeo Regular">
      <a:majorFont>
        <a:latin typeface="AppleSDGothicNeo Bold"/>
        <a:ea typeface="AppleSDGothicNeo Bold"/>
        <a:cs typeface=""/>
      </a:majorFont>
      <a:minorFont>
        <a:latin typeface="AppleSDGothicNeo Regular"/>
        <a:ea typeface="AppleSDGothicNeo Regular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61</TotalTime>
  <Words>213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Wingdings</vt:lpstr>
      <vt:lpstr>AppleSDGothicNeo Bold</vt:lpstr>
      <vt:lpstr>Yoon 윤고딕 550_TT</vt:lpstr>
      <vt:lpstr>AppleSDGothicNeo Regular</vt:lpstr>
      <vt:lpstr>맑은 고딕</vt:lpstr>
      <vt:lpstr>상승</vt:lpstr>
      <vt:lpstr>연락처 Database</vt:lpstr>
      <vt:lpstr>struct</vt:lpstr>
      <vt:lpstr>Initialization</vt:lpstr>
      <vt:lpstr>Add</vt:lpstr>
      <vt:lpstr>Delete</vt:lpstr>
      <vt:lpstr>Change (1)</vt:lpstr>
      <vt:lpstr>Change (2)</vt:lpstr>
      <vt:lpstr>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연락처 Database</dc:title>
  <dc:creator>박 현민</dc:creator>
  <cp:lastModifiedBy>박 현민</cp:lastModifiedBy>
  <cp:revision>5</cp:revision>
  <dcterms:created xsi:type="dcterms:W3CDTF">2019-09-24T09:27:15Z</dcterms:created>
  <dcterms:modified xsi:type="dcterms:W3CDTF">2019-09-24T10:28:41Z</dcterms:modified>
</cp:coreProperties>
</file>