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1"/>
  </p:notesMasterIdLst>
  <p:sldIdLst>
    <p:sldId id="256" r:id="rId2"/>
    <p:sldId id="263" r:id="rId3"/>
    <p:sldId id="264" r:id="rId4"/>
    <p:sldId id="318" r:id="rId5"/>
    <p:sldId id="463" r:id="rId6"/>
    <p:sldId id="462" r:id="rId7"/>
    <p:sldId id="465" r:id="rId8"/>
    <p:sldId id="466" r:id="rId9"/>
    <p:sldId id="467" r:id="rId10"/>
    <p:sldId id="469" r:id="rId11"/>
    <p:sldId id="470" r:id="rId12"/>
    <p:sldId id="471" r:id="rId13"/>
    <p:sldId id="468" r:id="rId14"/>
    <p:sldId id="472" r:id="rId15"/>
    <p:sldId id="473" r:id="rId16"/>
    <p:sldId id="319" r:id="rId17"/>
    <p:sldId id="454" r:id="rId18"/>
    <p:sldId id="476" r:id="rId19"/>
    <p:sldId id="477" r:id="rId20"/>
  </p:sldIdLst>
  <p:sldSz cx="12192000" cy="6858000"/>
  <p:notesSz cx="6858000" cy="9144000"/>
  <p:embeddedFontLst>
    <p:embeddedFont>
      <p:font typeface="서울남산체 M" panose="02020603020101020101" pitchFamily="18" charset="-127"/>
      <p:regular r:id="rId22"/>
    </p:embeddedFont>
    <p:embeddedFont>
      <p:font typeface="D2Coding" panose="020B0600000101010101" charset="-127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Yoon 윤고딕 550_TT" panose="020B0600000101010101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7" autoAdjust="0"/>
  </p:normalViewPr>
  <p:slideViewPr>
    <p:cSldViewPr snapToGrid="0">
      <p:cViewPr>
        <p:scale>
          <a:sx n="75" d="100"/>
          <a:sy n="75" d="100"/>
        </p:scale>
        <p:origin x="-1896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88372"/>
            <a:ext cx="10363200" cy="2558716"/>
          </a:xfrm>
        </p:spPr>
        <p:txBody>
          <a:bodyPr/>
          <a:lstStyle/>
          <a:p>
            <a:r>
              <a:rPr lang="ko-KR" altLang="en-US" dirty="0" smtClean="0"/>
              <a:t>단어가 등장하는 횟수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 err="1" smtClean="0"/>
              <a:t>Minkyu</a:t>
            </a:r>
            <a:r>
              <a:rPr lang="en-US" altLang="ko-KR" dirty="0" smtClean="0"/>
              <a:t> Jo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5916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5916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9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04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42481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95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5664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ABCDEF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-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</a:t>
            </a:r>
            <a:r>
              <a:rPr lang="en-US" altLang="ko-KR" dirty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(⋯⋯⋯</m:t>
                    </m:r>
                  </m:oMath>
                </a14:m>
                <a:r>
                  <a:rPr lang="en-US" sz="3200" dirty="0" smtClean="0"/>
                  <a:t>B)</a:t>
                </a:r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ea typeface="D2Coding" panose="020B0609020101020101" pitchFamily="49" charset="-127"/>
                </a:endParaRPr>
              </a:p>
              <a:p>
                <a:pPr marL="0" indent="0" algn="ctr">
                  <a:buNone/>
                </a:pPr>
                <a:r>
                  <a:rPr lang="en-US" sz="3200" b="0" dirty="0" smtClean="0">
                    <a:ea typeface="D2Coding" panose="020B0609020101020101" pitchFamily="49" charset="-127"/>
                  </a:rPr>
                  <a:t>=</a:t>
                </a:r>
              </a:p>
              <a:p>
                <a:pPr marL="0" indent="0" algn="ctr">
                  <a:buNone/>
                </a:pPr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3200" dirty="0" smtClean="0"/>
                  <a:t>A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+ B - (A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81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|)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에서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길이가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dirty="0" smtClean="0"/>
                  <a:t>인 모든 부분 문자열에 대해 해시를 계산하고</a:t>
                </a:r>
                <a:r>
                  <a:rPr lang="en-US" altLang="ko-KR" dirty="0" smtClean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의 해시와 같은 것의 개수를 센다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8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+|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|)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𝑆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에서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길이가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dirty="0" smtClean="0"/>
                  <a:t>인 모든 부분 문자열에 대해 해시를 계산하고</a:t>
                </a:r>
                <a:r>
                  <a:rPr lang="en-US" altLang="ko-KR" dirty="0" smtClean="0"/>
                  <a:t>,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 smtClean="0"/>
                  <a:t>의 해시와 같은 것의 개수를 센다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이때 두 번째 해시부터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ko-KR" altLang="en-US" dirty="0" smtClean="0"/>
                  <a:t>에 계산할 수 있다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0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제목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문제 풀이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+|</m:t>
                    </m:r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r>
                      <a:rPr lang="en-US" altLang="ko-KR" b="0" i="1" smtClean="0">
                        <a:latin typeface="Cambria Math"/>
                      </a:rPr>
                      <m:t>|)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제목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667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KMP </a:t>
            </a:r>
            <a:r>
              <a:rPr lang="ko-KR" altLang="en-US" dirty="0" smtClean="0"/>
              <a:t>알고리즘을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129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</a:t>
            </a:r>
            <a:r>
              <a:rPr lang="ko-KR" altLang="en-US" dirty="0" smtClean="0">
                <a:latin typeface="D2Coding" panose="020B0609020101020101" pitchFamily="49" charset="-127"/>
              </a:rPr>
              <a:t>내용</a:t>
            </a:r>
            <a:endParaRPr lang="en-US" altLang="ko-KR" dirty="0" smtClean="0">
              <a:latin typeface="D2Coding" panose="020B0609020101020101" pitchFamily="49" charset="-127"/>
            </a:endParaRPr>
          </a:p>
          <a:p>
            <a:r>
              <a:rPr lang="ko-KR" altLang="en-US" strike="sngStrike" dirty="0" smtClean="0"/>
              <a:t>해</a:t>
            </a:r>
            <a:r>
              <a:rPr lang="ko-KR" altLang="en-US" strike="sngStrike" dirty="0"/>
              <a:t>시</a:t>
            </a:r>
            <a:endParaRPr lang="en-US" altLang="ko-KR" strike="sngStrike" dirty="0" smtClean="0"/>
          </a:p>
          <a:p>
            <a:r>
              <a:rPr lang="ko-KR" altLang="en-US" dirty="0" smtClean="0">
                <a:latin typeface="D2Coding" panose="020B0609020101020101" pitchFamily="49" charset="-127"/>
              </a:rPr>
              <a:t>문제 </a:t>
            </a:r>
            <a:r>
              <a:rPr lang="ko-KR" altLang="en-US" dirty="0">
                <a:latin typeface="D2Coding" panose="020B0609020101020101" pitchFamily="49" charset="-127"/>
              </a:rPr>
              <a:t>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주어 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부분 문자열로 등장하는 횟수를 찾아라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55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요리의 일종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고기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감자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양파 등을 잘게 잘라 구운 음식이다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문자열도 잘게 잘라 구울 수 없을까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9281"/>
            <a:ext cx="5384800" cy="4043013"/>
          </a:xfrm>
        </p:spPr>
      </p:pic>
    </p:spTree>
    <p:extLst>
      <p:ext uri="{BB962C8B-B14F-4D97-AF65-F5344CB8AC3E}">
        <p14:creationId xmlns:p14="http://schemas.microsoft.com/office/powerpoint/2010/main" val="379609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ko-KR" altLang="en-US" dirty="0"/>
                  <a:t>다음과 같은 성질을 가지는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를 해시 라고 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주로 문자열을 변수로 가지고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답이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까지의 함수이다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여러 번 실행 해도 같은 결과가 나온다</a:t>
                </a:r>
                <a:r>
                  <a:rPr lang="en-US" altLang="ko-KR" dirty="0"/>
                  <a:t>. 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문자열이 다르면 결과값이 다를 확률이 높다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5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문제를 풀 때 주로 사용되는 해시 함수는 다음과 같다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ko-KR" altLang="en-US" b="0" dirty="0" smtClean="0"/>
                  <a:t>즉</a:t>
                </a:r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 smtClean="0"/>
                  <a:t>진법으로 쓴 것을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 smtClean="0"/>
                  <a:t>으로 나눈 나머지이다</a:t>
                </a:r>
                <a:r>
                  <a:rPr lang="en-US" altLang="ko-KR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4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03508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1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9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1402</TotalTime>
  <Words>1204</Words>
  <Application>Microsoft Office PowerPoint</Application>
  <PresentationFormat>사용자 지정</PresentationFormat>
  <Paragraphs>213</Paragraphs>
  <Slides>19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Arial</vt:lpstr>
      <vt:lpstr>서울남산체 M</vt:lpstr>
      <vt:lpstr>Wingdings</vt:lpstr>
      <vt:lpstr>D2Coding</vt:lpstr>
      <vt:lpstr>Cambria Math</vt:lpstr>
      <vt:lpstr>Yoon 윤고딕 550_TT</vt:lpstr>
      <vt:lpstr>맑은 고딕</vt:lpstr>
      <vt:lpstr>상승</vt:lpstr>
      <vt:lpstr>단어가 등장하는 횟수</vt:lpstr>
      <vt:lpstr>목차</vt:lpstr>
      <vt:lpstr>문제 내용</vt:lpstr>
      <vt:lpstr>문제 내용</vt:lpstr>
      <vt:lpstr>해시</vt:lpstr>
      <vt:lpstr>해시 (hash)</vt:lpstr>
      <vt:lpstr>해시 (hash)</vt:lpstr>
      <vt:lpstr>해시 (hash)</vt:lpstr>
      <vt:lpstr>해시 (hash)</vt:lpstr>
      <vt:lpstr>해시 (hash)</vt:lpstr>
      <vt:lpstr>해시 (hash)</vt:lpstr>
      <vt:lpstr>해시 (hash)</vt:lpstr>
      <vt:lpstr>해시 (hash)</vt:lpstr>
      <vt:lpstr>해시 (hash)</vt:lpstr>
      <vt:lpstr>해시 (hash)</vt:lpstr>
      <vt:lpstr>문제 풀이</vt:lpstr>
      <vt:lpstr>문제 풀이 O(|S||T|)</vt:lpstr>
      <vt:lpstr>문제 풀이 O(|S|+|T|)</vt:lpstr>
      <vt:lpstr>문제 풀이 O(|S|+|T|)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94</cp:revision>
  <dcterms:created xsi:type="dcterms:W3CDTF">2016-10-19T22:43:44Z</dcterms:created>
  <dcterms:modified xsi:type="dcterms:W3CDTF">2018-05-09T00:10:21Z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