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36"/>
  </p:notesMasterIdLst>
  <p:sldIdLst>
    <p:sldId id="256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475" r:id="rId10"/>
    <p:sldId id="400" r:id="rId11"/>
    <p:sldId id="401" r:id="rId12"/>
    <p:sldId id="363" r:id="rId13"/>
    <p:sldId id="365" r:id="rId14"/>
    <p:sldId id="364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84" r:id="rId34"/>
    <p:sldId id="402" r:id="rId35"/>
  </p:sldIdLst>
  <p:sldSz cx="12192000" cy="6858000"/>
  <p:notesSz cx="6858000" cy="9144000"/>
  <p:embeddedFontLst>
    <p:embeddedFont>
      <p:font typeface="D2Coding" panose="020B0600000101010101" charset="-127"/>
      <p:regular r:id="rId37"/>
      <p:bold r:id="rId38"/>
    </p:embeddedFont>
    <p:embeddedFont>
      <p:font typeface="Yoon 윤고딕 550_TT" panose="020B0600000101010101" charset="-127"/>
      <p:regular r:id="rId39"/>
    </p:embeddedFont>
    <p:embeddedFont>
      <p:font typeface="Cambria Math" panose="02040503050406030204" pitchFamily="18" charset="0"/>
      <p:regular r:id="rId40"/>
    </p:embeddedFont>
    <p:embeddedFont>
      <p:font typeface="Tahoma" panose="020B0604030504040204" pitchFamily="34" charset="0"/>
      <p:regular r:id="rId41"/>
      <p:bold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3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/>
              <a:t>파이의 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 </a:t>
            </a:r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04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 </a:t>
            </a:r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6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49990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47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1791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65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19344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44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05362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3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47679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291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11105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9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29576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634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0313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3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파이 함수 정의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460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02806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16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94541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22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시간 복잡도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O(N/2 + N/3 + N/5 + N/7 + N/11 + … N/[N</a:t>
            </a:r>
            <a:r>
              <a:rPr lang="ko-KR" altLang="en-US" dirty="0"/>
              <a:t>보다 작고 가장 큰 소수</a:t>
            </a:r>
            <a:r>
              <a:rPr lang="en-US" altLang="ko-KR" dirty="0"/>
              <a:t>])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O(N log(log N))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로 </a:t>
            </a:r>
            <a:r>
              <a:rPr lang="en-US" altLang="ko-KR" dirty="0"/>
              <a:t>N</a:t>
            </a:r>
            <a:r>
              <a:rPr lang="ko-KR" altLang="en-US" dirty="0"/>
              <a:t>보다 작거나 같은 모든 소수의 리스트를 구할 수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(* [1, N]</a:t>
            </a:r>
            <a:r>
              <a:rPr lang="ko-KR" altLang="en-US" dirty="0"/>
              <a:t>사이의 소수의 개수는 약</a:t>
            </a:r>
            <a:r>
              <a:rPr lang="en-US" altLang="ko-KR" dirty="0"/>
              <a:t> (N / ln N)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212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파이 함수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오일러</a:t>
            </a:r>
            <a:r>
              <a:rPr lang="ko-KR" altLang="en-US" dirty="0"/>
              <a:t> 파이 함수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07023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195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파이 함수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오일러</a:t>
            </a:r>
            <a:r>
              <a:rPr lang="ko-KR" altLang="en-US" dirty="0"/>
              <a:t> 파이 함수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59799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687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파이 함수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오일러</a:t>
            </a:r>
            <a:r>
              <a:rPr lang="ko-KR" altLang="en-US" dirty="0"/>
              <a:t> 파이 함수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7265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92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파이 함수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오일러</a:t>
            </a:r>
            <a:r>
              <a:rPr lang="ko-KR" altLang="en-US" dirty="0"/>
              <a:t> 파이 함수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64022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302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파이 함수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오일러</a:t>
            </a:r>
            <a:r>
              <a:rPr lang="ko-KR" altLang="en-US" dirty="0"/>
              <a:t> 파이 함수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06482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95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파이 함수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오일러</a:t>
            </a:r>
            <a:r>
              <a:rPr lang="ko-KR" altLang="en-US" dirty="0"/>
              <a:t> 파이 함수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95681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63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파이 함수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오일러</a:t>
            </a:r>
            <a:r>
              <a:rPr lang="ko-KR" altLang="en-US" dirty="0"/>
              <a:t> 파이 함수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65726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4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이하의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과 서로소인 수의 개수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901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파이 함수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오일러</a:t>
            </a:r>
            <a:r>
              <a:rPr lang="ko-KR" altLang="en-US" dirty="0"/>
              <a:t> 파이 함수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66314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192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파이 함수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오일러</a:t>
            </a:r>
            <a:r>
              <a:rPr lang="ko-KR" altLang="en-US" dirty="0"/>
              <a:t> 파이 함수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55016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69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파이 함수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/>
              <a:t>오일러</a:t>
            </a:r>
            <a:r>
              <a:rPr lang="ko-KR" altLang="en-US" dirty="0"/>
              <a:t> 파이 함수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0391"/>
              </p:ext>
            </p:extLst>
          </p:nvPr>
        </p:nvGraphicFramePr>
        <p:xfrm>
          <a:off x="844345" y="2065867"/>
          <a:ext cx="10503310" cy="4060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0331">
                  <a:extLst>
                    <a:ext uri="{9D8B030D-6E8A-4147-A177-3AD203B41FA5}">
                      <a16:colId xmlns:a16="http://schemas.microsoft.com/office/drawing/2014/main" val="3415732468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66231800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8307783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166781507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1522085095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8519701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254793796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161332623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3650211456"/>
                    </a:ext>
                  </a:extLst>
                </a:gridCol>
                <a:gridCol w="1050331">
                  <a:extLst>
                    <a:ext uri="{9D8B030D-6E8A-4147-A177-3AD203B41FA5}">
                      <a16:colId xmlns:a16="http://schemas.microsoft.com/office/drawing/2014/main" val="438594465"/>
                    </a:ext>
                  </a:extLst>
                </a:gridCol>
              </a:tblGrid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05094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83751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86242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30713"/>
                  </a:ext>
                </a:extLst>
              </a:tr>
              <a:tr h="8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42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aseline="0" dirty="0"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2300" baseline="0" dirty="0"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marL="118162" marR="118162" marT="59081" marB="5908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9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6" y="1121836"/>
                <a:ext cx="3440429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707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파이 함수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시간 복잡도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O(N/2 + N/3 + N/5 + N/7 + N/11 + … N/[N</a:t>
            </a:r>
            <a:r>
              <a:rPr lang="ko-KR" altLang="en-US" dirty="0"/>
              <a:t>보다 작고 가장 큰 소수</a:t>
            </a:r>
            <a:r>
              <a:rPr lang="en-US" altLang="ko-KR" dirty="0"/>
              <a:t>])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/>
              <a:t>O(N log(log N))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로 </a:t>
            </a:r>
            <a:r>
              <a:rPr lang="en-US" altLang="ko-KR" dirty="0"/>
              <a:t>N</a:t>
            </a:r>
            <a:r>
              <a:rPr lang="ko-KR" altLang="en-US" dirty="0"/>
              <a:t>보다 작거나 같은 모든 소수의 리스트를 구할 수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(* [1, N]</a:t>
            </a:r>
            <a:r>
              <a:rPr lang="ko-KR" altLang="en-US" dirty="0"/>
              <a:t>사이의 소수의 개수는 약</a:t>
            </a:r>
            <a:r>
              <a:rPr lang="en-US" altLang="ko-KR" dirty="0"/>
              <a:t> (N / ln N)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3181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Phi(1) + phi(2) + … + phi(</a:t>
            </a:r>
            <a:r>
              <a:rPr lang="en-US" altLang="ko-KR" dirty="0" err="1"/>
              <a:t>i</a:t>
            </a:r>
            <a:r>
              <a:rPr lang="en-US" altLang="ko-KR" dirty="0"/>
              <a:t>) = S[</a:t>
            </a:r>
            <a:r>
              <a:rPr lang="en-US" altLang="ko-KR" dirty="0" err="1"/>
              <a:t>i</a:t>
            </a:r>
            <a:r>
              <a:rPr lang="en-US" altLang="ko-KR" dirty="0"/>
              <a:t>] = S[i-1] + A[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 err="1"/>
              <a:t>a..b</a:t>
            </a:r>
            <a:r>
              <a:rPr lang="en-US" altLang="ko-KR" dirty="0"/>
              <a:t> -&gt; S[b] – S[a-1]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57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-&gt; 1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과 </a:t>
                </a:r>
                <a:r>
                  <a:rPr lang="ko-KR" altLang="en-US" dirty="0" err="1"/>
                  <a:t>서로소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/>
                  <a:t> -&gt; 1</a:t>
                </a:r>
                <a:r>
                  <a:rPr lang="ko-KR" altLang="en-US" dirty="0"/>
                  <a:t>부터 </a:t>
                </a:r>
                <a:r>
                  <a:rPr lang="en-US" altLang="ko-KR" dirty="0"/>
                  <a:t>12</a:t>
                </a:r>
                <a:r>
                  <a:rPr lang="ko-KR" altLang="en-US" dirty="0"/>
                  <a:t>까지의 모든 수는 </a:t>
                </a:r>
                <a:r>
                  <a:rPr lang="en-US" altLang="ko-KR" dirty="0"/>
                  <a:t>13</a:t>
                </a:r>
                <a:r>
                  <a:rPr lang="ko-KR" altLang="en-US" dirty="0"/>
                  <a:t>과 </a:t>
                </a:r>
                <a:r>
                  <a:rPr lang="ko-KR" altLang="en-US" dirty="0" err="1"/>
                  <a:t>서로소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ko-KR" dirty="0"/>
                  <a:t> -&gt; 1, 2, 4, 7, 8, 11, 13, 14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15</a:t>
                </a:r>
                <a:r>
                  <a:rPr lang="ko-KR" altLang="en-US" dirty="0"/>
                  <a:t>와 </a:t>
                </a:r>
                <a:r>
                  <a:rPr lang="ko-KR" altLang="en-US" dirty="0" err="1"/>
                  <a:t>서로소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12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90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 </a:t>
            </a:r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소수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가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1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이상의 자연수 일 때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,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의 배수이다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ko-KR" altLang="en-US" dirty="0" err="1"/>
                  <a:t>서로소가</a:t>
                </a:r>
                <a:r>
                  <a:rPr lang="ko-KR" altLang="en-US" dirty="0"/>
                  <a:t> 아니다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dirty="0"/>
                  <a:t>이하의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의 배수가 아닌 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개가 있고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이것은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13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 </a:t>
            </a:r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이 </a:t>
                </a:r>
                <a:r>
                  <a:rPr lang="ko-KR" altLang="en-US" dirty="0" err="1"/>
                  <a:t>서로소</a:t>
                </a:r>
                <a:r>
                  <a:rPr lang="ko-KR" altLang="en-US" dirty="0"/>
                  <a:t> 일 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indent="0" algn="ctr">
                  <a:buNone/>
                </a:pPr>
                <a:endParaRPr lang="en-US" altLang="ko-KR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ko-KR" altLang="en-US" b="0" dirty="0"/>
                  <a:t>이하의 자연수와</a:t>
                </a: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b="0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b="0" dirty="0"/>
                  <a:t>으로 나눈 나머지</a:t>
                </a:r>
                <a:r>
                  <a:rPr lang="en-US" altLang="ko-KR" b="0" dirty="0"/>
                  <a:t>,</a:t>
                </a:r>
                <a:r>
                  <a:rPr lang="ko-KR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으로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나눈 나머지</a:t>
                </a:r>
                <a:r>
                  <a:rPr lang="en-US" altLang="ko-KR" b="0" dirty="0"/>
                  <a:t>) </a:t>
                </a:r>
                <a:r>
                  <a:rPr lang="ko-KR" altLang="en-US" b="0" dirty="0"/>
                  <a:t>쌍은 </a:t>
                </a:r>
                <a:r>
                  <a:rPr lang="ko-KR" altLang="en-US" dirty="0"/>
                  <a:t>일대일 대응이다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b="0" dirty="0"/>
                  <a:t>모두와 </a:t>
                </a:r>
                <a:r>
                  <a:rPr lang="ko-KR" altLang="en-US" b="0" dirty="0" err="1"/>
                  <a:t>서로소</a:t>
                </a:r>
                <a:r>
                  <a:rPr lang="ko-KR" altLang="en-US" b="0" dirty="0"/>
                  <a:t> 이면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ko-KR" altLang="en-US" b="0" dirty="0"/>
                  <a:t> 서로소 이므로</a:t>
                </a:r>
                <a:r>
                  <a:rPr lang="en-US" altLang="ko-KR" b="0" dirty="0"/>
                  <a:t>, </a:t>
                </a:r>
                <a:r>
                  <a:rPr lang="ko-KR" altLang="en-US" b="0" dirty="0"/>
                  <a:t>서로소인 나머지 쌍만 </a:t>
                </a:r>
                <a:r>
                  <a:rPr lang="ko-KR" altLang="en-US" b="0" dirty="0" err="1"/>
                  <a:t>서로소이다</a:t>
                </a:r>
                <a:r>
                  <a:rPr lang="en-US" altLang="ko-KR" b="0" dirty="0"/>
                  <a:t>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91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 </a:t>
            </a:r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이 </a:t>
                </a:r>
                <a:r>
                  <a:rPr lang="ko-KR" altLang="en-US" dirty="0" err="1"/>
                  <a:t>서로소</a:t>
                </a:r>
                <a:r>
                  <a:rPr lang="ko-KR" altLang="en-US" dirty="0"/>
                  <a:t> 일 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indent="0" algn="ctr">
                  <a:buNone/>
                </a:pPr>
                <a:endParaRPr lang="en-US" altLang="ko-KR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ko-KR" altLang="en-US" b="0" dirty="0"/>
                  <a:t>이하의 자연수와</a:t>
                </a: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b="0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b="0" dirty="0"/>
                  <a:t>으로 나눈 나머지</a:t>
                </a:r>
                <a:r>
                  <a:rPr lang="en-US" altLang="ko-KR" b="0" dirty="0"/>
                  <a:t>,</a:t>
                </a:r>
                <a:r>
                  <a:rPr lang="ko-KR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으로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나눈 나머지</a:t>
                </a:r>
                <a:r>
                  <a:rPr lang="en-US" altLang="ko-KR" b="0" dirty="0"/>
                  <a:t>) </a:t>
                </a:r>
                <a:r>
                  <a:rPr lang="ko-KR" altLang="en-US" b="0" dirty="0"/>
                  <a:t>쌍은 </a:t>
                </a:r>
                <a:r>
                  <a:rPr lang="ko-KR" altLang="en-US" dirty="0"/>
                  <a:t>일대일 대응이다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b="0" dirty="0"/>
                  <a:t>모두와 </a:t>
                </a:r>
                <a:r>
                  <a:rPr lang="ko-KR" altLang="en-US" b="0" dirty="0" err="1"/>
                  <a:t>서로소</a:t>
                </a:r>
                <a:r>
                  <a:rPr lang="ko-KR" altLang="en-US" b="0" dirty="0"/>
                  <a:t> 이면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ko-KR" altLang="en-US" b="0" dirty="0"/>
                  <a:t> 서로소 이므로</a:t>
                </a:r>
                <a:r>
                  <a:rPr lang="en-US" altLang="ko-KR" b="0" dirty="0"/>
                  <a:t>, </a:t>
                </a:r>
                <a:r>
                  <a:rPr lang="ko-KR" altLang="en-US" b="0" dirty="0"/>
                  <a:t>서로소인 나머지 쌍만 </a:t>
                </a:r>
                <a:r>
                  <a:rPr lang="ko-KR" altLang="en-US" b="0" dirty="0" err="1"/>
                  <a:t>서로소이다</a:t>
                </a:r>
                <a:r>
                  <a:rPr lang="en-US" altLang="ko-KR" b="0" dirty="0"/>
                  <a:t>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86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1886729"/>
          <a:ext cx="5145798" cy="3840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="1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95460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="1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20450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="1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3658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="1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1224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="1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2355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371573" y="1229882"/>
                <a:ext cx="1889051" cy="42897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1573" y="1229882"/>
                <a:ext cx="1889051" cy="428972"/>
              </a:xfrm>
              <a:blipFill>
                <a:blip r:embed="rId2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1"/>
              <p:cNvSpPr txBox="1">
                <a:spLocks/>
              </p:cNvSpPr>
              <p:nvPr/>
            </p:nvSpPr>
            <p:spPr>
              <a:xfrm>
                <a:off x="854149" y="3592483"/>
                <a:ext cx="1889051" cy="428972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49" y="3592483"/>
                <a:ext cx="1889051" cy="428972"/>
              </a:xfrm>
              <a:prstGeom prst="rect">
                <a:avLst/>
              </a:prstGeom>
              <a:blipFill>
                <a:blip r:embed="rId3"/>
                <a:stretch>
                  <a:fillRect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1"/>
              <p:cNvSpPr txBox="1">
                <a:spLocks/>
              </p:cNvSpPr>
              <p:nvPr/>
            </p:nvSpPr>
            <p:spPr>
              <a:xfrm>
                <a:off x="8833523" y="3592483"/>
                <a:ext cx="1889051" cy="428972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523" y="3592483"/>
                <a:ext cx="1889051" cy="428972"/>
              </a:xfrm>
              <a:prstGeom prst="rect">
                <a:avLst/>
              </a:prstGeom>
              <a:blipFill>
                <a:blip r:embed="rId4"/>
                <a:stretch>
                  <a:fillRect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543495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1293</TotalTime>
  <Words>1755</Words>
  <Application>Microsoft Office PowerPoint</Application>
  <PresentationFormat>와이드스크린</PresentationFormat>
  <Paragraphs>1184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Wingdings</vt:lpstr>
      <vt:lpstr>Tahoma</vt:lpstr>
      <vt:lpstr>Cambria Math</vt:lpstr>
      <vt:lpstr>D2Coding</vt:lpstr>
      <vt:lpstr>Yoon 윤고딕 550_TT</vt:lpstr>
      <vt:lpstr>상승</vt:lpstr>
      <vt:lpstr>파이의 합</vt:lpstr>
      <vt:lpstr>오일러 파이 함수 정의</vt:lpstr>
      <vt:lpstr>정의</vt:lpstr>
      <vt:lpstr>정의</vt:lpstr>
      <vt:lpstr>성질</vt:lpstr>
      <vt:lpstr>성질 1</vt:lpstr>
      <vt:lpstr>성질 2</vt:lpstr>
      <vt:lpstr>성질 2</vt:lpstr>
      <vt:lpstr>성질 2</vt:lpstr>
      <vt:lpstr>성질 3</vt:lpstr>
      <vt:lpstr>성질 3</vt:lpstr>
      <vt:lpstr>에라토스테네스의 체</vt:lpstr>
      <vt:lpstr>에라토스테네스의 체 (cont.)</vt:lpstr>
      <vt:lpstr>에라토스테네스의 체 (cont.)</vt:lpstr>
      <vt:lpstr>에라토스테네스의 체 (cont.)</vt:lpstr>
      <vt:lpstr>에라토스테네스의 체 (cont.)</vt:lpstr>
      <vt:lpstr>에라토스테네스의 체 (cont.)</vt:lpstr>
      <vt:lpstr>에라토스테네스의 체 (cont.)</vt:lpstr>
      <vt:lpstr>에라토스테네스의 체 (cont.)</vt:lpstr>
      <vt:lpstr>에라토스테네스의 체 (cont.)</vt:lpstr>
      <vt:lpstr>에라토스테네스의 체 (cont.)</vt:lpstr>
      <vt:lpstr>에라토스테네스의 체 (cont.)</vt:lpstr>
      <vt:lpstr>오일러 파이 함수</vt:lpstr>
      <vt:lpstr>오일러 파이 함수 (cont.)</vt:lpstr>
      <vt:lpstr>오일러 파이 함수 (cont.)</vt:lpstr>
      <vt:lpstr>오일러 파이 함수 (cont.)</vt:lpstr>
      <vt:lpstr>오일러 파이 함수 (cont.)</vt:lpstr>
      <vt:lpstr>오일러 파이 함수 (cont.)</vt:lpstr>
      <vt:lpstr>오일러 파이 함수 (cont.)</vt:lpstr>
      <vt:lpstr>오일러 파이 함수 (cont.)</vt:lpstr>
      <vt:lpstr>오일러 파이 함수 (cont.)</vt:lpstr>
      <vt:lpstr>오일러 파이 함수 (cont.)</vt:lpstr>
      <vt:lpstr>오일러 파이 함수 (cont.)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박 현민</cp:lastModifiedBy>
  <cp:revision>73</cp:revision>
  <dcterms:created xsi:type="dcterms:W3CDTF">2016-10-19T22:43:44Z</dcterms:created>
  <dcterms:modified xsi:type="dcterms:W3CDTF">2019-09-19T10:03:33Z</dcterms:modified>
</cp:coreProperties>
</file>