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3"/>
  </p:notesMasterIdLst>
  <p:sldIdLst>
    <p:sldId id="256" r:id="rId2"/>
    <p:sldId id="263" r:id="rId3"/>
    <p:sldId id="463" r:id="rId4"/>
    <p:sldId id="462" r:id="rId5"/>
    <p:sldId id="465" r:id="rId6"/>
    <p:sldId id="476" r:id="rId7"/>
    <p:sldId id="466" r:id="rId8"/>
    <p:sldId id="478" r:id="rId9"/>
    <p:sldId id="467" r:id="rId10"/>
    <p:sldId id="469" r:id="rId11"/>
    <p:sldId id="470" r:id="rId12"/>
    <p:sldId id="471" r:id="rId13"/>
    <p:sldId id="468" r:id="rId14"/>
    <p:sldId id="472" r:id="rId15"/>
    <p:sldId id="477" r:id="rId16"/>
    <p:sldId id="473" r:id="rId17"/>
    <p:sldId id="479" r:id="rId18"/>
    <p:sldId id="480" r:id="rId19"/>
    <p:sldId id="481" r:id="rId20"/>
    <p:sldId id="482" r:id="rId21"/>
    <p:sldId id="483" r:id="rId22"/>
  </p:sldIdLst>
  <p:sldSz cx="12192000" cy="6858000"/>
  <p:notesSz cx="6858000" cy="9144000"/>
  <p:embeddedFontLst>
    <p:embeddedFont>
      <p:font typeface="D2Coding" panose="020B0600000101010101" charset="-127"/>
      <p:regular r:id="rId24"/>
      <p:bold r:id="rId25"/>
    </p:embeddedFont>
    <p:embeddedFont>
      <p:font typeface="Yoon 윤고딕 550_TT" panose="020B0600000101010101" charset="-127"/>
      <p:regular r:id="rId26"/>
    </p:embeddedFont>
    <p:embeddedFont>
      <p:font typeface="Cambria Math" panose="02040503050406030204" pitchFamily="18" charset="0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7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88372"/>
            <a:ext cx="10363200" cy="2558716"/>
          </a:xfrm>
        </p:spPr>
        <p:txBody>
          <a:bodyPr/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 err="1"/>
              <a:t>Hyea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Modified by KENNY Park</a:t>
            </a:r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5916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08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5916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9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/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04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42481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95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5664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-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18402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ABCDEF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-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>
          <a:xfrm>
            <a:off x="5500182" y="5877271"/>
            <a:ext cx="531223" cy="5312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6468" y="6146221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Constant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6031405" y="6278563"/>
            <a:ext cx="775063" cy="16004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3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(⋯⋯⋯</m:t>
                    </m:r>
                  </m:oMath>
                </a14:m>
                <a:r>
                  <a:rPr lang="en-US" sz="3200" dirty="0"/>
                  <a:t>B)</a:t>
                </a: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3200" dirty="0">
                  <a:ea typeface="D2Coding" panose="020B0609020101020101" pitchFamily="49" charset="-127"/>
                </a:endParaRPr>
              </a:p>
              <a:p>
                <a:pPr marL="0" indent="0" algn="ctr">
                  <a:buNone/>
                </a:pPr>
                <a:r>
                  <a:rPr lang="en-US" sz="3200" b="0" dirty="0">
                    <a:ea typeface="D2Coding" panose="020B0609020101020101" pitchFamily="49" charset="-127"/>
                  </a:rPr>
                  <a:t>=</a:t>
                </a:r>
              </a:p>
              <a:p>
                <a:pPr marL="0" indent="0" algn="ctr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3200" dirty="0"/>
                  <a:t>A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+ B - (A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8339176" y="4274893"/>
            <a:ext cx="531223" cy="5312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5462" y="4543843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Constant</a:t>
            </a: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 flipV="1">
            <a:off x="8870399" y="4676185"/>
            <a:ext cx="775063" cy="16004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1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팁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1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sz="1800" dirty="0"/>
                  <a:t>와 서로소인 큰 소수이면 좋다</a:t>
                </a:r>
                <a:r>
                  <a:rPr lang="en-US" altLang="ko-KR" sz="1800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/>
                  <a:t>그런데 </a:t>
                </a:r>
                <a:r>
                  <a:rPr lang="en-US" altLang="ko-KR" dirty="0"/>
                  <a:t>10</a:t>
                </a:r>
                <a:r>
                  <a:rPr lang="en-US" altLang="ko-KR" baseline="30000" dirty="0"/>
                  <a:t>9</a:t>
                </a:r>
                <a:r>
                  <a:rPr lang="en-US" altLang="ko-KR" dirty="0"/>
                  <a:t>+7</a:t>
                </a:r>
                <a:r>
                  <a:rPr lang="ko-KR" altLang="en-US" dirty="0"/>
                  <a:t>이나 </a:t>
                </a:r>
                <a:r>
                  <a:rPr lang="en-US" altLang="ko-KR" dirty="0"/>
                  <a:t>10</a:t>
                </a:r>
                <a:r>
                  <a:rPr lang="en-US" altLang="ko-KR" baseline="30000" dirty="0"/>
                  <a:t>9</a:t>
                </a:r>
                <a:r>
                  <a:rPr lang="en-US" altLang="ko-KR" dirty="0"/>
                  <a:t>+9 </a:t>
                </a:r>
                <a:r>
                  <a:rPr lang="ko-KR" altLang="en-US" dirty="0"/>
                  <a:t>같은 소수는 충분히 크지 못하다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충돌 확률은 제곱근에 비례한다</a:t>
                </a:r>
                <a:r>
                  <a:rPr lang="en-US" altLang="ko-KR" dirty="0"/>
                  <a:t>.)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3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1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sz="1800" dirty="0"/>
                  <a:t>와 서로소인 큰 소수이면 좋다</a:t>
                </a:r>
                <a:r>
                  <a:rPr lang="en-US" altLang="ko-KR" sz="1800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ko-KR" altLang="en-US" dirty="0"/>
                  <a:t>의 값을 </a:t>
                </a:r>
                <a:r>
                  <a:rPr lang="en-US" altLang="ko-KR" dirty="0"/>
                  <a:t>unsigned long </a:t>
                </a:r>
                <a:r>
                  <a:rPr lang="en-US" altLang="ko-KR" dirty="0" err="1"/>
                  <a:t>long</a:t>
                </a:r>
                <a:r>
                  <a:rPr lang="ko-KR" altLang="en-US" dirty="0"/>
                  <a:t>과 같은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8</a:t>
                </a:r>
                <a:r>
                  <a:rPr lang="ko-KR" altLang="en-US" dirty="0"/>
                  <a:t>바이트 음이 아닌 정수 범위에서 계산하는 방법으로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2</a:t>
                </a:r>
                <a:r>
                  <a:rPr lang="en-US" altLang="ko-KR" baseline="30000" dirty="0"/>
                  <a:t>64</a:t>
                </a:r>
                <a:r>
                  <a:rPr lang="ko-KR" altLang="en-US" dirty="0"/>
                  <a:t>로 만들어 주면 좋다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해시 소개</a:t>
            </a:r>
            <a:endParaRPr lang="en-US" altLang="ko-KR" dirty="0"/>
          </a:p>
          <a:p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해시 활용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ko-KR" altLang="en-US" dirty="0"/>
              <a:t>해시 팁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1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sz="1800" dirty="0"/>
                  <a:t>와 서로소인 큰 소수이면 좋다</a:t>
                </a:r>
                <a:r>
                  <a:rPr lang="en-US" altLang="ko-KR" sz="1800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/>
                  <a:t>의 값은 알파벳의 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char </a:t>
                </a:r>
                <a:r>
                  <a:rPr lang="ko-KR" altLang="en-US" dirty="0"/>
                  <a:t>형이 담을 수 있는 최대 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보다 크면 좋다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/>
                  <a:t>따라서 </a:t>
                </a:r>
                <a:r>
                  <a:rPr lang="en-US" altLang="ko-KR" dirty="0"/>
                  <a:t>257 </a:t>
                </a:r>
                <a:r>
                  <a:rPr lang="ko-KR" altLang="en-US" dirty="0"/>
                  <a:t>정도면 충분하다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/>
                  <a:t>한편 이래도 충돌이 발생할 경우에는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259</a:t>
                </a:r>
                <a:r>
                  <a:rPr lang="ko-KR" altLang="en-US" dirty="0"/>
                  <a:t>로 하여 함께 관리하면 거의 된다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0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D107-F5B7-452A-A3C2-782AE1F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1C6D5D-2228-4F7D-A663-1C614D44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해</m:t>
                    </m:r>
                  </m:oMath>
                </a14:m>
                <a:r>
                  <a:rPr lang="ko-KR" altLang="en-US" dirty="0"/>
                  <a:t>시 값이 같다면 그냥 원본 문자열도 같다고 믿자</a:t>
                </a:r>
                <a:r>
                  <a:rPr lang="en-US" altLang="ko-KR" dirty="0"/>
                  <a:t>!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Ex.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AAAAAAAAAAAAAAAAAAAAAAAAAAAAAAAAAAAAAAAAAAAAAAAAAAAAAAAA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길이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인 부분문자열들의 해시 값들은 같을 수밖에 없다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1C6D5D-2228-4F7D-A663-1C614D44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소개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55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해시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요리의 일종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고기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감자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양파 등을 잘게 잘라 구운 음식이다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문자열도 잘게 잘라 구울 수 없을까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9281"/>
            <a:ext cx="5384800" cy="404301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</a:t>
            </a:r>
            <a:r>
              <a:rPr lang="en-US" altLang="ko-KR" dirty="0"/>
              <a:t>(hash)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9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</a:t>
            </a:r>
            <a:r>
              <a:rPr lang="en-US" altLang="ko-KR" dirty="0"/>
              <a:t>(hash)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ko-KR" altLang="en-US" dirty="0"/>
                  <a:t>다음과 같은 성질을 가지는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를 해시 라고 한다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주로 문자열을 변수로 가지고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답이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까지의 함수이다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여러 번 실행 해도 같은 결과가 나온다</a:t>
                </a:r>
                <a:r>
                  <a:rPr lang="en-US" altLang="ko-KR" dirty="0"/>
                  <a:t>. 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문자열이 다르면 결과값이 다를 확률이 높다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충돌이 생기면 다른 상수 값으로 다시 해보면 된다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</a:t>
            </a:r>
            <a:r>
              <a:rPr lang="en-US" altLang="ko-KR" dirty="0"/>
              <a:t>(hash)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dirty="0"/>
              <a:t>S/W Problem Solving Reference</a:t>
            </a:r>
            <a:r>
              <a:rPr lang="ko-KR" altLang="en-US" dirty="0"/>
              <a:t>에 있는 코드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3667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unsigned long</a:t>
            </a:r>
            <a:r>
              <a:rPr lang="en-US" dirty="0"/>
              <a:t> hash = </a:t>
            </a:r>
            <a:r>
              <a:rPr lang="en-US" dirty="0">
                <a:solidFill>
                  <a:srgbClr val="92D050"/>
                </a:solidFill>
              </a:rPr>
              <a:t>5381</a:t>
            </a:r>
            <a:r>
              <a:rPr lang="en-US" dirty="0"/>
              <a:t>;</a:t>
            </a:r>
          </a:p>
          <a:p>
            <a:pPr marL="366712" lvl="1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 c;</a:t>
            </a:r>
          </a:p>
          <a:p>
            <a:pPr marL="3667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while</a:t>
            </a:r>
            <a:r>
              <a:rPr lang="en-US" dirty="0"/>
              <a:t> (c = *</a:t>
            </a:r>
            <a:r>
              <a:rPr lang="en-US" dirty="0" err="1"/>
              <a:t>str</a:t>
            </a:r>
            <a:r>
              <a:rPr lang="en-US" dirty="0"/>
              <a:t>++)</a:t>
            </a:r>
          </a:p>
          <a:p>
            <a:pPr marL="366712" lvl="1" indent="0">
              <a:buNone/>
            </a:pPr>
            <a:r>
              <a:rPr lang="en-US" dirty="0"/>
              <a:t>	hash = (((hash &lt;&lt; </a:t>
            </a:r>
            <a:r>
              <a:rPr lang="en-US" dirty="0">
                <a:solidFill>
                  <a:srgbClr val="92D050"/>
                </a:solidFill>
              </a:rPr>
              <a:t>5</a:t>
            </a:r>
            <a:r>
              <a:rPr lang="en-US" dirty="0"/>
              <a:t>) + hash) + c) % </a:t>
            </a:r>
            <a:r>
              <a:rPr lang="en-US" dirty="0">
                <a:solidFill>
                  <a:srgbClr val="7030A0"/>
                </a:solidFill>
              </a:rPr>
              <a:t>MAXTABLE</a:t>
            </a:r>
            <a:r>
              <a:rPr lang="en-US" dirty="0"/>
              <a:t>;</a:t>
            </a:r>
          </a:p>
          <a:p>
            <a:pPr marL="3667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hash % </a:t>
            </a:r>
            <a:r>
              <a:rPr lang="en-US" dirty="0">
                <a:solidFill>
                  <a:srgbClr val="7030A0"/>
                </a:solidFill>
              </a:rPr>
              <a:t>MAXTABLE</a:t>
            </a:r>
            <a:r>
              <a:rPr lang="en-US" dirty="0"/>
              <a:t>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ko-KR" altLang="en-US" dirty="0"/>
              <a:t>이 방법에서 </a:t>
            </a:r>
            <a:r>
              <a:rPr lang="en-US" altLang="ko-KR" dirty="0"/>
              <a:t>ABCDE</a:t>
            </a:r>
            <a:r>
              <a:rPr lang="ko-KR" altLang="en-US" dirty="0"/>
              <a:t>와 </a:t>
            </a:r>
            <a:r>
              <a:rPr lang="en-US" altLang="ko-KR" dirty="0"/>
              <a:t>BCDEF</a:t>
            </a:r>
            <a:r>
              <a:rPr lang="ko-KR" altLang="en-US" dirty="0"/>
              <a:t>의 해시 사이에 관계가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ko-KR" altLang="en-US" dirty="0"/>
              <a:t>음</a:t>
            </a:r>
            <a:r>
              <a:rPr lang="en-US" altLang="ko-KR" dirty="0"/>
              <a:t>…………………………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0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</a:t>
            </a:r>
            <a:r>
              <a:rPr lang="en-US" altLang="ko-KR" dirty="0"/>
              <a:t>(hash)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문제를 풀 때 주로 사용되는 해시 함수는 다음과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b="0" dirty="0"/>
                  <a:t>즉</a:t>
                </a:r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진법으로 쓴 것을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으로 나눈 나머지이다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/>
                  <a:t>와 서로소인 큰 소수이면 좋다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4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활용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03508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96666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1515</TotalTime>
  <Words>1187</Words>
  <Application>Microsoft Office PowerPoint</Application>
  <PresentationFormat>와이드스크린</PresentationFormat>
  <Paragraphs>275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Wingdings</vt:lpstr>
      <vt:lpstr>Cambria Math</vt:lpstr>
      <vt:lpstr>D2Coding</vt:lpstr>
      <vt:lpstr>Yoon 윤고딕 550_TT</vt:lpstr>
      <vt:lpstr>맑은 고딕</vt:lpstr>
      <vt:lpstr>상승</vt:lpstr>
      <vt:lpstr>Hash</vt:lpstr>
      <vt:lpstr>목차</vt:lpstr>
      <vt:lpstr>해시 소개</vt:lpstr>
      <vt:lpstr>해시 (hash)</vt:lpstr>
      <vt:lpstr>해시 (hash)</vt:lpstr>
      <vt:lpstr>해시 (hash)</vt:lpstr>
      <vt:lpstr>해시 (hash)</vt:lpstr>
      <vt:lpstr>해시 활용</vt:lpstr>
      <vt:lpstr>Sliding Window</vt:lpstr>
      <vt:lpstr>Sliding Window</vt:lpstr>
      <vt:lpstr>Sliding Window</vt:lpstr>
      <vt:lpstr>Sliding Window</vt:lpstr>
      <vt:lpstr>Sliding Window</vt:lpstr>
      <vt:lpstr>Sliding Window</vt:lpstr>
      <vt:lpstr>Sliding Window</vt:lpstr>
      <vt:lpstr>Sliding Window</vt:lpstr>
      <vt:lpstr>해시 팁</vt:lpstr>
      <vt:lpstr>해시 팁</vt:lpstr>
      <vt:lpstr>해시 팁</vt:lpstr>
      <vt:lpstr>해시 팁</vt:lpstr>
      <vt:lpstr>주의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박현민</dc:creator>
  <cp:lastModifiedBy>박 현민</cp:lastModifiedBy>
  <cp:revision>99</cp:revision>
  <dcterms:created xsi:type="dcterms:W3CDTF">2016-10-19T22:43:44Z</dcterms:created>
  <dcterms:modified xsi:type="dcterms:W3CDTF">2019-09-18T11:08:51Z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D:\Pro 양성과정 실습 PPT\6 문자열\[KENNY] 두 번 이상 등장하는 문자열.pptx</vt:lpwstr>
  </property>
</Properties>
</file>