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7"/>
  </p:notesMasterIdLst>
  <p:sldIdLst>
    <p:sldId id="256" r:id="rId2"/>
    <p:sldId id="263" r:id="rId3"/>
    <p:sldId id="264" r:id="rId4"/>
    <p:sldId id="318" r:id="rId5"/>
    <p:sldId id="319" r:id="rId6"/>
    <p:sldId id="367" r:id="rId7"/>
    <p:sldId id="403" r:id="rId8"/>
    <p:sldId id="405" r:id="rId9"/>
    <p:sldId id="404" r:id="rId10"/>
    <p:sldId id="407" r:id="rId11"/>
    <p:sldId id="408" r:id="rId12"/>
    <p:sldId id="368" r:id="rId13"/>
    <p:sldId id="406" r:id="rId14"/>
    <p:sldId id="409" r:id="rId15"/>
    <p:sldId id="410" r:id="rId16"/>
  </p:sldIdLst>
  <p:sldSz cx="12192000" cy="6858000"/>
  <p:notesSz cx="6858000" cy="9144000"/>
  <p:embeddedFontLst>
    <p:embeddedFont>
      <p:font typeface="D2Coding" panose="020B0600000101010101" charset="-127"/>
      <p:regular r:id="rId18"/>
      <p:bold r:id="rId19"/>
    </p:embeddedFont>
    <p:embeddedFont>
      <p:font typeface="Yoon 윤고딕 550_TT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간담회 참석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89800" y="1357298"/>
            <a:ext cx="42926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r>
              <a:rPr lang="en-US" altLang="ko-KR" dirty="0"/>
              <a:t>--------------------</a:t>
            </a:r>
          </a:p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G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endCxn id="8" idx="1"/>
          </p:cNvCxnSpPr>
          <p:nvPr/>
        </p:nvCxnSpPr>
        <p:spPr>
          <a:xfrm>
            <a:off x="1556645" y="3134102"/>
            <a:ext cx="1275815" cy="48738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7" idx="4"/>
            <a:endCxn id="8" idx="0"/>
          </p:cNvCxnSpPr>
          <p:nvPr/>
        </p:nvCxnSpPr>
        <p:spPr>
          <a:xfrm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10" idx="2"/>
            <a:endCxn id="8" idx="7"/>
          </p:cNvCxnSpPr>
          <p:nvPr/>
        </p:nvCxnSpPr>
        <p:spPr>
          <a:xfrm flipH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11" idx="2"/>
            <a:endCxn id="8" idx="5"/>
          </p:cNvCxnSpPr>
          <p:nvPr/>
        </p:nvCxnSpPr>
        <p:spPr>
          <a:xfrm flipH="1" flipV="1"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89800" y="1357298"/>
            <a:ext cx="42926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r>
              <a:rPr lang="en-US" altLang="ko-KR" dirty="0"/>
              <a:t>--------------------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1)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2)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N-1)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G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cxnSpLocks/>
            <a:stCxn id="8" idx="3"/>
            <a:endCxn id="6" idx="6"/>
          </p:cNvCxnSpPr>
          <p:nvPr/>
        </p:nvCxnSpPr>
        <p:spPr>
          <a:xfrm flipH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8" idx="1"/>
            <a:endCxn id="5" idx="6"/>
          </p:cNvCxnSpPr>
          <p:nvPr/>
        </p:nvCxnSpPr>
        <p:spPr>
          <a:xfrm flipH="1" flipV="1"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8" idx="4"/>
            <a:endCxn id="9" idx="0"/>
          </p:cNvCxnSpPr>
          <p:nvPr/>
        </p:nvCxnSpPr>
        <p:spPr>
          <a:xfrm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0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37180"/>
              </p:ext>
            </p:extLst>
          </p:nvPr>
        </p:nvGraphicFramePr>
        <p:xfrm>
          <a:off x="388380" y="5731946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86660"/>
              </p:ext>
            </p:extLst>
          </p:nvPr>
        </p:nvGraphicFramePr>
        <p:xfrm>
          <a:off x="6267092" y="5725817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8623"/>
              </p:ext>
            </p:extLst>
          </p:nvPr>
        </p:nvGraphicFramePr>
        <p:xfrm>
          <a:off x="3304364" y="1942728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90839"/>
              </p:ext>
            </p:extLst>
          </p:nvPr>
        </p:nvGraphicFramePr>
        <p:xfrm>
          <a:off x="3296946" y="3022873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9C8501F-AD70-4CF1-BC52-1D43D76B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86231"/>
              </p:ext>
            </p:extLst>
          </p:nvPr>
        </p:nvGraphicFramePr>
        <p:xfrm>
          <a:off x="3296946" y="4693161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2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/>
        </p:nvGraphicFramePr>
        <p:xfrm>
          <a:off x="3304364" y="1942728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/>
        </p:nvGraphicFramePr>
        <p:xfrm>
          <a:off x="3296946" y="3022873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9C8501F-AD70-4CF1-BC52-1D43D76B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6865"/>
              </p:ext>
            </p:extLst>
          </p:nvPr>
        </p:nvGraphicFramePr>
        <p:xfrm>
          <a:off x="3296946" y="4693161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풀이</a:t>
            </a:r>
            <a:endParaRPr lang="en-US" altLang="ko-KR" dirty="0"/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원래 그래프에서 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Dijkstra</a:t>
            </a:r>
          </a:p>
          <a:p>
            <a:pPr lvl="1"/>
            <a:r>
              <a:rPr lang="ko-KR" altLang="en-US" dirty="0"/>
              <a:t>뒤집은 그래프에서 </a:t>
            </a:r>
            <a:r>
              <a:rPr lang="en-US" altLang="ko-KR" dirty="0"/>
              <a:t>Dijkstra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모이는 지점 </a:t>
            </a:r>
            <a:r>
              <a:rPr lang="en-US" altLang="ko-KR" dirty="0"/>
              <a:t>G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지점 </a:t>
            </a:r>
            <a:r>
              <a:rPr lang="en-US" altLang="ko-KR" dirty="0"/>
              <a:t>i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-&gt; G -&gt; i</a:t>
            </a:r>
            <a:r>
              <a:rPr lang="ko-KR" altLang="en-US" dirty="0"/>
              <a:t>로 이동하는 최단거리들 중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큰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-&gt; G -&gt; i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(i -&gt; G) + (G -&gt; i)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------------------------------------------------------</a:t>
            </a:r>
          </a:p>
          <a:p>
            <a:pPr marL="0" indent="0" algn="ctr">
              <a:buNone/>
            </a:pPr>
            <a:r>
              <a:rPr lang="en-US" altLang="ko-KR" dirty="0"/>
              <a:t>(1 -&gt; G), (G -&gt; 1)</a:t>
            </a:r>
          </a:p>
          <a:p>
            <a:pPr marL="0" indent="0" algn="ctr">
              <a:buNone/>
            </a:pPr>
            <a:r>
              <a:rPr lang="en-US" altLang="ko-KR" dirty="0"/>
              <a:t>(2 -&gt; G),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G),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G), (G -&gt; N)</a:t>
            </a:r>
          </a:p>
        </p:txBody>
      </p:sp>
    </p:spTree>
    <p:extLst>
      <p:ext uri="{BB962C8B-B14F-4D97-AF65-F5344CB8AC3E}">
        <p14:creationId xmlns:p14="http://schemas.microsoft.com/office/powerpoint/2010/main" val="26890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 | (G -&gt; 1)</a:t>
            </a:r>
          </a:p>
          <a:p>
            <a:pPr marL="0" indent="0" algn="ctr">
              <a:buNone/>
            </a:pPr>
            <a:r>
              <a:rPr lang="en-US" altLang="ko-KR" dirty="0"/>
              <a:t>(2 -&gt; G) |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 |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 | 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오른쪽 값들은 </a:t>
            </a:r>
            <a:r>
              <a:rPr lang="en-US" altLang="ko-KR" dirty="0"/>
              <a:t>G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r>
              <a:rPr lang="en-US" altLang="ko-KR" dirty="0"/>
              <a:t>O(M log M)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왼쪽 값들은 각각에 </a:t>
            </a:r>
            <a:r>
              <a:rPr lang="en-US" altLang="ko-KR" dirty="0"/>
              <a:t>i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O(N * M log M)</a:t>
            </a:r>
          </a:p>
        </p:txBody>
      </p:sp>
    </p:spTree>
    <p:extLst>
      <p:ext uri="{BB962C8B-B14F-4D97-AF65-F5344CB8AC3E}">
        <p14:creationId xmlns:p14="http://schemas.microsoft.com/office/powerpoint/2010/main" val="9123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 | (G -&gt; 1)</a:t>
            </a:r>
          </a:p>
          <a:p>
            <a:pPr marL="0" indent="0" algn="ctr">
              <a:buNone/>
            </a:pPr>
            <a:r>
              <a:rPr lang="en-US" altLang="ko-KR" dirty="0"/>
              <a:t>(2 -&gt; G) |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 |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 | 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오른쪽 값들은 </a:t>
            </a:r>
            <a:r>
              <a:rPr lang="en-US" altLang="ko-KR" dirty="0"/>
              <a:t>G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r>
              <a:rPr lang="en-US" altLang="ko-KR" dirty="0"/>
              <a:t>O(M log M)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왼쪽 값들은 각각에 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에 대해 </a:t>
            </a:r>
            <a:r>
              <a:rPr lang="en-US" altLang="ko-KR" dirty="0">
                <a:solidFill>
                  <a:srgbClr val="FF0000"/>
                </a:solidFill>
              </a:rPr>
              <a:t>Dijkstra</a:t>
            </a:r>
            <a:r>
              <a:rPr lang="ko-KR" altLang="en-US" dirty="0">
                <a:solidFill>
                  <a:srgbClr val="FF0000"/>
                </a:solidFill>
              </a:rPr>
              <a:t>를 이용하면 구할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O(N * M log M)</a:t>
            </a:r>
          </a:p>
        </p:txBody>
      </p:sp>
    </p:spTree>
    <p:extLst>
      <p:ext uri="{BB962C8B-B14F-4D97-AF65-F5344CB8AC3E}">
        <p14:creationId xmlns:p14="http://schemas.microsoft.com/office/powerpoint/2010/main" val="421083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위의 경로의 최단경로들을 어떻게 빨리 구할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경로가 </a:t>
            </a:r>
            <a:r>
              <a:rPr lang="en-US" altLang="ko-KR" dirty="0"/>
              <a:t>G</a:t>
            </a:r>
            <a:r>
              <a:rPr lang="ko-KR" altLang="en-US" dirty="0"/>
              <a:t>로 끝난다는 것을 이용해보자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929410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dirty="0">
            <a:solidFill>
              <a:schemeClr val="tx1"/>
            </a:solidFill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1276</TotalTime>
  <Words>668</Words>
  <Application>Microsoft Office PowerPoint</Application>
  <PresentationFormat>와이드스크린</PresentationFormat>
  <Paragraphs>354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Wingdings</vt:lpstr>
      <vt:lpstr>Yoon 윤고딕 550_TT</vt:lpstr>
      <vt:lpstr>D2Coding</vt:lpstr>
      <vt:lpstr>상승</vt:lpstr>
      <vt:lpstr>간담회 참석</vt:lpstr>
      <vt:lpstr>목차</vt:lpstr>
      <vt:lpstr>문제 내용</vt:lpstr>
      <vt:lpstr>문제 내용</vt:lpstr>
      <vt:lpstr>생각</vt:lpstr>
      <vt:lpstr>생각</vt:lpstr>
      <vt:lpstr>생각</vt:lpstr>
      <vt:lpstr>생각</vt:lpstr>
      <vt:lpstr>생각</vt:lpstr>
      <vt:lpstr>생각</vt:lpstr>
      <vt:lpstr>생각</vt:lpstr>
      <vt:lpstr>문제 풀이</vt:lpstr>
      <vt:lpstr>문제 풀이</vt:lpstr>
      <vt:lpstr>문제 풀이</vt:lpstr>
      <vt:lpstr>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60</cp:revision>
  <dcterms:created xsi:type="dcterms:W3CDTF">2016-10-19T22:43:44Z</dcterms:created>
  <dcterms:modified xsi:type="dcterms:W3CDTF">2019-09-20T10:51:13Z</dcterms:modified>
</cp:coreProperties>
</file>