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48"/>
  </p:notesMasterIdLst>
  <p:sldIdLst>
    <p:sldId id="256" r:id="rId2"/>
    <p:sldId id="263" r:id="rId3"/>
    <p:sldId id="264" r:id="rId4"/>
    <p:sldId id="318" r:id="rId5"/>
    <p:sldId id="319" r:id="rId6"/>
    <p:sldId id="359" r:id="rId7"/>
    <p:sldId id="360" r:id="rId8"/>
    <p:sldId id="320" r:id="rId9"/>
    <p:sldId id="321" r:id="rId10"/>
    <p:sldId id="322" r:id="rId11"/>
    <p:sldId id="327" r:id="rId12"/>
    <p:sldId id="325" r:id="rId13"/>
    <p:sldId id="323" r:id="rId14"/>
    <p:sldId id="324" r:id="rId15"/>
    <p:sldId id="328" r:id="rId16"/>
    <p:sldId id="326" r:id="rId17"/>
    <p:sldId id="330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</p:sldIdLst>
  <p:sldSz cx="12192000" cy="6858000"/>
  <p:notesSz cx="6858000" cy="9144000"/>
  <p:embeddedFontLst>
    <p:embeddedFont>
      <p:font typeface="D2Coding" panose="020B0600000101010101" charset="-127"/>
      <p:regular r:id="rId49"/>
      <p:bold r:id="rId50"/>
    </p:embeddedFont>
    <p:embeddedFont>
      <p:font typeface="Yoon 윤고딕 550_TT" panose="020B0600000101010101" charset="-127"/>
      <p:regular r:id="rId51"/>
    </p:embeddedFont>
    <p:embeddedFont>
      <p:font typeface="맑은 고딕" panose="020B0503020000020004" pitchFamily="50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yeonmin.park@kennysoft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그래도 수명이 절반이 되어서는</a:t>
            </a:r>
            <a:r>
              <a:rPr lang="en-US" altLang="ko-KR" dirty="0"/>
              <a:t>....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dirty="0"/>
              <a:t>2019-09-17</a:t>
            </a:r>
          </a:p>
          <a:p>
            <a:r>
              <a:rPr lang="ko-KR" altLang="en-US" dirty="0"/>
              <a:t>박현민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hyeonmin.park@kennysoft.kr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78162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14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52370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81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52A23E86-D412-4BD5-879C-7A0333043B07}"/>
              </a:ext>
            </a:extLst>
          </p:cNvPr>
          <p:cNvSpPr/>
          <p:nvPr/>
        </p:nvSpPr>
        <p:spPr>
          <a:xfrm>
            <a:off x="5343970" y="4958645"/>
            <a:ext cx="1504060" cy="1504060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09024F-B82A-4145-A56E-C1FABC61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3371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41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/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1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4610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37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7494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47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6838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606AFB4-A87C-4271-B2A2-538054497E88}"/>
              </a:ext>
            </a:extLst>
          </p:cNvPr>
          <p:cNvSpPr/>
          <p:nvPr/>
        </p:nvSpPr>
        <p:spPr>
          <a:xfrm>
            <a:off x="5331151" y="5050564"/>
            <a:ext cx="1529697" cy="1529697"/>
          </a:xfrm>
          <a:prstGeom prst="don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58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/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66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2222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13834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1723401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0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33557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2458340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5866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320182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3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0974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82108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320182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5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3275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82726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3919671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67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75561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464606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71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8768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90379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464606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7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6231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5372457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07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86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6184307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84288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6867971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6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01052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7594364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99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7268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8354940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45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6917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9098425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73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8619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9824818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37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7037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10568302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23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8602766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4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1872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1FAFD-1D1A-4F01-90FD-1442554D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9571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544CE4-4058-4430-BD49-55276B799B58}"/>
              </a:ext>
            </a:extLst>
          </p:cNvPr>
          <p:cNvCxnSpPr>
            <a:cxnSpLocks/>
          </p:cNvCxnSpPr>
          <p:nvPr/>
        </p:nvCxnSpPr>
        <p:spPr>
          <a:xfrm flipV="1">
            <a:off x="10568302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DB629FBA-E539-43E9-BCB6-53D7E14346F6}"/>
              </a:ext>
            </a:extLst>
          </p:cNvPr>
          <p:cNvSpPr/>
          <p:nvPr/>
        </p:nvSpPr>
        <p:spPr>
          <a:xfrm>
            <a:off x="5331151" y="5050564"/>
            <a:ext cx="1529697" cy="1529697"/>
          </a:xfrm>
          <a:prstGeom prst="don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566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/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51680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865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0908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95979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1706313" y="4742918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69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2410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65656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2424160" y="4785647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21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9192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45568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3244556" y="4785647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28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5442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26074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3244556" y="4785647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75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45947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3911128" y="4785647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Wear Level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덩어리가 존재하여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S_1, S_2, …, S_K</a:t>
            </a:r>
            <a:r>
              <a:rPr lang="ko-KR" altLang="en-US" dirty="0"/>
              <a:t>개를 포함하여야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덩어리를 잘 선택하여 </a:t>
            </a:r>
            <a:r>
              <a:rPr lang="en-US" altLang="ko-KR" dirty="0"/>
              <a:t>Wear Level</a:t>
            </a:r>
            <a:r>
              <a:rPr lang="ko-KR" altLang="en-US" dirty="0"/>
              <a:t>의 최댓값을 최소화하여라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5376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4697341" y="4802739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040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07989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5398096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33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80257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6158672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61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0454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9824818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40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10078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47210"/>
              </p:ext>
            </p:extLst>
          </p:nvPr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9824818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32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72937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10568302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02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75552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E1C63A0-196F-4715-B10C-E821F999E756}"/>
              </a:ext>
            </a:extLst>
          </p:cNvPr>
          <p:cNvSpPr txBox="1">
            <a:spLocks/>
          </p:cNvSpPr>
          <p:nvPr/>
        </p:nvSpPr>
        <p:spPr>
          <a:xfrm>
            <a:off x="609600" y="1357298"/>
            <a:ext cx="8602766" cy="16679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sz="2800" dirty="0"/>
          </a:p>
          <a:p>
            <a:pPr marL="0" indent="0" algn="ctr">
              <a:buFont typeface="Wingdings"/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4FE03-03BA-4A7A-89D9-B788724D6F83}"/>
              </a:ext>
            </a:extLst>
          </p:cNvPr>
          <p:cNvGraphicFramePr>
            <a:graphicFrameLocks noGrp="1"/>
          </p:cNvGraphicFramePr>
          <p:nvPr/>
        </p:nvGraphicFramePr>
        <p:xfrm>
          <a:off x="9449736" y="1551174"/>
          <a:ext cx="2205342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4055041665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62029051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88273403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52029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414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C82A18-4C9D-471C-BAE7-D71A47AB095C}"/>
              </a:ext>
            </a:extLst>
          </p:cNvPr>
          <p:cNvCxnSpPr>
            <a:cxnSpLocks/>
          </p:cNvCxnSpPr>
          <p:nvPr/>
        </p:nvCxnSpPr>
        <p:spPr>
          <a:xfrm flipV="1">
            <a:off x="11251965" y="4819831"/>
            <a:ext cx="0" cy="94858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04F1B3E9-BA9D-46B9-8BAD-06947F7C18F8}"/>
              </a:ext>
            </a:extLst>
          </p:cNvPr>
          <p:cNvSpPr/>
          <p:nvPr/>
        </p:nvSpPr>
        <p:spPr>
          <a:xfrm>
            <a:off x="5343970" y="4958645"/>
            <a:ext cx="1504060" cy="1504060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96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Wear Level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덩어리가 존재하여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S_1, S_2, …, S_K</a:t>
            </a:r>
            <a:r>
              <a:rPr lang="ko-KR" altLang="en-US" dirty="0"/>
              <a:t>개를 포함하여야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덩어리를 잘 선택하여 </a:t>
            </a:r>
            <a:r>
              <a:rPr lang="en-US" altLang="ko-KR" dirty="0"/>
              <a:t>Wear Level</a:t>
            </a:r>
            <a:r>
              <a:rPr lang="ko-KR" altLang="en-US" dirty="0"/>
              <a:t>의 최댓값을 최소화하여라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82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accent5"/>
                </a:solidFill>
              </a:rPr>
              <a:t>N</a:t>
            </a:r>
            <a:r>
              <a:rPr lang="ko-KR" altLang="en-US" dirty="0">
                <a:solidFill>
                  <a:schemeClr val="accent5"/>
                </a:solidFill>
              </a:rPr>
              <a:t>개의 </a:t>
            </a:r>
            <a:r>
              <a:rPr lang="en-US" altLang="ko-KR" dirty="0">
                <a:solidFill>
                  <a:schemeClr val="accent5"/>
                </a:solidFill>
              </a:rPr>
              <a:t>Wear Level</a:t>
            </a:r>
            <a:r>
              <a:rPr lang="ko-KR" altLang="en-US" dirty="0">
                <a:solidFill>
                  <a:schemeClr val="accent5"/>
                </a:solidFill>
              </a:rPr>
              <a:t>이 주어진다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5"/>
                </a:solidFill>
              </a:rPr>
              <a:t>K</a:t>
            </a:r>
            <a:r>
              <a:rPr lang="ko-KR" altLang="en-US" dirty="0">
                <a:solidFill>
                  <a:schemeClr val="accent5"/>
                </a:solidFill>
              </a:rPr>
              <a:t>개의 덩어리가 존재하여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각각 </a:t>
            </a:r>
            <a:r>
              <a:rPr lang="en-US" altLang="ko-KR" dirty="0">
                <a:solidFill>
                  <a:schemeClr val="accent5"/>
                </a:solidFill>
              </a:rPr>
              <a:t>S_1, S_2, …, S_K</a:t>
            </a:r>
            <a:r>
              <a:rPr lang="ko-KR" altLang="en-US" dirty="0">
                <a:solidFill>
                  <a:schemeClr val="accent5"/>
                </a:solidFill>
              </a:rPr>
              <a:t>개를 포함하여야 한다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5"/>
                </a:solidFill>
              </a:rPr>
              <a:t>K</a:t>
            </a:r>
            <a:r>
              <a:rPr lang="ko-KR" altLang="en-US" dirty="0">
                <a:solidFill>
                  <a:schemeClr val="accent5"/>
                </a:solidFill>
              </a:rPr>
              <a:t>개의 덩어리를 잘 선택하여 </a:t>
            </a:r>
            <a:r>
              <a:rPr lang="en-US" altLang="ko-KR" dirty="0">
                <a:solidFill>
                  <a:schemeClr val="accent5"/>
                </a:solidFill>
              </a:rPr>
              <a:t>Wear Level</a:t>
            </a:r>
            <a:r>
              <a:rPr lang="ko-KR" altLang="en-US" dirty="0">
                <a:solidFill>
                  <a:schemeClr val="accent5"/>
                </a:solidFill>
              </a:rPr>
              <a:t>의 최댓값을 최소화하여라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Wear Level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덩어리가 존재하여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S_1, S_2, …, S_K</a:t>
            </a:r>
            <a:r>
              <a:rPr lang="ko-KR" altLang="en-US" dirty="0"/>
              <a:t>개를 포함하여야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Wear Level</a:t>
            </a:r>
            <a:r>
              <a:rPr lang="ko-KR" altLang="en-US" dirty="0"/>
              <a:t>의 최댓값이 </a:t>
            </a:r>
            <a:r>
              <a:rPr lang="ko-KR" altLang="en-US" dirty="0">
                <a:solidFill>
                  <a:srgbClr val="FF0000"/>
                </a:solidFill>
              </a:rPr>
              <a:t>어떤 정수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ko-KR" altLang="en-US" dirty="0"/>
              <a:t>가 되도록 </a:t>
            </a:r>
            <a:r>
              <a:rPr lang="en-US" altLang="ko-KR" dirty="0"/>
              <a:t>K</a:t>
            </a:r>
            <a:r>
              <a:rPr lang="ko-KR" altLang="en-US" dirty="0"/>
              <a:t>개의 덩어리를 선택할 수 </a:t>
            </a:r>
            <a:r>
              <a:rPr lang="ko-KR" altLang="en-US" dirty="0">
                <a:solidFill>
                  <a:srgbClr val="FF0000"/>
                </a:solidFill>
              </a:rPr>
              <a:t>있는가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5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이분탐색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거꾸로 생각해보자</a:t>
            </a:r>
            <a:r>
              <a:rPr lang="en-US" altLang="ko-KR" sz="2800" dirty="0"/>
              <a:t>.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800" dirty="0"/>
              <a:t>답을 </a:t>
            </a:r>
            <a:r>
              <a:rPr lang="en-US" altLang="ko-KR" sz="2800" dirty="0"/>
              <a:t>c</a:t>
            </a:r>
            <a:r>
              <a:rPr lang="ko-KR" altLang="en-US" sz="2800" dirty="0"/>
              <a:t>라고 가정하였을 때</a:t>
            </a:r>
            <a:r>
              <a:rPr lang="en-US" altLang="ko-KR" sz="2800" dirty="0"/>
              <a:t>, </a:t>
            </a:r>
            <a:r>
              <a:rPr lang="ko-KR" altLang="en-US" sz="2800" dirty="0"/>
              <a:t>가능하면 </a:t>
            </a:r>
            <a:r>
              <a:rPr lang="en-US" altLang="ko-KR" sz="2800" dirty="0"/>
              <a:t>O, </a:t>
            </a:r>
            <a:r>
              <a:rPr lang="ko-KR" altLang="en-US" sz="2800" dirty="0"/>
              <a:t>아니면 </a:t>
            </a:r>
            <a:r>
              <a:rPr lang="en-US" altLang="ko-KR" sz="2800" dirty="0"/>
              <a:t>X</a:t>
            </a:r>
            <a:r>
              <a:rPr lang="ko-KR" altLang="en-US" sz="2800" dirty="0"/>
              <a:t>라 하면</a:t>
            </a:r>
            <a:r>
              <a:rPr lang="en-US" altLang="ko-KR" sz="2800" dirty="0"/>
              <a:t>..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38316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O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739F325-FD38-40F9-8D01-325675174E46}"/>
              </a:ext>
            </a:extLst>
          </p:cNvPr>
          <p:cNvCxnSpPr>
            <a:cxnSpLocks/>
          </p:cNvCxnSpPr>
          <p:nvPr/>
        </p:nvCxnSpPr>
        <p:spPr>
          <a:xfrm flipV="1">
            <a:off x="5415184" y="4742918"/>
            <a:ext cx="0" cy="743482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5982B7AF-4034-44E7-9D03-6CAE1F539EA9}"/>
              </a:ext>
            </a:extLst>
          </p:cNvPr>
          <p:cNvSpPr txBox="1">
            <a:spLocks/>
          </p:cNvSpPr>
          <p:nvPr/>
        </p:nvSpPr>
        <p:spPr>
          <a:xfrm>
            <a:off x="4473722" y="5598494"/>
            <a:ext cx="1882924" cy="619389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ko-KR" altLang="en-US" sz="2800" dirty="0"/>
              <a:t>진짜 답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8489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답을 </a:t>
            </a:r>
            <a:r>
              <a:rPr lang="en-US" altLang="ko-KR" dirty="0"/>
              <a:t>c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6679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Wear Level</a:t>
            </a:r>
            <a:r>
              <a:rPr lang="ko-KR" altLang="en-US" sz="2800" dirty="0"/>
              <a:t>의 다음과 같을 때</a:t>
            </a:r>
            <a:r>
              <a:rPr lang="en-US" altLang="ko-KR" sz="2800" dirty="0"/>
              <a:t>, </a:t>
            </a:r>
            <a:r>
              <a:rPr lang="ko-KR" altLang="en-US" sz="2800" dirty="0"/>
              <a:t>답이 </a:t>
            </a:r>
            <a:r>
              <a:rPr lang="en-US" altLang="ko-KR" sz="2800" dirty="0"/>
              <a:t>3</a:t>
            </a:r>
            <a:r>
              <a:rPr lang="ko-KR" altLang="en-US" sz="2800" dirty="0"/>
              <a:t>이면 가능한가</a:t>
            </a:r>
            <a:r>
              <a:rPr lang="en-US" altLang="ko-KR" sz="2800" dirty="0"/>
              <a:t>?</a:t>
            </a:r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K</a:t>
            </a:r>
            <a:r>
              <a:rPr lang="ko-KR" altLang="en-US" sz="2800" dirty="0"/>
              <a:t>개의 덩어리 </a:t>
            </a:r>
            <a:r>
              <a:rPr lang="en-US" altLang="ko-KR" sz="2800" dirty="0"/>
              <a:t>[2, 2, 4]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B9C69-BC19-4312-A00F-40DB0630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31883"/>
              </p:ext>
            </p:extLst>
          </p:nvPr>
        </p:nvGraphicFramePr>
        <p:xfrm>
          <a:off x="628368" y="3351848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44615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1217</TotalTime>
  <Words>2707</Words>
  <Application>Microsoft Office PowerPoint</Application>
  <PresentationFormat>와이드스크린</PresentationFormat>
  <Paragraphs>1545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D2Coding</vt:lpstr>
      <vt:lpstr>Yoon 윤고딕 550_TT</vt:lpstr>
      <vt:lpstr>맑은 고딕</vt:lpstr>
      <vt:lpstr>Arial</vt:lpstr>
      <vt:lpstr>Wingdings</vt:lpstr>
      <vt:lpstr>상승</vt:lpstr>
      <vt:lpstr>그래도 수명이 절반이 되어서는....</vt:lpstr>
      <vt:lpstr>목차</vt:lpstr>
      <vt:lpstr>문제 내용</vt:lpstr>
      <vt:lpstr>문제 내용</vt:lpstr>
      <vt:lpstr>문제 풀이</vt:lpstr>
      <vt:lpstr>문제 내용</vt:lpstr>
      <vt:lpstr>문제 내용</vt:lpstr>
      <vt:lpstr>이분탐색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  <vt:lpstr>답을 c라고 할 때, 가능한가?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58</cp:revision>
  <dcterms:created xsi:type="dcterms:W3CDTF">2016-10-19T22:43:44Z</dcterms:created>
  <dcterms:modified xsi:type="dcterms:W3CDTF">2019-09-17T10:56:22Z</dcterms:modified>
</cp:coreProperties>
</file>