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35"/>
  </p:notesMasterIdLst>
  <p:sldIdLst>
    <p:sldId id="256" r:id="rId2"/>
    <p:sldId id="263" r:id="rId3"/>
    <p:sldId id="264" r:id="rId4"/>
    <p:sldId id="317" r:id="rId5"/>
    <p:sldId id="318" r:id="rId6"/>
    <p:sldId id="320" r:id="rId7"/>
    <p:sldId id="319" r:id="rId8"/>
    <p:sldId id="321" r:id="rId9"/>
    <p:sldId id="322" r:id="rId10"/>
    <p:sldId id="323" r:id="rId11"/>
    <p:sldId id="325" r:id="rId12"/>
    <p:sldId id="324" r:id="rId13"/>
    <p:sldId id="332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26" r:id="rId29"/>
    <p:sldId id="328" r:id="rId30"/>
    <p:sldId id="329" r:id="rId31"/>
    <p:sldId id="330" r:id="rId32"/>
    <p:sldId id="331" r:id="rId33"/>
    <p:sldId id="327" r:id="rId34"/>
  </p:sldIdLst>
  <p:sldSz cx="12192000" cy="6858000"/>
  <p:notesSz cx="6858000" cy="9144000"/>
  <p:embeddedFontLst>
    <p:embeddedFont>
      <p:font typeface="D2Coding" panose="020B0600000101010101" charset="-127"/>
      <p:regular r:id="rId36"/>
      <p:bold r:id="rId37"/>
    </p:embeddedFont>
    <p:embeddedFont>
      <p:font typeface="Yoon 윤고딕 550_TT" panose="020B0600000101010101" charset="-127"/>
      <p:regular r:id="rId38"/>
    </p:embeddedFont>
    <p:embeddedFont>
      <p:font typeface="Tahoma" panose="020B0604030504040204" pitchFamily="34" charset="0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가장 가까운 두 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7"/>
            <a:ext cx="8534400" cy="1498313"/>
          </a:xfrm>
        </p:spPr>
        <p:txBody>
          <a:bodyPr/>
          <a:lstStyle/>
          <a:p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6569374" y="307117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8083" y="4730160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38578" y="269282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15124" y="4858555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19" y="1229882"/>
            <a:ext cx="350359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100376" y="3689705"/>
            <a:ext cx="1691243" cy="854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042086" y="3689705"/>
            <a:ext cx="1691243" cy="854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1003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7745302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4647718" y="2957640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sp>
        <p:nvSpPr>
          <p:cNvPr id="43" name="내용 개체 틀 1"/>
          <p:cNvSpPr txBox="1">
            <a:spLocks/>
          </p:cNvSpPr>
          <p:nvPr/>
        </p:nvSpPr>
        <p:spPr>
          <a:xfrm>
            <a:off x="6537369" y="3574650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1548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pic>
        <p:nvPicPr>
          <p:cNvPr id="17" name="Picture 2" descr="https://upload.wikimedia.org/wikipedia/commons/1/11/Closest_pair_sparse_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54" y="903168"/>
            <a:ext cx="4548188" cy="601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7387770" y="903168"/>
            <a:ext cx="4112567" cy="592919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어떤 점 </a:t>
            </a:r>
            <a:r>
              <a:rPr lang="en-US" altLang="ko-KR" dirty="0"/>
              <a:t>p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확인 해 보아야 점의 개수는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최대 </a:t>
            </a:r>
            <a:r>
              <a:rPr lang="en-US" altLang="ko-KR" dirty="0"/>
              <a:t>6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기존 재귀의 결과로 인해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점들이 </a:t>
            </a:r>
            <a:r>
              <a:rPr lang="en-US" altLang="ko-KR" dirty="0"/>
              <a:t>d </a:t>
            </a:r>
            <a:r>
              <a:rPr lang="ko-KR" altLang="en-US" dirty="0"/>
              <a:t>이하로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가까이 있을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75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pic>
        <p:nvPicPr>
          <p:cNvPr id="2050" name="Picture 2" descr="https://upload.wikimedia.org/wikipedia/commons/1/11/Closest_pair_sparse_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94" y="1229882"/>
            <a:ext cx="22193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upload.wikimedia.org/wikipedia/commons/1/11/Closest_pair_sparse_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80"/>
          <a:stretch/>
        </p:blipFill>
        <p:spPr bwMode="auto">
          <a:xfrm>
            <a:off x="1434112" y="4163582"/>
            <a:ext cx="566372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upload.wikimedia.org/wikipedia/commons/1/11/Closest_pair_sparse_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8"/>
          <a:stretch/>
        </p:blipFill>
        <p:spPr bwMode="auto">
          <a:xfrm>
            <a:off x="2488642" y="4163582"/>
            <a:ext cx="1625477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내용 개체 틀 1"/>
          <p:cNvSpPr>
            <a:spLocks noGrp="1"/>
          </p:cNvSpPr>
          <p:nvPr>
            <p:ph idx="1"/>
          </p:nvPr>
        </p:nvSpPr>
        <p:spPr>
          <a:xfrm>
            <a:off x="7387770" y="903168"/>
            <a:ext cx="4112567" cy="592919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 과정을 모든 왼쪽 점에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대해서 진행해준다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두 그룹이 </a:t>
            </a:r>
            <a:r>
              <a:rPr lang="en-US" altLang="ko-KR" dirty="0"/>
              <a:t>y</a:t>
            </a:r>
            <a:r>
              <a:rPr lang="ko-KR" altLang="en-US" dirty="0"/>
              <a:t>축으로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잘 정렬되어 있다면</a:t>
            </a:r>
            <a:r>
              <a:rPr lang="en-US" altLang="ko-KR" dirty="0"/>
              <a:t>. : O(n)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Y</a:t>
            </a:r>
            <a:r>
              <a:rPr lang="ko-KR" altLang="en-US" dirty="0"/>
              <a:t>축으로 정렬 하는 방법은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MERGE SORT </a:t>
            </a:r>
            <a:r>
              <a:rPr lang="ko-KR" altLang="en-US" dirty="0"/>
              <a:t>하는 방식으로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진행하면 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O(n </a:t>
            </a:r>
            <a:r>
              <a:rPr lang="en-US" altLang="ko-KR" dirty="0" err="1"/>
              <a:t>lg</a:t>
            </a:r>
            <a:r>
              <a:rPr lang="en-US" altLang="ko-KR" dirty="0"/>
              <a:t> n)</a:t>
            </a:r>
            <a:r>
              <a:rPr lang="ko-KR" altLang="en-US" dirty="0"/>
              <a:t>으로 정렬</a:t>
            </a:r>
            <a:r>
              <a:rPr lang="en-US" altLang="ko-KR" dirty="0"/>
              <a:t>..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58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85580" y="5218936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3254883" y="5334177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785580" y="6373162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7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785580" y="5218936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3254883" y="5334177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785580" y="6373162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7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5170269" y="3737995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639572" y="3853236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5170269" y="4892221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7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5170269" y="3737995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639572" y="3853236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5170269" y="4892221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7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5170269" y="3737995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639572" y="3853236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5170269" y="4892221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5170269" y="3737995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639572" y="3853236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5170269" y="4892221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2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</a:p>
          <a:p>
            <a:r>
              <a:rPr lang="en-US" altLang="ko-KR" dirty="0"/>
              <a:t>O(n </a:t>
            </a:r>
            <a:r>
              <a:rPr lang="en-US" altLang="ko-KR" dirty="0" err="1"/>
              <a:t>lg</a:t>
            </a:r>
            <a:r>
              <a:rPr lang="en-US" altLang="ko-KR" dirty="0"/>
              <a:t> n) : </a:t>
            </a:r>
            <a:r>
              <a:rPr lang="ko-KR" altLang="en-US" dirty="0"/>
              <a:t>분할 정복</a:t>
            </a:r>
            <a:endParaRPr lang="en-US" altLang="ko-KR" dirty="0"/>
          </a:p>
          <a:p>
            <a:r>
              <a:rPr lang="en-US" altLang="ko-KR" dirty="0"/>
              <a:t>O(n </a:t>
            </a:r>
            <a:r>
              <a:rPr lang="en-US" altLang="ko-KR" dirty="0" err="1"/>
              <a:t>lg</a:t>
            </a:r>
            <a:r>
              <a:rPr lang="en-US" altLang="ko-KR" dirty="0"/>
              <a:t> n) : Line Sweeping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4610294" y="1465357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079597" y="1580598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4610294" y="2619583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5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4610294" y="1465357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079597" y="1580598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4610294" y="2619583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8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4610294" y="1465357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079597" y="1580598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4610294" y="2619583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77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4610294" y="1465357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079597" y="1580598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4610294" y="2619583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21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4610294" y="1465357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079597" y="1580598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4610294" y="2619583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5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4610294" y="1465357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079597" y="1580598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4610294" y="2619583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7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4610294" y="1465357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079597" y="1580598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4610294" y="2619583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29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14" name="타원 13"/>
          <p:cNvSpPr/>
          <p:nvPr/>
        </p:nvSpPr>
        <p:spPr>
          <a:xfrm>
            <a:off x="7774865" y="1594949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5235" y="4462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243627" y="4922239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20" y="1229882"/>
            <a:ext cx="172420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4841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9169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3144454" y="1292134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A3FF8-BE83-422B-89CA-902ABA860AC4}"/>
              </a:ext>
            </a:extLst>
          </p:cNvPr>
          <p:cNvCxnSpPr>
            <a:cxnSpLocks/>
          </p:cNvCxnSpPr>
          <p:nvPr/>
        </p:nvCxnSpPr>
        <p:spPr>
          <a:xfrm flipV="1">
            <a:off x="1513131" y="2072650"/>
            <a:ext cx="4236903" cy="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830BD56-A938-4951-A583-A97AA0EAB8BE}"/>
              </a:ext>
            </a:extLst>
          </p:cNvPr>
          <p:cNvSpPr/>
          <p:nvPr/>
        </p:nvSpPr>
        <p:spPr>
          <a:xfrm>
            <a:off x="7647988" y="5914333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8F1B17-43EC-488D-A1F2-433532139CC7}"/>
              </a:ext>
            </a:extLst>
          </p:cNvPr>
          <p:cNvSpPr/>
          <p:nvPr/>
        </p:nvSpPr>
        <p:spPr>
          <a:xfrm>
            <a:off x="6780425" y="335701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20525D-CD58-4514-8E7B-57B094B202F0}"/>
              </a:ext>
            </a:extLst>
          </p:cNvPr>
          <p:cNvSpPr/>
          <p:nvPr/>
        </p:nvSpPr>
        <p:spPr>
          <a:xfrm>
            <a:off x="4393276" y="2174731"/>
            <a:ext cx="430178" cy="43017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F539BD-AF5D-484D-8AD0-EC23C776B454}"/>
              </a:ext>
            </a:extLst>
          </p:cNvPr>
          <p:cNvSpPr/>
          <p:nvPr/>
        </p:nvSpPr>
        <p:spPr>
          <a:xfrm>
            <a:off x="6869452" y="5502394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FA18EA-C4B7-4C54-9166-528B21F03EE8}"/>
              </a:ext>
            </a:extLst>
          </p:cNvPr>
          <p:cNvSpPr/>
          <p:nvPr/>
        </p:nvSpPr>
        <p:spPr>
          <a:xfrm>
            <a:off x="7324813" y="391190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D71F5F-C0ED-460C-9FB6-C45D0D68E328}"/>
              </a:ext>
            </a:extLst>
          </p:cNvPr>
          <p:cNvSpPr/>
          <p:nvPr/>
        </p:nvSpPr>
        <p:spPr>
          <a:xfrm>
            <a:off x="6324146" y="2488743"/>
            <a:ext cx="430178" cy="43017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9F081D-F2EF-4C7D-904C-7F38DD736D22}"/>
              </a:ext>
            </a:extLst>
          </p:cNvPr>
          <p:cNvSpPr/>
          <p:nvPr/>
        </p:nvSpPr>
        <p:spPr>
          <a:xfrm>
            <a:off x="3570491" y="59429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157649-7A60-4CE4-A1A1-337E7000FA97}"/>
              </a:ext>
            </a:extLst>
          </p:cNvPr>
          <p:cNvCxnSpPr>
            <a:cxnSpLocks/>
          </p:cNvCxnSpPr>
          <p:nvPr/>
        </p:nvCxnSpPr>
        <p:spPr>
          <a:xfrm flipV="1">
            <a:off x="4610294" y="1465357"/>
            <a:ext cx="0" cy="7240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3E2FECDB-E613-42B4-AAD6-FBE05A83BF18}"/>
              </a:ext>
            </a:extLst>
          </p:cNvPr>
          <p:cNvSpPr txBox="1">
            <a:spLocks/>
          </p:cNvSpPr>
          <p:nvPr/>
        </p:nvSpPr>
        <p:spPr>
          <a:xfrm>
            <a:off x="4079597" y="1580598"/>
            <a:ext cx="513146" cy="55742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E5311-A8F8-4E3F-9315-783D46F7C3F5}"/>
              </a:ext>
            </a:extLst>
          </p:cNvPr>
          <p:cNvCxnSpPr>
            <a:cxnSpLocks/>
          </p:cNvCxnSpPr>
          <p:nvPr/>
        </p:nvCxnSpPr>
        <p:spPr>
          <a:xfrm flipV="1">
            <a:off x="4610294" y="2619583"/>
            <a:ext cx="0" cy="8301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44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 </a:t>
            </a:r>
            <a:r>
              <a:rPr lang="en-US" altLang="ko-KR" dirty="0" err="1"/>
              <a:t>lg</a:t>
            </a:r>
            <a:r>
              <a:rPr lang="en-US" altLang="ko-KR" dirty="0"/>
              <a:t> n) : Line Sweeping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336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Sweeping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224706" y="857785"/>
            <a:ext cx="4275632" cy="571385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X</a:t>
            </a:r>
            <a:r>
              <a:rPr lang="ko-KR" altLang="en-US" dirty="0"/>
              <a:t>축으로 정렬을 한 뒤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앞에서부터 </a:t>
            </a:r>
            <a:r>
              <a:rPr lang="en-US" altLang="ko-KR" dirty="0"/>
              <a:t>1</a:t>
            </a:r>
            <a:r>
              <a:rPr lang="ko-KR" altLang="en-US" dirty="0"/>
              <a:t>개씩 보는 방식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i-1</a:t>
            </a:r>
            <a:r>
              <a:rPr lang="ko-KR" altLang="en-US" dirty="0"/>
              <a:t>번째 까지의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가장 가까운 두 점 사이의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거리를 </a:t>
            </a:r>
            <a:r>
              <a:rPr lang="en-US" altLang="ko-KR" dirty="0"/>
              <a:t>d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그러면 </a:t>
            </a:r>
            <a:r>
              <a:rPr lang="en-US" altLang="ko-KR" dirty="0"/>
              <a:t>i</a:t>
            </a:r>
            <a:r>
              <a:rPr lang="ko-KR" altLang="en-US" dirty="0"/>
              <a:t>번째 점에 대해서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X</a:t>
            </a:r>
            <a:r>
              <a:rPr lang="ko-KR" altLang="en-US" dirty="0"/>
              <a:t>축 차이가 </a:t>
            </a:r>
            <a:r>
              <a:rPr lang="en-US" altLang="ko-KR" dirty="0"/>
              <a:t>d</a:t>
            </a:r>
            <a:r>
              <a:rPr lang="ko-KR" altLang="en-US" dirty="0"/>
              <a:t>이내인 것만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생각하면 된다</a:t>
            </a:r>
            <a:r>
              <a:rPr lang="en-US" altLang="ko-KR" dirty="0"/>
              <a:t>.</a:t>
            </a:r>
          </a:p>
        </p:txBody>
      </p:sp>
      <p:sp>
        <p:nvSpPr>
          <p:cNvPr id="20" name="타원 19"/>
          <p:cNvSpPr/>
          <p:nvPr/>
        </p:nvSpPr>
        <p:spPr>
          <a:xfrm>
            <a:off x="4424414" y="511361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38578" y="269282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97678" y="1042800"/>
            <a:ext cx="137706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4100376" y="3689705"/>
            <a:ext cx="1691243" cy="854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1003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1"/>
          <p:cNvSpPr txBox="1">
            <a:spLocks/>
          </p:cNvSpPr>
          <p:nvPr/>
        </p:nvSpPr>
        <p:spPr>
          <a:xfrm>
            <a:off x="4647718" y="2957640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sp>
        <p:nvSpPr>
          <p:cNvPr id="19" name="타원 18"/>
          <p:cNvSpPr/>
          <p:nvPr/>
        </p:nvSpPr>
        <p:spPr>
          <a:xfrm>
            <a:off x="5751442" y="348316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122857" y="19263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50197" y="528971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41248" y="237492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55723" y="370527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95246" y="410568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10820" y="8577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33566" y="555482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03135" y="604910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769758" y="3060992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90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Sweeping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224706" y="857785"/>
            <a:ext cx="4275632" cy="571385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X</a:t>
            </a:r>
            <a:r>
              <a:rPr lang="ko-KR" altLang="en-US" dirty="0"/>
              <a:t>축으로 정렬을 한 뒤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앞에서부터 </a:t>
            </a:r>
            <a:r>
              <a:rPr lang="en-US" altLang="ko-KR" dirty="0"/>
              <a:t>1</a:t>
            </a:r>
            <a:r>
              <a:rPr lang="ko-KR" altLang="en-US" dirty="0"/>
              <a:t>개씩 보는 방식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i-1</a:t>
            </a:r>
            <a:r>
              <a:rPr lang="ko-KR" altLang="en-US" dirty="0"/>
              <a:t>번째 까지의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가장 가까운 두 점 사이의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거리를 </a:t>
            </a:r>
            <a:r>
              <a:rPr lang="en-US" altLang="ko-KR" dirty="0"/>
              <a:t>d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그러면 </a:t>
            </a:r>
            <a:r>
              <a:rPr lang="en-US" altLang="ko-KR" dirty="0"/>
              <a:t>i</a:t>
            </a:r>
            <a:r>
              <a:rPr lang="ko-KR" altLang="en-US" dirty="0"/>
              <a:t>번째 점에 대해서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X</a:t>
            </a:r>
            <a:r>
              <a:rPr lang="ko-KR" altLang="en-US" dirty="0"/>
              <a:t>축 차이가 </a:t>
            </a:r>
            <a:r>
              <a:rPr lang="en-US" altLang="ko-KR" dirty="0"/>
              <a:t>d</a:t>
            </a:r>
            <a:r>
              <a:rPr lang="ko-KR" altLang="en-US" dirty="0"/>
              <a:t>이내인 것만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생각하면 된다</a:t>
            </a:r>
            <a:r>
              <a:rPr lang="en-US" altLang="ko-KR" dirty="0"/>
              <a:t>.</a:t>
            </a:r>
          </a:p>
        </p:txBody>
      </p:sp>
      <p:sp>
        <p:nvSpPr>
          <p:cNvPr id="20" name="타원 19"/>
          <p:cNvSpPr/>
          <p:nvPr/>
        </p:nvSpPr>
        <p:spPr>
          <a:xfrm>
            <a:off x="4424414" y="511361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38578" y="269282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97678" y="1042800"/>
            <a:ext cx="137706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4100376" y="3689705"/>
            <a:ext cx="1691243" cy="854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1003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1"/>
          <p:cNvSpPr txBox="1">
            <a:spLocks/>
          </p:cNvSpPr>
          <p:nvPr/>
        </p:nvSpPr>
        <p:spPr>
          <a:xfrm>
            <a:off x="4647718" y="2957640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sp>
        <p:nvSpPr>
          <p:cNvPr id="19" name="타원 18"/>
          <p:cNvSpPr/>
          <p:nvPr/>
        </p:nvSpPr>
        <p:spPr>
          <a:xfrm>
            <a:off x="5751442" y="348316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122857" y="1926343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50197" y="5289711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41248" y="2374921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55723" y="3705276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95246" y="4105681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10820" y="85778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33566" y="5554825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03135" y="604910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769758" y="3060992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077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 flipV="1">
            <a:off x="4133317" y="5445932"/>
            <a:ext cx="1691243" cy="854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124373" y="2002601"/>
            <a:ext cx="1691243" cy="854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Sweeping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224706" y="857785"/>
            <a:ext cx="4275632" cy="571385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전 방법과 비슷하게 생각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I</a:t>
            </a:r>
            <a:r>
              <a:rPr lang="ko-KR" altLang="en-US" dirty="0"/>
              <a:t>번째 점과 </a:t>
            </a:r>
            <a:r>
              <a:rPr lang="en-US" altLang="ko-KR" dirty="0"/>
              <a:t>d </a:t>
            </a:r>
            <a:r>
              <a:rPr lang="ko-KR" altLang="en-US" dirty="0"/>
              <a:t>이내로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가까운</a:t>
            </a:r>
            <a:r>
              <a:rPr lang="en-US" altLang="ko-KR" dirty="0"/>
              <a:t> </a:t>
            </a:r>
            <a:r>
              <a:rPr lang="ko-KR" altLang="en-US" dirty="0"/>
              <a:t>점은 많아야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21" name="타원 20"/>
          <p:cNvSpPr/>
          <p:nvPr/>
        </p:nvSpPr>
        <p:spPr>
          <a:xfrm>
            <a:off x="5038578" y="269282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97678" y="1042800"/>
            <a:ext cx="137706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4100376" y="3689705"/>
            <a:ext cx="1691243" cy="854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1003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1"/>
          <p:cNvSpPr txBox="1">
            <a:spLocks/>
          </p:cNvSpPr>
          <p:nvPr/>
        </p:nvSpPr>
        <p:spPr>
          <a:xfrm>
            <a:off x="4647718" y="2957640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sp>
        <p:nvSpPr>
          <p:cNvPr id="19" name="타원 18"/>
          <p:cNvSpPr/>
          <p:nvPr/>
        </p:nvSpPr>
        <p:spPr>
          <a:xfrm>
            <a:off x="5751442" y="348316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746009" y="52308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85287" y="52308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885287" y="350689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885287" y="179658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41204" y="179658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574330" y="635654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870729" y="552830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133317" y="11802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372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Sweeping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229881"/>
            <a:ext cx="10890738" cy="5341753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Set</a:t>
            </a:r>
            <a:r>
              <a:rPr lang="ko-KR" altLang="en-US" dirty="0"/>
              <a:t>을 이용하여 </a:t>
            </a:r>
            <a:r>
              <a:rPr lang="en-US" altLang="ko-KR" dirty="0"/>
              <a:t>X</a:t>
            </a:r>
            <a:r>
              <a:rPr lang="ko-KR" altLang="en-US" dirty="0"/>
              <a:t>축 사이의 거리가 </a:t>
            </a:r>
            <a:r>
              <a:rPr lang="en-US" altLang="ko-KR" dirty="0"/>
              <a:t>d </a:t>
            </a:r>
            <a:r>
              <a:rPr lang="ko-KR" altLang="en-US" dirty="0"/>
              <a:t>이내는 점들을 보관하고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lower_bound</a:t>
            </a:r>
            <a:r>
              <a:rPr lang="ko-KR" altLang="en-US" dirty="0"/>
              <a:t>와 </a:t>
            </a:r>
            <a:r>
              <a:rPr lang="en-US" altLang="ko-KR" dirty="0" err="1"/>
              <a:t>upper_bound</a:t>
            </a:r>
            <a:r>
              <a:rPr lang="en-US" altLang="ko-KR" dirty="0"/>
              <a:t> </a:t>
            </a:r>
            <a:r>
              <a:rPr lang="ko-KR" altLang="en-US" dirty="0"/>
              <a:t>함수를 이용하여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개인 후보들을 확인할 수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O(n </a:t>
            </a:r>
            <a:r>
              <a:rPr lang="en-US" altLang="ko-KR" dirty="0" err="1"/>
              <a:t>lg</a:t>
            </a:r>
            <a:r>
              <a:rPr lang="en-US" altLang="ko-KR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629241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https://en.wikipedia.org/wiki/Closest_pair_of_points_problem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https://www.acmicpc.net/blog/view/25</a:t>
            </a:r>
          </a:p>
        </p:txBody>
      </p:sp>
    </p:spTree>
    <p:extLst>
      <p:ext uri="{BB962C8B-B14F-4D97-AF65-F5344CB8AC3E}">
        <p14:creationId xmlns:p14="http://schemas.microsoft.com/office/powerpoint/2010/main" val="271184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 &lt;= i, j &lt;= N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i != j)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에 대해서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직접 거리를 구해서 최솟값을 찾아준다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28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 </a:t>
            </a:r>
            <a:r>
              <a:rPr lang="en-US" altLang="ko-KR" dirty="0" err="1"/>
              <a:t>lg</a:t>
            </a:r>
            <a:r>
              <a:rPr lang="en-US" altLang="ko-KR" dirty="0"/>
              <a:t> n) : </a:t>
            </a:r>
            <a:r>
              <a:rPr lang="ko-KR" altLang="en-US" dirty="0"/>
              <a:t>분할 정복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54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5895987"/>
            <a:ext cx="10890738" cy="67564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X</a:t>
            </a:r>
            <a:r>
              <a:rPr lang="ko-KR" altLang="en-US" dirty="0"/>
              <a:t>축으로 정렬을 한 뒤</a:t>
            </a:r>
            <a:r>
              <a:rPr lang="en-US" altLang="ko-KR" dirty="0"/>
              <a:t>, </a:t>
            </a:r>
            <a:r>
              <a:rPr lang="ko-KR" altLang="en-US" dirty="0"/>
              <a:t>왼쪽과 오른쪽을 절반으로 나눈다</a:t>
            </a:r>
            <a:r>
              <a:rPr lang="en-US" altLang="ko-KR" dirty="0"/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1806229" y="207779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1460" y="382453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168320" y="140215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71860" y="409739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656044" y="154726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26034" y="4433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70198" y="2505800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918598" y="381603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69374" y="307117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8083" y="4730160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41123" y="153535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710663" y="285608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38578" y="269282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91619" y="342302"/>
            <a:ext cx="350359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315124" y="4858555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58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5895987"/>
            <a:ext cx="10890738" cy="67564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각각에 대해서 재귀적으로 가장 가까운 두 점의 거리를 구한다</a:t>
            </a:r>
            <a:r>
              <a:rPr lang="en-US" altLang="ko-KR" dirty="0"/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1806229" y="207779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1460" y="382453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168320" y="140215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71860" y="409739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656044" y="154726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26034" y="4433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70198" y="2505800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918598" y="381603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69374" y="307117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8083" y="4730160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41123" y="153535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710663" y="285608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38578" y="269282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91619" y="342302"/>
            <a:ext cx="350359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315124" y="4858555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78300" y="973914"/>
            <a:ext cx="4794738" cy="481226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278603" y="880130"/>
            <a:ext cx="4794738" cy="481226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129436" y="1216255"/>
            <a:ext cx="1415311" cy="1068374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6600" dirty="0"/>
              <a:t>DL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0395451" y="1229882"/>
            <a:ext cx="1415311" cy="1068374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6600" dirty="0"/>
              <a:t>DR</a:t>
            </a:r>
          </a:p>
        </p:txBody>
      </p:sp>
    </p:spTree>
    <p:extLst>
      <p:ext uri="{BB962C8B-B14F-4D97-AF65-F5344CB8AC3E}">
        <p14:creationId xmlns:p14="http://schemas.microsoft.com/office/powerpoint/2010/main" val="185978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5895987"/>
            <a:ext cx="10890738" cy="93637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여기서 전체의 가장 가까운 두 점 사이의 거리를 구하기 위해서는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두 그룹 사이의 최소 거리 또한 생각해 주어야 한다</a:t>
            </a:r>
            <a:r>
              <a:rPr lang="en-US" altLang="ko-KR" dirty="0"/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1806229" y="2077799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1460" y="3824538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168320" y="140215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71860" y="409739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656044" y="1547261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26034" y="443304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70198" y="2505800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918598" y="381603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69374" y="307117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8083" y="4730160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41123" y="1535353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710663" y="2856085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38578" y="269282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15124" y="4858555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78300" y="973914"/>
            <a:ext cx="4794738" cy="481226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278603" y="880130"/>
            <a:ext cx="4794738" cy="481226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129436" y="1216255"/>
            <a:ext cx="1415311" cy="1068374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6600" dirty="0"/>
              <a:t>DL</a:t>
            </a:r>
          </a:p>
        </p:txBody>
      </p:sp>
      <p:sp>
        <p:nvSpPr>
          <p:cNvPr id="31" name="내용 개체 틀 1"/>
          <p:cNvSpPr txBox="1">
            <a:spLocks/>
          </p:cNvSpPr>
          <p:nvPr/>
        </p:nvSpPr>
        <p:spPr>
          <a:xfrm>
            <a:off x="10395451" y="1229882"/>
            <a:ext cx="1415311" cy="1068374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6600" dirty="0"/>
              <a:t>DR</a:t>
            </a:r>
          </a:p>
        </p:txBody>
      </p:sp>
      <p:cxnSp>
        <p:nvCxnSpPr>
          <p:cNvPr id="7" name="직선 연결선 6"/>
          <p:cNvCxnSpPr>
            <a:stCxn id="16" idx="6"/>
            <a:endCxn id="10" idx="2"/>
          </p:cNvCxnSpPr>
          <p:nvPr/>
        </p:nvCxnSpPr>
        <p:spPr>
          <a:xfrm>
            <a:off x="3371301" y="1750442"/>
            <a:ext cx="4284743" cy="1190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8" idx="6"/>
            <a:endCxn id="14" idx="2"/>
          </p:cNvCxnSpPr>
          <p:nvPr/>
        </p:nvCxnSpPr>
        <p:spPr>
          <a:xfrm>
            <a:off x="5468756" y="2907915"/>
            <a:ext cx="1100618" cy="378348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6"/>
            <a:endCxn id="27" idx="2"/>
          </p:cNvCxnSpPr>
          <p:nvPr/>
        </p:nvCxnSpPr>
        <p:spPr>
          <a:xfrm>
            <a:off x="4668261" y="4945249"/>
            <a:ext cx="2646863" cy="11927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6"/>
            <a:endCxn id="17" idx="2"/>
          </p:cNvCxnSpPr>
          <p:nvPr/>
        </p:nvCxnSpPr>
        <p:spPr>
          <a:xfrm flipV="1">
            <a:off x="1591638" y="3071174"/>
            <a:ext cx="7119025" cy="968453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5" idx="6"/>
            <a:endCxn id="8" idx="3"/>
          </p:cNvCxnSpPr>
          <p:nvPr/>
        </p:nvCxnSpPr>
        <p:spPr>
          <a:xfrm flipV="1">
            <a:off x="2236407" y="1769331"/>
            <a:ext cx="6994911" cy="52355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1" idx="6"/>
            <a:endCxn id="9" idx="2"/>
          </p:cNvCxnSpPr>
          <p:nvPr/>
        </p:nvCxnSpPr>
        <p:spPr>
          <a:xfrm flipV="1">
            <a:off x="3156212" y="4312485"/>
            <a:ext cx="5015648" cy="33564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3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</a:t>
            </a:r>
          </a:p>
        </p:txBody>
      </p:sp>
      <p:sp>
        <p:nvSpPr>
          <p:cNvPr id="5" name="타원 4"/>
          <p:cNvSpPr/>
          <p:nvPr/>
        </p:nvSpPr>
        <p:spPr>
          <a:xfrm>
            <a:off x="1806229" y="2077799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61460" y="3824538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168320" y="1402151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71860" y="4097396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656044" y="1547261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26034" y="4433043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70198" y="2505800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918598" y="3816033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69374" y="3071174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8083" y="4730160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41123" y="1535353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710663" y="2856085"/>
            <a:ext cx="430178" cy="4301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38578" y="2692826"/>
            <a:ext cx="430178" cy="4301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15124" y="4858555"/>
            <a:ext cx="430178" cy="41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579812" y="44775"/>
            <a:ext cx="503482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 = min(DL, DR)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791619" y="1229882"/>
            <a:ext cx="350359" cy="4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100376" y="3689705"/>
            <a:ext cx="1691243" cy="854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042086" y="3689705"/>
            <a:ext cx="1691243" cy="854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100376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7745302" y="1229882"/>
            <a:ext cx="0" cy="4819227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내용 개체 틀 1"/>
          <p:cNvSpPr txBox="1">
            <a:spLocks/>
          </p:cNvSpPr>
          <p:nvPr/>
        </p:nvSpPr>
        <p:spPr>
          <a:xfrm>
            <a:off x="4647718" y="2957640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  <p:sp>
        <p:nvSpPr>
          <p:cNvPr id="43" name="내용 개체 틀 1"/>
          <p:cNvSpPr txBox="1">
            <a:spLocks/>
          </p:cNvSpPr>
          <p:nvPr/>
        </p:nvSpPr>
        <p:spPr>
          <a:xfrm>
            <a:off x="6537369" y="3574650"/>
            <a:ext cx="710834" cy="858393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5000186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1128</TotalTime>
  <Words>594</Words>
  <Application>Microsoft Office PowerPoint</Application>
  <PresentationFormat>와이드스크린</PresentationFormat>
  <Paragraphs>176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Wingdings</vt:lpstr>
      <vt:lpstr>Tahoma</vt:lpstr>
      <vt:lpstr>Yoon 윤고딕 550_TT</vt:lpstr>
      <vt:lpstr>D2Coding</vt:lpstr>
      <vt:lpstr>상승</vt:lpstr>
      <vt:lpstr>가장 가까운 두 점</vt:lpstr>
      <vt:lpstr>목차</vt:lpstr>
      <vt:lpstr>O(n^2)</vt:lpstr>
      <vt:lpstr>O(n^2)</vt:lpstr>
      <vt:lpstr>O(n lg n) : 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분할 정복</vt:lpstr>
      <vt:lpstr>O(n lg n) : Line Sweeping</vt:lpstr>
      <vt:lpstr>Line Sweeping</vt:lpstr>
      <vt:lpstr>Line Sweeping</vt:lpstr>
      <vt:lpstr>Line Sweeping</vt:lpstr>
      <vt:lpstr>Line Sweeping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44</cp:revision>
  <dcterms:created xsi:type="dcterms:W3CDTF">2016-10-19T22:43:44Z</dcterms:created>
  <dcterms:modified xsi:type="dcterms:W3CDTF">2019-09-20T10:51:07Z</dcterms:modified>
</cp:coreProperties>
</file>