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941" r:id="rId1"/>
  </p:sldMasterIdLst>
  <p:notesMasterIdLst>
    <p:notesMasterId r:id="rId47"/>
  </p:notesMasterIdLst>
  <p:sldIdLst>
    <p:sldId id="256" r:id="rId2"/>
    <p:sldId id="263" r:id="rId3"/>
    <p:sldId id="460" r:id="rId4"/>
    <p:sldId id="352" r:id="rId5"/>
    <p:sldId id="461" r:id="rId6"/>
    <p:sldId id="462" r:id="rId7"/>
    <p:sldId id="468" r:id="rId8"/>
    <p:sldId id="463" r:id="rId9"/>
    <p:sldId id="464" r:id="rId10"/>
    <p:sldId id="469" r:id="rId11"/>
    <p:sldId id="470" r:id="rId12"/>
    <p:sldId id="471" r:id="rId13"/>
    <p:sldId id="472" r:id="rId14"/>
    <p:sldId id="473" r:id="rId15"/>
    <p:sldId id="465" r:id="rId16"/>
    <p:sldId id="466" r:id="rId17"/>
    <p:sldId id="467" r:id="rId18"/>
    <p:sldId id="474" r:id="rId19"/>
    <p:sldId id="266" r:id="rId20"/>
    <p:sldId id="395" r:id="rId21"/>
    <p:sldId id="475" r:id="rId22"/>
    <p:sldId id="477" r:id="rId23"/>
    <p:sldId id="476" r:id="rId24"/>
    <p:sldId id="478" r:id="rId25"/>
    <p:sldId id="480" r:id="rId26"/>
    <p:sldId id="479" r:id="rId27"/>
    <p:sldId id="398" r:id="rId28"/>
    <p:sldId id="482" r:id="rId29"/>
    <p:sldId id="483" r:id="rId30"/>
    <p:sldId id="484" r:id="rId31"/>
    <p:sldId id="485" r:id="rId32"/>
    <p:sldId id="486" r:id="rId33"/>
    <p:sldId id="487" r:id="rId34"/>
    <p:sldId id="488" r:id="rId35"/>
    <p:sldId id="489" r:id="rId36"/>
    <p:sldId id="490" r:id="rId37"/>
    <p:sldId id="491" r:id="rId38"/>
    <p:sldId id="492" r:id="rId39"/>
    <p:sldId id="493" r:id="rId40"/>
    <p:sldId id="494" r:id="rId41"/>
    <p:sldId id="495" r:id="rId42"/>
    <p:sldId id="496" r:id="rId43"/>
    <p:sldId id="497" r:id="rId44"/>
    <p:sldId id="498" r:id="rId45"/>
    <p:sldId id="499" r:id="rId46"/>
  </p:sldIdLst>
  <p:sldSz cx="12192000" cy="6858000"/>
  <p:notesSz cx="6858000" cy="9144000"/>
  <p:embeddedFontLst>
    <p:embeddedFont>
      <p:font typeface="D2Coding" panose="020B0600000101010101" charset="-127"/>
      <p:regular r:id="rId48"/>
      <p:bold r:id="rId49"/>
    </p:embeddedFont>
    <p:embeddedFont>
      <p:font typeface="Yoon 윤고딕 550_TT" panose="020B0600000101010101" charset="-127"/>
      <p:regular r:id="rId50"/>
    </p:embeddedFont>
    <p:embeddedFont>
      <p:font typeface="Tahoma" panose="020B0604030504040204" pitchFamily="34" charset="0"/>
      <p:regular r:id="rId51"/>
      <p:bold r:id="rId52"/>
    </p:embeddedFont>
    <p:embeddedFont>
      <p:font typeface="맑은 고딕" panose="020B0503020000020004" pitchFamily="50" charset="-127"/>
      <p:regular r:id="rId53"/>
      <p:bold r:id="rId5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F2D7B-97EE-4DCE-B2C1-CB850AC1609A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7F0D1-3137-4AD6-AA66-817185801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5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9029" y="0"/>
            <a:ext cx="12221029" cy="6943724"/>
            <a:chOff x="-21772" y="0"/>
            <a:chExt cx="9165772" cy="6943724"/>
          </a:xfrm>
        </p:grpSpPr>
        <p:sp>
          <p:nvSpPr>
            <p:cNvPr id="8" name="Freeform 17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ah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9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6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12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2" name="Freeform 30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</p:sp>
        <p:sp>
          <p:nvSpPr>
            <p:cNvPr id="13" name="Freeform 11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ah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4" name="Freeform 5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ah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5" name="Freeform 23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386585"/>
            <a:ext cx="10363200" cy="957706"/>
          </a:xfrm>
        </p:spPr>
        <p:txBody>
          <a:bodyPr/>
          <a:lstStyle>
            <a:lvl1pPr algn="ctr">
              <a:defRPr sz="4800" b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357562"/>
            <a:ext cx="8534400" cy="571504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5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673600" y="-50800"/>
            <a:ext cx="7535333" cy="6908800"/>
            <a:chOff x="3505200" y="-50800"/>
            <a:chExt cx="5651500" cy="6908800"/>
          </a:xfrm>
        </p:grpSpPr>
        <p:sp>
          <p:nvSpPr>
            <p:cNvPr id="7" name="Freeform 29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8" name="Freeform 39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4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ah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200" y="2357431"/>
            <a:ext cx="11531600" cy="1470025"/>
          </a:xfrm>
        </p:spPr>
        <p:txBody>
          <a:bodyPr/>
          <a:lstStyle>
            <a:lvl1pPr>
              <a:defRPr sz="5400" b="0"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4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20" y="500042"/>
            <a:ext cx="9048813" cy="1143000"/>
          </a:xfrm>
        </p:spPr>
        <p:txBody>
          <a:bodyPr/>
          <a:lstStyle>
            <a:lvl1pPr algn="l">
              <a:defRPr sz="400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824236" y="2214564"/>
            <a:ext cx="6125633" cy="3228975"/>
          </a:xfrm>
        </p:spPr>
        <p:txBody>
          <a:bodyPr/>
          <a:lstStyle>
            <a:lvl1pPr>
              <a:lnSpc>
                <a:spcPct val="150000"/>
              </a:lnSpc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첫째 목차</a:t>
            </a:r>
          </a:p>
          <a:p>
            <a:pPr lvl="0"/>
            <a:r>
              <a:rPr lang="ko-KR" altLang="en-US" dirty="0"/>
              <a:t>둘째 목차</a:t>
            </a:r>
          </a:p>
          <a:p>
            <a:pPr lvl="0"/>
            <a:r>
              <a:rPr lang="ko-KR" altLang="en-US" dirty="0"/>
              <a:t>셋째 목차</a:t>
            </a:r>
          </a:p>
          <a:p>
            <a:pPr lvl="0"/>
            <a:r>
              <a:rPr lang="ko-KR" altLang="en-US" dirty="0"/>
              <a:t>넷째 목차</a:t>
            </a:r>
          </a:p>
          <a:p>
            <a:pPr lvl="0"/>
            <a:r>
              <a:rPr lang="ko-KR" altLang="en-US" dirty="0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1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906027" y="571481"/>
            <a:ext cx="1676372" cy="5554683"/>
          </a:xfrm>
        </p:spPr>
        <p:txBody>
          <a:bodyPr vert="eaVert"/>
          <a:lstStyle>
            <a:lvl1pPr algn="ctr">
              <a:defRPr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571481"/>
            <a:ext cx="9010675" cy="555468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5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>
            <a:lvl1pPr>
              <a:defRPr sz="360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2pPr>
            <a:lvl3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3pPr>
            <a:lvl4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4pPr>
            <a:lvl5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6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0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2570" y="0"/>
            <a:ext cx="6790339" cy="6943724"/>
            <a:chOff x="-16927" y="0"/>
            <a:chExt cx="5092754" cy="6943724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12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9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23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2571734"/>
            <a:ext cx="10363200" cy="1071581"/>
          </a:xfrm>
        </p:spPr>
        <p:txBody>
          <a:bodyPr anchor="t"/>
          <a:lstStyle>
            <a:lvl1pPr algn="r">
              <a:defRPr sz="4800" b="0" cap="none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035630"/>
            <a:ext cx="10363200" cy="536104"/>
          </a:xfrm>
        </p:spPr>
        <p:txBody>
          <a:bodyPr anchor="b"/>
          <a:lstStyle>
            <a:lvl1pPr marL="0" indent="0" algn="r">
              <a:buNone/>
              <a:defRPr sz="2000" cap="none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52464" y="3786191"/>
            <a:ext cx="2844800" cy="365125"/>
          </a:xfrm>
        </p:spPr>
        <p:txBody>
          <a:bodyPr/>
          <a:lstStyle>
            <a:lvl1pPr>
              <a:defRPr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3786191"/>
            <a:ext cx="3860800" cy="365125"/>
          </a:xfrm>
        </p:spPr>
        <p:txBody>
          <a:bodyPr/>
          <a:lstStyle>
            <a:lvl1pPr>
              <a:defRPr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77267" y="3786191"/>
            <a:ext cx="2844800" cy="365125"/>
          </a:xfrm>
        </p:spPr>
        <p:txBody>
          <a:bodyPr/>
          <a:lstStyle>
            <a:lvl1pPr>
              <a:defRPr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3"/>
          <p:cNvSpPr>
            <a:spLocks noGrp="1"/>
          </p:cNvSpPr>
          <p:nvPr>
            <p:ph sz="half" idx="13"/>
          </p:nvPr>
        </p:nvSpPr>
        <p:spPr>
          <a:xfrm>
            <a:off x="609600" y="1395664"/>
            <a:ext cx="5384800" cy="4730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395664"/>
            <a:ext cx="5384800" cy="4730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1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5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500174"/>
            <a:ext cx="10972800" cy="466808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sz="quarter" idx="13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quarter" idx="14"/>
          </p:nvPr>
        </p:nvSpPr>
        <p:spPr>
          <a:xfrm>
            <a:off x="609600" y="3915075"/>
            <a:ext cx="53848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sz="quarter" idx="15"/>
          </p:nvPr>
        </p:nvSpPr>
        <p:spPr>
          <a:xfrm>
            <a:off x="6197600" y="3915075"/>
            <a:ext cx="53848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9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"/>
          <p:cNvGrpSpPr/>
          <p:nvPr/>
        </p:nvGrpSpPr>
        <p:grpSpPr>
          <a:xfrm>
            <a:off x="-12699" y="1"/>
            <a:ext cx="4579940" cy="3429000"/>
            <a:chOff x="-9525" y="1"/>
            <a:chExt cx="3434955" cy="3429000"/>
          </a:xfrm>
        </p:grpSpPr>
        <p:sp>
          <p:nvSpPr>
            <p:cNvPr id="21" name="Freeform 6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  <p:sp>
          <p:nvSpPr>
            <p:cNvPr id="12" name="Freeform 6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  <p:sp>
          <p:nvSpPr>
            <p:cNvPr id="13" name="Freeform 12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</p:sp>
      </p:grpSp>
      <p:grpSp>
        <p:nvGrpSpPr>
          <p:cNvPr id="9" name="그룹 22"/>
          <p:cNvGrpSpPr/>
          <p:nvPr/>
        </p:nvGrpSpPr>
        <p:grpSpPr>
          <a:xfrm>
            <a:off x="7619125" y="3429000"/>
            <a:ext cx="4572875" cy="3429000"/>
            <a:chOff x="5714344" y="3429000"/>
            <a:chExt cx="3429656" cy="3429000"/>
          </a:xfrm>
        </p:grpSpPr>
        <p:grpSp>
          <p:nvGrpSpPr>
            <p:cNvPr id="10" name="그룹 18"/>
            <p:cNvGrpSpPr/>
            <p:nvPr/>
          </p:nvGrpSpPr>
          <p:grpSpPr>
            <a:xfrm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Freeform 6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</p:sp>
          <p:sp>
            <p:nvSpPr>
              <p:cNvPr id="18" name="Freeform 12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ah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</p:sp>
        </p:grpSp>
        <p:sp>
          <p:nvSpPr>
            <p:cNvPr id="22" name="Freeform 6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8400" y="760076"/>
            <a:ext cx="7315200" cy="566738"/>
          </a:xfrm>
        </p:spPr>
        <p:txBody>
          <a:bodyPr anchor="b"/>
          <a:lstStyle>
            <a:lvl1pPr algn="l">
              <a:defRPr sz="24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438400" y="1357298"/>
            <a:ext cx="7315200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8400" y="5164150"/>
            <a:ext cx="7315200" cy="8048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6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6"/>
          <p:cNvGrpSpPr/>
          <p:nvPr/>
        </p:nvGrpSpPr>
        <p:grpSpPr>
          <a:xfrm>
            <a:off x="8128000" y="2"/>
            <a:ext cx="4064000" cy="3733800"/>
            <a:chOff x="6096000" y="2"/>
            <a:chExt cx="3048000" cy="3733800"/>
          </a:xfrm>
        </p:grpSpPr>
        <p:sp>
          <p:nvSpPr>
            <p:cNvPr id="20" name="Freeform 6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</p:sp>
        <p:sp>
          <p:nvSpPr>
            <p:cNvPr id="21" name="Freeform 6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3" name="Freeform 12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</p:grpSp>
      <p:grpSp>
        <p:nvGrpSpPr>
          <p:cNvPr id="8" name="그룹 25"/>
          <p:cNvGrpSpPr/>
          <p:nvPr/>
        </p:nvGrpSpPr>
        <p:grpSpPr>
          <a:xfrm>
            <a:off x="0" y="4191000"/>
            <a:ext cx="4572000" cy="2667000"/>
            <a:chOff x="0" y="4191000"/>
            <a:chExt cx="3429000" cy="2667000"/>
          </a:xfrm>
        </p:grpSpPr>
        <p:sp>
          <p:nvSpPr>
            <p:cNvPr id="24" name="Freeform 6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5" name="Freeform 6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357298"/>
            <a:ext cx="10972800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4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3600" b="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318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Yoon 윤고딕 550_TT"/>
        <a:buChar char="-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339516"/>
            <a:ext cx="10363200" cy="2558716"/>
          </a:xfrm>
        </p:spPr>
        <p:txBody>
          <a:bodyPr/>
          <a:lstStyle/>
          <a:p>
            <a:r>
              <a:rPr lang="en-US" altLang="ko-KR" dirty="0"/>
              <a:t>Indexed Tree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544678"/>
            <a:ext cx="8534400" cy="571504"/>
          </a:xfrm>
        </p:spPr>
        <p:txBody>
          <a:bodyPr/>
          <a:lstStyle/>
          <a:p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25165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 Indexed Tree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737580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79228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79228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79228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363056"/>
            <a:ext cx="595386" cy="52827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363056"/>
            <a:ext cx="550974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363056"/>
            <a:ext cx="486730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363056"/>
            <a:ext cx="651051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633697"/>
            <a:ext cx="283634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633697"/>
            <a:ext cx="288446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4608554"/>
            <a:ext cx="1049866" cy="104986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688403"/>
            <a:ext cx="283026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688403"/>
            <a:ext cx="347569" cy="91880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688403"/>
            <a:ext cx="294557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688403"/>
            <a:ext cx="277523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688403"/>
            <a:ext cx="285370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688403"/>
            <a:ext cx="345225" cy="91880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497698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497697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516175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497697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170359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178001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5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5382575"/>
            <a:ext cx="944005" cy="34445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3868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 Indexed Tree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737580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792286"/>
            <a:ext cx="1049866" cy="104986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79228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79228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363056"/>
            <a:ext cx="595386" cy="52827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363056"/>
            <a:ext cx="550974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363056"/>
            <a:ext cx="486730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363056"/>
            <a:ext cx="651051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633697"/>
            <a:ext cx="283634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633697"/>
            <a:ext cx="288446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4608554"/>
            <a:ext cx="1049866" cy="104986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688403"/>
            <a:ext cx="283026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688403"/>
            <a:ext cx="347569" cy="91880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688403"/>
            <a:ext cx="294557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688403"/>
            <a:ext cx="277523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688403"/>
            <a:ext cx="285370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688403"/>
            <a:ext cx="345225" cy="91880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497698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497697"/>
            <a:ext cx="2364314" cy="34445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516175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497697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170359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178001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5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5382575"/>
            <a:ext cx="944005" cy="34445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3776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 Indexed Tree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466939"/>
            <a:ext cx="1049866" cy="104986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20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737580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792286"/>
            <a:ext cx="1049866" cy="104986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79228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79228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363056"/>
            <a:ext cx="595386" cy="52827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363056"/>
            <a:ext cx="550974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363056"/>
            <a:ext cx="486730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363056"/>
            <a:ext cx="651051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633697"/>
            <a:ext cx="283634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633697"/>
            <a:ext cx="288446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4608554"/>
            <a:ext cx="1049866" cy="104986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688403"/>
            <a:ext cx="283026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688403"/>
            <a:ext cx="347569" cy="91880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688403"/>
            <a:ext cx="294557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688403"/>
            <a:ext cx="277523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688403"/>
            <a:ext cx="285370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688403"/>
            <a:ext cx="345225" cy="91880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497698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497697"/>
            <a:ext cx="2364314" cy="34445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516175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497697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170359"/>
            <a:ext cx="5080744" cy="34445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7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178001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5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5382575"/>
            <a:ext cx="944005" cy="34445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429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 Indexed Tree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466939"/>
            <a:ext cx="1049866" cy="104986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20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737580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792286"/>
            <a:ext cx="1049866" cy="104986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79228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79228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363056"/>
            <a:ext cx="595386" cy="52827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363056"/>
            <a:ext cx="550974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363056"/>
            <a:ext cx="486730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363056"/>
            <a:ext cx="651051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633697"/>
            <a:ext cx="283634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633697"/>
            <a:ext cx="288446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4608554"/>
            <a:ext cx="1049866" cy="104986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688403"/>
            <a:ext cx="283026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688403"/>
            <a:ext cx="347569" cy="91880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688403"/>
            <a:ext cx="294557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688403"/>
            <a:ext cx="277523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688403"/>
            <a:ext cx="285370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688403"/>
            <a:ext cx="345225" cy="91880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497698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497697"/>
            <a:ext cx="2364314" cy="34445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516175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497697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170359"/>
            <a:ext cx="5080744" cy="34445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7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178001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7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5382575"/>
            <a:ext cx="944005" cy="34445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6215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 Indexed Tree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466939"/>
            <a:ext cx="1049866" cy="104986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20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737580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792286"/>
            <a:ext cx="1049866" cy="104986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79228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79228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363056"/>
            <a:ext cx="595386" cy="52827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363056"/>
            <a:ext cx="550974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363056"/>
            <a:ext cx="486730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363056"/>
            <a:ext cx="651051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633697"/>
            <a:ext cx="283634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633697"/>
            <a:ext cx="288446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4608554"/>
            <a:ext cx="1049866" cy="104986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688403"/>
            <a:ext cx="283026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688403"/>
            <a:ext cx="347569" cy="91880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688403"/>
            <a:ext cx="294557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688403"/>
            <a:ext cx="277523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688403"/>
            <a:ext cx="285370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688403"/>
            <a:ext cx="345225" cy="91880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497698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497697"/>
            <a:ext cx="2364314" cy="34445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516175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497697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170359"/>
            <a:ext cx="5080744" cy="34445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7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178001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7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5382575"/>
            <a:ext cx="944005" cy="34445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7994" y="3591996"/>
            <a:ext cx="12191999" cy="2123658"/>
          </a:xfrm>
          <a:prstGeom prst="rect">
            <a:avLst/>
          </a:prstGeom>
          <a:solidFill>
            <a:schemeClr val="bg2">
              <a:lumMod val="50000"/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높이는 </a:t>
            </a:r>
            <a:r>
              <a:rPr lang="en-US" altLang="ko-KR" sz="6600" dirty="0" err="1">
                <a:latin typeface="D2Coding" panose="020B0609020101020101" pitchFamily="49" charset="-127"/>
                <a:ea typeface="서울남산체 M" panose="02020603020101020101" pitchFamily="18" charset="-127"/>
              </a:rPr>
              <a:t>lg</a:t>
            </a:r>
            <a:r>
              <a:rPr lang="en-US" altLang="ko-KR" sz="66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N + 1</a:t>
            </a:r>
          </a:p>
          <a:p>
            <a:pPr algn="ctr"/>
            <a:r>
              <a:rPr lang="ko-KR" altLang="en-US" sz="6600" dirty="0" err="1">
                <a:latin typeface="D2Coding" panose="020B0609020101020101" pitchFamily="49" charset="-127"/>
                <a:ea typeface="서울남산체 M" panose="02020603020101020101" pitchFamily="18" charset="-127"/>
              </a:rPr>
              <a:t>시간복잡도</a:t>
            </a:r>
            <a:r>
              <a:rPr lang="ko-KR" altLang="en-US" sz="66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</a:t>
            </a:r>
            <a:r>
              <a:rPr lang="en-US" altLang="ko-KR" sz="66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O(</a:t>
            </a:r>
            <a:r>
              <a:rPr lang="en-US" altLang="ko-KR" sz="6600" dirty="0" err="1">
                <a:latin typeface="D2Coding" panose="020B0609020101020101" pitchFamily="49" charset="-127"/>
                <a:ea typeface="서울남산체 M" panose="02020603020101020101" pitchFamily="18" charset="-127"/>
              </a:rPr>
              <a:t>lg</a:t>
            </a:r>
            <a:r>
              <a:rPr lang="en-US" altLang="ko-KR" sz="66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N)</a:t>
            </a:r>
            <a:endParaRPr lang="ko-KR" altLang="en-US" sz="66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2441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 Indexed Tree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466939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737580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792286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79228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79228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4608554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363056"/>
            <a:ext cx="595386" cy="52827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363056"/>
            <a:ext cx="550974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363056"/>
            <a:ext cx="486730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363056"/>
            <a:ext cx="651051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633697"/>
            <a:ext cx="283634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633697"/>
            <a:ext cx="288446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688403"/>
            <a:ext cx="283026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688403"/>
            <a:ext cx="347569" cy="91880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688403"/>
            <a:ext cx="294557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688403"/>
            <a:ext cx="277523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688403"/>
            <a:ext cx="285370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688403"/>
            <a:ext cx="345225" cy="91880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497698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497697"/>
            <a:ext cx="2364314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516175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497697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170359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178001"/>
            <a:ext cx="5080744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5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5382575"/>
            <a:ext cx="944005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113189" y="5928250"/>
            <a:ext cx="9007150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   +   5   +   8</a:t>
            </a:r>
            <a:r>
              <a:rPr lang="ko-KR" altLang="en-US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   </a:t>
            </a:r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9945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 Indexed Tree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737580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792286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79228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79228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4608554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363056"/>
            <a:ext cx="595386" cy="52827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363056"/>
            <a:ext cx="550974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363056"/>
            <a:ext cx="486730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363056"/>
            <a:ext cx="651051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633697"/>
            <a:ext cx="283634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633697"/>
            <a:ext cx="288446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688403"/>
            <a:ext cx="283026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688403"/>
            <a:ext cx="347569" cy="91880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4608554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688403"/>
            <a:ext cx="294557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688403"/>
            <a:ext cx="277523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688403"/>
            <a:ext cx="285370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688403"/>
            <a:ext cx="345225" cy="91880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497698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497697"/>
            <a:ext cx="2364314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516175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497697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170359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178001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5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5382575"/>
            <a:ext cx="944005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5382575"/>
            <a:ext cx="944005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926857" y="5928250"/>
            <a:ext cx="5211800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   +   5   +   8</a:t>
            </a:r>
            <a:r>
              <a:rPr lang="ko-KR" altLang="en-US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   </a:t>
            </a:r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+   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569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 Indexed Tree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737580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792286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792286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79228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363056"/>
            <a:ext cx="595386" cy="52827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363056"/>
            <a:ext cx="550974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363056"/>
            <a:ext cx="486730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363056"/>
            <a:ext cx="651051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633697"/>
            <a:ext cx="283634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633697"/>
            <a:ext cx="288446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688403"/>
            <a:ext cx="283026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688403"/>
            <a:ext cx="347569" cy="91880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4608554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688403"/>
            <a:ext cx="294557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688403"/>
            <a:ext cx="277523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688403"/>
            <a:ext cx="285370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688403"/>
            <a:ext cx="345225" cy="91880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497698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497697"/>
            <a:ext cx="2364314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516175"/>
            <a:ext cx="2364314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497697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170359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178001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5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5382575"/>
            <a:ext cx="944005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218869" y="5928250"/>
            <a:ext cx="6604421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8</a:t>
            </a:r>
            <a:r>
              <a:rPr lang="ko-KR" altLang="en-US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   </a:t>
            </a:r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+   1   +   3   +   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9729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 Indexed Tree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737580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792286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792286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79228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363056"/>
            <a:ext cx="595386" cy="52827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363056"/>
            <a:ext cx="550974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363056"/>
            <a:ext cx="486730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363056"/>
            <a:ext cx="651051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633697"/>
            <a:ext cx="283634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633697"/>
            <a:ext cx="288446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688403"/>
            <a:ext cx="283026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688403"/>
            <a:ext cx="347569" cy="91880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4608554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688403"/>
            <a:ext cx="294557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688403"/>
            <a:ext cx="277523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688403"/>
            <a:ext cx="285370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688403"/>
            <a:ext cx="345225" cy="91880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497698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497697"/>
            <a:ext cx="2364314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516175"/>
            <a:ext cx="2364314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497697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170359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178001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5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5382575"/>
            <a:ext cx="944005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218869" y="5928250"/>
            <a:ext cx="6604421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8</a:t>
            </a:r>
            <a:r>
              <a:rPr lang="ko-KR" altLang="en-US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   </a:t>
            </a:r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+   1   +   3   +   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663" y="3591996"/>
            <a:ext cx="12191999" cy="2123658"/>
          </a:xfrm>
          <a:prstGeom prst="rect">
            <a:avLst/>
          </a:prstGeom>
          <a:solidFill>
            <a:schemeClr val="bg2">
              <a:lumMod val="50000"/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같은 높이에 최대 </a:t>
            </a:r>
            <a:r>
              <a:rPr lang="en-US" altLang="ko-KR" sz="66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r>
              <a:rPr lang="ko-KR" altLang="en-US" sz="66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개의 노드</a:t>
            </a:r>
            <a:endParaRPr lang="en-US" altLang="ko-KR" sz="66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  <a:p>
            <a:pPr algn="ctr"/>
            <a:r>
              <a:rPr lang="ko-KR" altLang="en-US" sz="6600" dirty="0" err="1">
                <a:latin typeface="D2Coding" panose="020B0609020101020101" pitchFamily="49" charset="-127"/>
                <a:ea typeface="서울남산체 M" panose="02020603020101020101" pitchFamily="18" charset="-127"/>
              </a:rPr>
              <a:t>시간복잡도</a:t>
            </a:r>
            <a:r>
              <a:rPr lang="ko-KR" altLang="en-US" sz="66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</a:t>
            </a:r>
            <a:r>
              <a:rPr lang="en-US" altLang="ko-KR" sz="66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O(</a:t>
            </a:r>
            <a:r>
              <a:rPr lang="en-US" altLang="ko-KR" sz="6600" dirty="0" err="1">
                <a:latin typeface="D2Coding" panose="020B0609020101020101" pitchFamily="49" charset="-127"/>
                <a:ea typeface="서울남산체 M" panose="02020603020101020101" pitchFamily="18" charset="-127"/>
              </a:rPr>
              <a:t>lg</a:t>
            </a:r>
            <a:r>
              <a:rPr lang="en-US" altLang="ko-KR" sz="66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N)</a:t>
            </a:r>
            <a:endParaRPr lang="ko-KR" altLang="en-US" sz="66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0198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Indexed Tree</a:t>
            </a:r>
            <a:r>
              <a:rPr lang="ko-KR" altLang="en-US" dirty="0"/>
              <a:t>의 구현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54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Indexed Tree</a:t>
            </a:r>
          </a:p>
          <a:p>
            <a:r>
              <a:rPr lang="en-US" altLang="ko-KR" dirty="0"/>
              <a:t>Indexed Tree</a:t>
            </a:r>
            <a:r>
              <a:rPr lang="ko-KR" altLang="en-US" dirty="0"/>
              <a:t>의 구현</a:t>
            </a:r>
            <a:endParaRPr lang="en-US" altLang="ko-KR" dirty="0"/>
          </a:p>
          <a:p>
            <a:r>
              <a:rPr lang="en-US" altLang="ko-KR" dirty="0"/>
              <a:t>Indexed Tree</a:t>
            </a:r>
            <a:r>
              <a:rPr lang="ko-KR" altLang="en-US" dirty="0"/>
              <a:t>의 연산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0398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en-US" altLang="ko-KR" dirty="0"/>
              <a:t>Indexed Tree </a:t>
            </a:r>
            <a:r>
              <a:rPr lang="ko-KR" altLang="en-US" dirty="0"/>
              <a:t>구현</a:t>
            </a:r>
          </a:p>
        </p:txBody>
      </p:sp>
      <p:sp>
        <p:nvSpPr>
          <p:cNvPr id="26" name="타원 2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554826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8036559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217072" y="2737580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857363" y="282430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6225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822031" y="286539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9462322" y="294603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876702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9" name="직선 연결선 38"/>
          <p:cNvCxnSpPr>
            <a:stCxn id="27" idx="7"/>
            <a:endCxn id="26" idx="3"/>
          </p:cNvCxnSpPr>
          <p:nvPr/>
        </p:nvCxnSpPr>
        <p:spPr>
          <a:xfrm flipV="1">
            <a:off x="3450943" y="1202074"/>
            <a:ext cx="2037653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0" idx="7"/>
            <a:endCxn id="27" idx="3"/>
          </p:cNvCxnSpPr>
          <p:nvPr/>
        </p:nvCxnSpPr>
        <p:spPr>
          <a:xfrm flipV="1">
            <a:off x="2113189" y="2363056"/>
            <a:ext cx="595386" cy="52827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2" idx="1"/>
            <a:endCxn id="27" idx="5"/>
          </p:cNvCxnSpPr>
          <p:nvPr/>
        </p:nvCxnSpPr>
        <p:spPr>
          <a:xfrm flipH="1" flipV="1">
            <a:off x="3450943" y="2363056"/>
            <a:ext cx="560169" cy="61499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5" idx="7"/>
            <a:endCxn id="29" idx="3"/>
          </p:cNvCxnSpPr>
          <p:nvPr/>
        </p:nvCxnSpPr>
        <p:spPr>
          <a:xfrm flipV="1">
            <a:off x="7718148" y="2363056"/>
            <a:ext cx="472160" cy="656090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26" idx="5"/>
            <a:endCxn id="29" idx="1"/>
          </p:cNvCxnSpPr>
          <p:nvPr/>
        </p:nvCxnSpPr>
        <p:spPr>
          <a:xfrm>
            <a:off x="6230964" y="1202074"/>
            <a:ext cx="1959344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29" idx="5"/>
            <a:endCxn id="36" idx="1"/>
          </p:cNvCxnSpPr>
          <p:nvPr/>
        </p:nvCxnSpPr>
        <p:spPr>
          <a:xfrm>
            <a:off x="8932676" y="2363056"/>
            <a:ext cx="683395" cy="73672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3" idx="0"/>
            <a:endCxn id="30" idx="3"/>
          </p:cNvCxnSpPr>
          <p:nvPr/>
        </p:nvCxnSpPr>
        <p:spPr>
          <a:xfrm flipV="1">
            <a:off x="1087187" y="3633697"/>
            <a:ext cx="283634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8" idx="0"/>
            <a:endCxn id="30" idx="5"/>
          </p:cNvCxnSpPr>
          <p:nvPr/>
        </p:nvCxnSpPr>
        <p:spPr>
          <a:xfrm flipH="1" flipV="1">
            <a:off x="2113189" y="3633697"/>
            <a:ext cx="288446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3193958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49" name="직선 연결선 48"/>
          <p:cNvCxnSpPr>
            <a:stCxn id="48" idx="0"/>
            <a:endCxn id="32" idx="3"/>
          </p:cNvCxnSpPr>
          <p:nvPr/>
        </p:nvCxnSpPr>
        <p:spPr>
          <a:xfrm flipV="1">
            <a:off x="3718891" y="3720420"/>
            <a:ext cx="292221" cy="88813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51" idx="0"/>
            <a:endCxn id="32" idx="5"/>
          </p:cNvCxnSpPr>
          <p:nvPr/>
        </p:nvCxnSpPr>
        <p:spPr>
          <a:xfrm flipH="1" flipV="1">
            <a:off x="4753480" y="3720420"/>
            <a:ext cx="338374" cy="88678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4566921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6141720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7456168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877342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0146387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6" name="직선 연결선 55"/>
          <p:cNvCxnSpPr>
            <a:stCxn id="52" idx="0"/>
            <a:endCxn id="35" idx="3"/>
          </p:cNvCxnSpPr>
          <p:nvPr/>
        </p:nvCxnSpPr>
        <p:spPr>
          <a:xfrm flipV="1">
            <a:off x="6666653" y="3761514"/>
            <a:ext cx="309127" cy="847040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3" idx="0"/>
            <a:endCxn id="35" idx="5"/>
          </p:cNvCxnSpPr>
          <p:nvPr/>
        </p:nvCxnSpPr>
        <p:spPr>
          <a:xfrm flipH="1" flipV="1">
            <a:off x="7718148" y="3761514"/>
            <a:ext cx="262953" cy="847040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4" idx="0"/>
            <a:endCxn id="36" idx="3"/>
          </p:cNvCxnSpPr>
          <p:nvPr/>
        </p:nvCxnSpPr>
        <p:spPr>
          <a:xfrm flipV="1">
            <a:off x="9298357" y="3842153"/>
            <a:ext cx="317714" cy="76640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5" idx="0"/>
            <a:endCxn id="36" idx="5"/>
          </p:cNvCxnSpPr>
          <p:nvPr/>
        </p:nvCxnSpPr>
        <p:spPr>
          <a:xfrm flipH="1" flipV="1">
            <a:off x="10358439" y="3842153"/>
            <a:ext cx="312881" cy="76505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679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en-US" altLang="ko-KR" dirty="0"/>
              <a:t>Indexed Tree </a:t>
            </a:r>
            <a:r>
              <a:rPr lang="ko-KR" altLang="en-US" dirty="0"/>
              <a:t>구현</a:t>
            </a:r>
          </a:p>
        </p:txBody>
      </p:sp>
      <p:sp>
        <p:nvSpPr>
          <p:cNvPr id="26" name="타원 2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554826" y="1466939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8036559" y="1466939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217072" y="2737580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857363" y="2824303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62254" y="4608554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822031" y="2865397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6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9462322" y="2946036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876702" y="4608554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9" name="직선 연결선 38"/>
          <p:cNvCxnSpPr>
            <a:stCxn id="27" idx="7"/>
            <a:endCxn id="26" idx="3"/>
          </p:cNvCxnSpPr>
          <p:nvPr/>
        </p:nvCxnSpPr>
        <p:spPr>
          <a:xfrm flipV="1">
            <a:off x="3450943" y="1202074"/>
            <a:ext cx="2037653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0" idx="7"/>
            <a:endCxn id="27" idx="3"/>
          </p:cNvCxnSpPr>
          <p:nvPr/>
        </p:nvCxnSpPr>
        <p:spPr>
          <a:xfrm flipV="1">
            <a:off x="2113189" y="2363056"/>
            <a:ext cx="595386" cy="52827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2" idx="1"/>
            <a:endCxn id="27" idx="5"/>
          </p:cNvCxnSpPr>
          <p:nvPr/>
        </p:nvCxnSpPr>
        <p:spPr>
          <a:xfrm flipH="1" flipV="1">
            <a:off x="3450943" y="2363056"/>
            <a:ext cx="560169" cy="61499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5" idx="7"/>
            <a:endCxn id="29" idx="3"/>
          </p:cNvCxnSpPr>
          <p:nvPr/>
        </p:nvCxnSpPr>
        <p:spPr>
          <a:xfrm flipV="1">
            <a:off x="7718148" y="2363056"/>
            <a:ext cx="472160" cy="656090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26" idx="5"/>
            <a:endCxn id="29" idx="1"/>
          </p:cNvCxnSpPr>
          <p:nvPr/>
        </p:nvCxnSpPr>
        <p:spPr>
          <a:xfrm>
            <a:off x="6230964" y="1202074"/>
            <a:ext cx="1959344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29" idx="5"/>
            <a:endCxn id="36" idx="1"/>
          </p:cNvCxnSpPr>
          <p:nvPr/>
        </p:nvCxnSpPr>
        <p:spPr>
          <a:xfrm>
            <a:off x="8932676" y="2363056"/>
            <a:ext cx="683395" cy="73672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3" idx="0"/>
            <a:endCxn id="30" idx="3"/>
          </p:cNvCxnSpPr>
          <p:nvPr/>
        </p:nvCxnSpPr>
        <p:spPr>
          <a:xfrm flipV="1">
            <a:off x="1087187" y="3633697"/>
            <a:ext cx="283634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8" idx="0"/>
            <a:endCxn id="30" idx="5"/>
          </p:cNvCxnSpPr>
          <p:nvPr/>
        </p:nvCxnSpPr>
        <p:spPr>
          <a:xfrm flipH="1" flipV="1">
            <a:off x="2113189" y="3633697"/>
            <a:ext cx="288446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3193958" y="4608554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10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49" name="직선 연결선 48"/>
          <p:cNvCxnSpPr>
            <a:stCxn id="48" idx="0"/>
            <a:endCxn id="32" idx="3"/>
          </p:cNvCxnSpPr>
          <p:nvPr/>
        </p:nvCxnSpPr>
        <p:spPr>
          <a:xfrm flipV="1">
            <a:off x="3718891" y="3720420"/>
            <a:ext cx="292221" cy="88813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51" idx="0"/>
            <a:endCxn id="32" idx="5"/>
          </p:cNvCxnSpPr>
          <p:nvPr/>
        </p:nvCxnSpPr>
        <p:spPr>
          <a:xfrm flipH="1" flipV="1">
            <a:off x="4753480" y="3720420"/>
            <a:ext cx="338374" cy="88678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4566921" y="4607206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6141720" y="4608554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7456168" y="4608554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8773424" y="4608554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0146387" y="4607206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6" name="직선 연결선 55"/>
          <p:cNvCxnSpPr>
            <a:stCxn id="52" idx="0"/>
            <a:endCxn id="35" idx="3"/>
          </p:cNvCxnSpPr>
          <p:nvPr/>
        </p:nvCxnSpPr>
        <p:spPr>
          <a:xfrm flipV="1">
            <a:off x="6666653" y="3761514"/>
            <a:ext cx="309127" cy="847040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3" idx="0"/>
            <a:endCxn id="35" idx="5"/>
          </p:cNvCxnSpPr>
          <p:nvPr/>
        </p:nvCxnSpPr>
        <p:spPr>
          <a:xfrm flipH="1" flipV="1">
            <a:off x="7718148" y="3761514"/>
            <a:ext cx="262953" cy="847040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4" idx="0"/>
            <a:endCxn id="36" idx="3"/>
          </p:cNvCxnSpPr>
          <p:nvPr/>
        </p:nvCxnSpPr>
        <p:spPr>
          <a:xfrm flipV="1">
            <a:off x="9298357" y="3842153"/>
            <a:ext cx="317714" cy="76640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5" idx="0"/>
            <a:endCxn id="36" idx="5"/>
          </p:cNvCxnSpPr>
          <p:nvPr/>
        </p:nvCxnSpPr>
        <p:spPr>
          <a:xfrm flipH="1" flipV="1">
            <a:off x="10358439" y="3842153"/>
            <a:ext cx="312881" cy="76505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367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en-US" altLang="ko-KR" dirty="0"/>
              <a:t>Indexed Tree </a:t>
            </a:r>
            <a:r>
              <a:rPr lang="ko-KR" altLang="en-US" dirty="0"/>
              <a:t>구현</a:t>
            </a:r>
          </a:p>
        </p:txBody>
      </p:sp>
      <p:sp>
        <p:nvSpPr>
          <p:cNvPr id="33" name="타원 32"/>
          <p:cNvSpPr/>
          <p:nvPr/>
        </p:nvSpPr>
        <p:spPr>
          <a:xfrm>
            <a:off x="562254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876702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193958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566921" y="398824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6141720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7456168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8773424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0146387" y="398824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717070"/>
              </p:ext>
            </p:extLst>
          </p:nvPr>
        </p:nvGraphicFramePr>
        <p:xfrm>
          <a:off x="628368" y="5381867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218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en-US" altLang="ko-KR" dirty="0"/>
              <a:t>Indexed Tree </a:t>
            </a:r>
            <a:r>
              <a:rPr lang="ko-KR" altLang="en-US" dirty="0"/>
              <a:t>구현</a:t>
            </a:r>
          </a:p>
        </p:txBody>
      </p:sp>
      <p:sp>
        <p:nvSpPr>
          <p:cNvPr id="26" name="타원 2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554826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8036559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217072" y="2516805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857363" y="2603528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62254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822031" y="264462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9462322" y="272526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876702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9" name="직선 연결선 38"/>
          <p:cNvCxnSpPr>
            <a:stCxn id="27" idx="7"/>
            <a:endCxn id="26" idx="3"/>
          </p:cNvCxnSpPr>
          <p:nvPr/>
        </p:nvCxnSpPr>
        <p:spPr>
          <a:xfrm flipV="1">
            <a:off x="3450943" y="1202074"/>
            <a:ext cx="2037653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0" idx="7"/>
            <a:endCxn id="27" idx="3"/>
          </p:cNvCxnSpPr>
          <p:nvPr/>
        </p:nvCxnSpPr>
        <p:spPr>
          <a:xfrm flipV="1">
            <a:off x="2113189" y="2363056"/>
            <a:ext cx="595386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2" idx="1"/>
            <a:endCxn id="27" idx="5"/>
          </p:cNvCxnSpPr>
          <p:nvPr/>
        </p:nvCxnSpPr>
        <p:spPr>
          <a:xfrm flipH="1" flipV="1">
            <a:off x="3450943" y="2363056"/>
            <a:ext cx="560169" cy="39422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5" idx="7"/>
            <a:endCxn id="29" idx="3"/>
          </p:cNvCxnSpPr>
          <p:nvPr/>
        </p:nvCxnSpPr>
        <p:spPr>
          <a:xfrm flipV="1">
            <a:off x="7718148" y="2363056"/>
            <a:ext cx="472160" cy="43531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26" idx="5"/>
            <a:endCxn id="29" idx="1"/>
          </p:cNvCxnSpPr>
          <p:nvPr/>
        </p:nvCxnSpPr>
        <p:spPr>
          <a:xfrm>
            <a:off x="6230964" y="1202074"/>
            <a:ext cx="1959344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29" idx="5"/>
            <a:endCxn id="36" idx="1"/>
          </p:cNvCxnSpPr>
          <p:nvPr/>
        </p:nvCxnSpPr>
        <p:spPr>
          <a:xfrm>
            <a:off x="8932676" y="2363056"/>
            <a:ext cx="683395" cy="51595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3" idx="0"/>
            <a:endCxn id="30" idx="3"/>
          </p:cNvCxnSpPr>
          <p:nvPr/>
        </p:nvCxnSpPr>
        <p:spPr>
          <a:xfrm flipV="1">
            <a:off x="1087187" y="3412922"/>
            <a:ext cx="283634" cy="576670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8" idx="0"/>
            <a:endCxn id="30" idx="5"/>
          </p:cNvCxnSpPr>
          <p:nvPr/>
        </p:nvCxnSpPr>
        <p:spPr>
          <a:xfrm flipH="1" flipV="1">
            <a:off x="2113189" y="3412922"/>
            <a:ext cx="288446" cy="576670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3193958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49" name="직선 연결선 48"/>
          <p:cNvCxnSpPr>
            <a:stCxn id="48" idx="0"/>
            <a:endCxn id="32" idx="3"/>
          </p:cNvCxnSpPr>
          <p:nvPr/>
        </p:nvCxnSpPr>
        <p:spPr>
          <a:xfrm flipV="1">
            <a:off x="3718891" y="3499645"/>
            <a:ext cx="292221" cy="48994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51" idx="0"/>
            <a:endCxn id="32" idx="5"/>
          </p:cNvCxnSpPr>
          <p:nvPr/>
        </p:nvCxnSpPr>
        <p:spPr>
          <a:xfrm flipH="1" flipV="1">
            <a:off x="4753480" y="3499645"/>
            <a:ext cx="338374" cy="48859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4566921" y="398824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6141720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7456168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8773424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0146387" y="398824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6" name="직선 연결선 55"/>
          <p:cNvCxnSpPr>
            <a:stCxn id="52" idx="0"/>
            <a:endCxn id="35" idx="3"/>
          </p:cNvCxnSpPr>
          <p:nvPr/>
        </p:nvCxnSpPr>
        <p:spPr>
          <a:xfrm flipV="1">
            <a:off x="6666653" y="3540739"/>
            <a:ext cx="309127" cy="44885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3" idx="0"/>
            <a:endCxn id="35" idx="5"/>
          </p:cNvCxnSpPr>
          <p:nvPr/>
        </p:nvCxnSpPr>
        <p:spPr>
          <a:xfrm flipH="1" flipV="1">
            <a:off x="7718148" y="3540739"/>
            <a:ext cx="262953" cy="44885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4" idx="0"/>
            <a:endCxn id="36" idx="3"/>
          </p:cNvCxnSpPr>
          <p:nvPr/>
        </p:nvCxnSpPr>
        <p:spPr>
          <a:xfrm flipV="1">
            <a:off x="9298357" y="3621378"/>
            <a:ext cx="317714" cy="3682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5" idx="0"/>
            <a:endCxn id="36" idx="5"/>
          </p:cNvCxnSpPr>
          <p:nvPr/>
        </p:nvCxnSpPr>
        <p:spPr>
          <a:xfrm flipH="1" flipV="1">
            <a:off x="10358439" y="3621378"/>
            <a:ext cx="312881" cy="36686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912951"/>
              </p:ext>
            </p:extLst>
          </p:nvPr>
        </p:nvGraphicFramePr>
        <p:xfrm>
          <a:off x="628368" y="5381867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480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en-US" altLang="ko-KR" dirty="0"/>
              <a:t>Indexed Tree </a:t>
            </a:r>
            <a:r>
              <a:rPr lang="ko-KR" altLang="en-US" dirty="0"/>
              <a:t>구현</a:t>
            </a:r>
          </a:p>
        </p:txBody>
      </p:sp>
      <p:sp>
        <p:nvSpPr>
          <p:cNvPr id="33" name="타원 32"/>
          <p:cNvSpPr/>
          <p:nvPr/>
        </p:nvSpPr>
        <p:spPr>
          <a:xfrm>
            <a:off x="562254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876702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193958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566921" y="398824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6141720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315047"/>
              </p:ext>
            </p:extLst>
          </p:nvPr>
        </p:nvGraphicFramePr>
        <p:xfrm>
          <a:off x="628368" y="5381867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120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en-US" altLang="ko-KR" dirty="0"/>
              <a:t>Indexed Tree </a:t>
            </a:r>
            <a:r>
              <a:rPr lang="ko-KR" altLang="en-US" dirty="0"/>
              <a:t>구현</a:t>
            </a:r>
          </a:p>
        </p:txBody>
      </p:sp>
      <p:sp>
        <p:nvSpPr>
          <p:cNvPr id="33" name="타원 32"/>
          <p:cNvSpPr/>
          <p:nvPr/>
        </p:nvSpPr>
        <p:spPr>
          <a:xfrm>
            <a:off x="562254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876702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193958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566921" y="398824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6141720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395946"/>
              </p:ext>
            </p:extLst>
          </p:nvPr>
        </p:nvGraphicFramePr>
        <p:xfrm>
          <a:off x="628368" y="5381867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9" name="타원 8"/>
          <p:cNvSpPr/>
          <p:nvPr/>
        </p:nvSpPr>
        <p:spPr>
          <a:xfrm>
            <a:off x="7456168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773424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146387" y="398824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5748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en-US" altLang="ko-KR" dirty="0"/>
              <a:t>Indexed Tree </a:t>
            </a:r>
            <a:r>
              <a:rPr lang="ko-KR" altLang="en-US" dirty="0"/>
              <a:t>구현</a:t>
            </a:r>
          </a:p>
        </p:txBody>
      </p:sp>
      <p:sp>
        <p:nvSpPr>
          <p:cNvPr id="33" name="타원 32"/>
          <p:cNvSpPr/>
          <p:nvPr/>
        </p:nvSpPr>
        <p:spPr>
          <a:xfrm>
            <a:off x="562254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876702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193958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566921" y="398824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6141720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875792"/>
              </p:ext>
            </p:extLst>
          </p:nvPr>
        </p:nvGraphicFramePr>
        <p:xfrm>
          <a:off x="628368" y="5381867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9" name="타원 8"/>
          <p:cNvSpPr/>
          <p:nvPr/>
        </p:nvSpPr>
        <p:spPr>
          <a:xfrm>
            <a:off x="7456168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773424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146387" y="398824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554826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036559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217072" y="2516805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857363" y="2603528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822031" y="264462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9462322" y="272526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19" name="직선 연결선 18"/>
          <p:cNvCxnSpPr>
            <a:stCxn id="13" idx="7"/>
            <a:endCxn id="12" idx="3"/>
          </p:cNvCxnSpPr>
          <p:nvPr/>
        </p:nvCxnSpPr>
        <p:spPr>
          <a:xfrm flipV="1">
            <a:off x="3450943" y="1202074"/>
            <a:ext cx="2037653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5" idx="7"/>
            <a:endCxn id="13" idx="3"/>
          </p:cNvCxnSpPr>
          <p:nvPr/>
        </p:nvCxnSpPr>
        <p:spPr>
          <a:xfrm flipV="1">
            <a:off x="2113189" y="2363056"/>
            <a:ext cx="595386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6" idx="1"/>
            <a:endCxn id="13" idx="5"/>
          </p:cNvCxnSpPr>
          <p:nvPr/>
        </p:nvCxnSpPr>
        <p:spPr>
          <a:xfrm flipH="1" flipV="1">
            <a:off x="3450943" y="2363056"/>
            <a:ext cx="560169" cy="39422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7" idx="7"/>
            <a:endCxn id="14" idx="3"/>
          </p:cNvCxnSpPr>
          <p:nvPr/>
        </p:nvCxnSpPr>
        <p:spPr>
          <a:xfrm flipV="1">
            <a:off x="7718148" y="2363056"/>
            <a:ext cx="472160" cy="43531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2" idx="5"/>
            <a:endCxn id="14" idx="1"/>
          </p:cNvCxnSpPr>
          <p:nvPr/>
        </p:nvCxnSpPr>
        <p:spPr>
          <a:xfrm>
            <a:off x="6230964" y="1202074"/>
            <a:ext cx="1959344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4" idx="5"/>
            <a:endCxn id="18" idx="1"/>
          </p:cNvCxnSpPr>
          <p:nvPr/>
        </p:nvCxnSpPr>
        <p:spPr>
          <a:xfrm>
            <a:off x="8932676" y="2363056"/>
            <a:ext cx="683395" cy="51595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endCxn id="15" idx="3"/>
          </p:cNvCxnSpPr>
          <p:nvPr/>
        </p:nvCxnSpPr>
        <p:spPr>
          <a:xfrm flipV="1">
            <a:off x="1087187" y="3412922"/>
            <a:ext cx="283634" cy="576670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endCxn id="15" idx="5"/>
          </p:cNvCxnSpPr>
          <p:nvPr/>
        </p:nvCxnSpPr>
        <p:spPr>
          <a:xfrm flipH="1" flipV="1">
            <a:off x="2113189" y="3412922"/>
            <a:ext cx="288446" cy="576670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16" idx="3"/>
          </p:cNvCxnSpPr>
          <p:nvPr/>
        </p:nvCxnSpPr>
        <p:spPr>
          <a:xfrm flipV="1">
            <a:off x="3718891" y="3499645"/>
            <a:ext cx="292221" cy="48994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16" idx="5"/>
          </p:cNvCxnSpPr>
          <p:nvPr/>
        </p:nvCxnSpPr>
        <p:spPr>
          <a:xfrm flipH="1" flipV="1">
            <a:off x="4753480" y="3499645"/>
            <a:ext cx="338374" cy="48859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endCxn id="17" idx="3"/>
          </p:cNvCxnSpPr>
          <p:nvPr/>
        </p:nvCxnSpPr>
        <p:spPr>
          <a:xfrm flipV="1">
            <a:off x="6666653" y="3540739"/>
            <a:ext cx="309127" cy="44885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endCxn id="17" idx="5"/>
          </p:cNvCxnSpPr>
          <p:nvPr/>
        </p:nvCxnSpPr>
        <p:spPr>
          <a:xfrm flipH="1" flipV="1">
            <a:off x="7718148" y="3540739"/>
            <a:ext cx="262953" cy="44885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18" idx="3"/>
          </p:cNvCxnSpPr>
          <p:nvPr/>
        </p:nvCxnSpPr>
        <p:spPr>
          <a:xfrm flipV="1">
            <a:off x="9298357" y="3621378"/>
            <a:ext cx="317714" cy="3682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endCxn id="18" idx="5"/>
          </p:cNvCxnSpPr>
          <p:nvPr/>
        </p:nvCxnSpPr>
        <p:spPr>
          <a:xfrm flipH="1" flipV="1">
            <a:off x="10358439" y="3621378"/>
            <a:ext cx="312881" cy="36686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517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Indexed Tree</a:t>
            </a:r>
            <a:r>
              <a:rPr lang="ko-KR" altLang="en-US" dirty="0"/>
              <a:t>의 연산 구현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Update, Get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5621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5200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263918"/>
            <a:ext cx="595386" cy="40988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263918"/>
            <a:ext cx="550974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263918"/>
            <a:ext cx="486730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263918"/>
            <a:ext cx="651051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416174"/>
            <a:ext cx="283634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416174"/>
            <a:ext cx="288446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470880"/>
            <a:ext cx="283026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470880"/>
            <a:ext cx="347569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470880"/>
            <a:ext cx="294557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470880"/>
            <a:ext cx="277523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470880"/>
            <a:ext cx="285370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470880"/>
            <a:ext cx="345225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280175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280174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298652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280174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071221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078863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5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837038"/>
              </p:ext>
            </p:extLst>
          </p:nvPr>
        </p:nvGraphicFramePr>
        <p:xfrm>
          <a:off x="628368" y="5381867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139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5200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263918"/>
            <a:ext cx="595386" cy="40988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263918"/>
            <a:ext cx="550974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263918"/>
            <a:ext cx="486730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263918"/>
            <a:ext cx="651051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416174"/>
            <a:ext cx="283634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416174"/>
            <a:ext cx="288446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3894459"/>
            <a:ext cx="1049866" cy="104986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470880"/>
            <a:ext cx="283026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470880"/>
            <a:ext cx="347569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470880"/>
            <a:ext cx="294557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470880"/>
            <a:ext cx="277523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470880"/>
            <a:ext cx="285370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470880"/>
            <a:ext cx="345225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280175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280174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298652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280174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071221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078863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5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4668480"/>
            <a:ext cx="944005" cy="34445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944678"/>
              </p:ext>
            </p:extLst>
          </p:nvPr>
        </p:nvGraphicFramePr>
        <p:xfrm>
          <a:off x="628368" y="5381867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74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Indexed Tree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344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5200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574763"/>
            <a:ext cx="1049866" cy="104986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263918"/>
            <a:ext cx="595386" cy="40988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263918"/>
            <a:ext cx="550974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263918"/>
            <a:ext cx="486730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263918"/>
            <a:ext cx="651051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416174"/>
            <a:ext cx="283634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416174"/>
            <a:ext cx="288446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3894459"/>
            <a:ext cx="1049866" cy="104986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470880"/>
            <a:ext cx="283026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470880"/>
            <a:ext cx="347569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470880"/>
            <a:ext cx="294557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470880"/>
            <a:ext cx="277523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470880"/>
            <a:ext cx="285370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470880"/>
            <a:ext cx="345225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280175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280174"/>
            <a:ext cx="2364314" cy="34445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298652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280174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071221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078863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5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4668480"/>
            <a:ext cx="944005" cy="34445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794173"/>
              </p:ext>
            </p:extLst>
          </p:nvPr>
        </p:nvGraphicFramePr>
        <p:xfrm>
          <a:off x="628368" y="5381867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954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367801"/>
            <a:ext cx="1049866" cy="104986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20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5200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574763"/>
            <a:ext cx="1049866" cy="104986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263918"/>
            <a:ext cx="595386" cy="40988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263918"/>
            <a:ext cx="550974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263918"/>
            <a:ext cx="486730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263918"/>
            <a:ext cx="651051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416174"/>
            <a:ext cx="283634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416174"/>
            <a:ext cx="288446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3894459"/>
            <a:ext cx="1049866" cy="104986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470880"/>
            <a:ext cx="283026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470880"/>
            <a:ext cx="347569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470880"/>
            <a:ext cx="294557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470880"/>
            <a:ext cx="277523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470880"/>
            <a:ext cx="285370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470880"/>
            <a:ext cx="345225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280175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280174"/>
            <a:ext cx="2364314" cy="34445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298652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280174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071221"/>
            <a:ext cx="5080744" cy="34445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7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078863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5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4668480"/>
            <a:ext cx="944005" cy="34445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20706"/>
              </p:ext>
            </p:extLst>
          </p:nvPr>
        </p:nvGraphicFramePr>
        <p:xfrm>
          <a:off x="628368" y="5381867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14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367801"/>
            <a:ext cx="1049866" cy="104986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20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5200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574763"/>
            <a:ext cx="1049866" cy="104986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263918"/>
            <a:ext cx="595386" cy="40988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263918"/>
            <a:ext cx="550974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263918"/>
            <a:ext cx="486730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263918"/>
            <a:ext cx="651051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416174"/>
            <a:ext cx="283634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416174"/>
            <a:ext cx="288446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3894459"/>
            <a:ext cx="1049866" cy="104986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470880"/>
            <a:ext cx="283026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470880"/>
            <a:ext cx="347569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470880"/>
            <a:ext cx="294557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470880"/>
            <a:ext cx="277523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470880"/>
            <a:ext cx="285370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470880"/>
            <a:ext cx="345225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280175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280174"/>
            <a:ext cx="2364314" cy="34445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298652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280174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071221"/>
            <a:ext cx="5080744" cy="34445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7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078863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7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4668480"/>
            <a:ext cx="944005" cy="34445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435723"/>
              </p:ext>
            </p:extLst>
          </p:nvPr>
        </p:nvGraphicFramePr>
        <p:xfrm>
          <a:off x="628368" y="5381867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26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5200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263918"/>
            <a:ext cx="595386" cy="40988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263918"/>
            <a:ext cx="550974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263918"/>
            <a:ext cx="486730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263918"/>
            <a:ext cx="651051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416174"/>
            <a:ext cx="283634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416174"/>
            <a:ext cx="288446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470880"/>
            <a:ext cx="283026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470880"/>
            <a:ext cx="347569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470880"/>
            <a:ext cx="294557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470880"/>
            <a:ext cx="277523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470880"/>
            <a:ext cx="285370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470880"/>
            <a:ext cx="345225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280175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280174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298652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280174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071221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078863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5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187757"/>
              </p:ext>
            </p:extLst>
          </p:nvPr>
        </p:nvGraphicFramePr>
        <p:xfrm>
          <a:off x="628368" y="5505907"/>
          <a:ext cx="11026710" cy="11626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67" name="직사각형 66"/>
          <p:cNvSpPr/>
          <p:nvPr/>
        </p:nvSpPr>
        <p:spPr>
          <a:xfrm>
            <a:off x="1926857" y="5086194"/>
            <a:ext cx="6538558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   +   5   +   8</a:t>
            </a:r>
            <a:r>
              <a:rPr lang="ko-KR" altLang="en-US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   </a:t>
            </a:r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+   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018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5200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3894459"/>
            <a:ext cx="1049866" cy="1049866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263918"/>
            <a:ext cx="595386" cy="40988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263918"/>
            <a:ext cx="550974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263918"/>
            <a:ext cx="486730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263918"/>
            <a:ext cx="651051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416174"/>
            <a:ext cx="283634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416174"/>
            <a:ext cx="288446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470880"/>
            <a:ext cx="283026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470880"/>
            <a:ext cx="347569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3894459"/>
            <a:ext cx="1049866" cy="1049866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470880"/>
            <a:ext cx="294557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470880"/>
            <a:ext cx="277523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470880"/>
            <a:ext cx="285370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470880"/>
            <a:ext cx="345225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280175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280174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298652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280174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071221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078863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5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4668480"/>
            <a:ext cx="944005" cy="3444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4668480"/>
            <a:ext cx="944005" cy="3444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476761"/>
              </p:ext>
            </p:extLst>
          </p:nvPr>
        </p:nvGraphicFramePr>
        <p:xfrm>
          <a:off x="628368" y="5505907"/>
          <a:ext cx="11026710" cy="11626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67" name="직사각형 66"/>
          <p:cNvSpPr/>
          <p:nvPr/>
        </p:nvSpPr>
        <p:spPr>
          <a:xfrm>
            <a:off x="1926857" y="5086194"/>
            <a:ext cx="6538558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   +   5   +   8</a:t>
            </a:r>
            <a:r>
              <a:rPr lang="ko-KR" altLang="en-US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   </a:t>
            </a:r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+   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2" name="화살표: 오른쪽 1"/>
          <p:cNvSpPr/>
          <p:nvPr/>
        </p:nvSpPr>
        <p:spPr>
          <a:xfrm rot="2363902">
            <a:off x="856797" y="3289066"/>
            <a:ext cx="1272540" cy="630324"/>
          </a:xfrm>
          <a:prstGeom prst="rightArrow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Left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" name="화살표: 왼쪽 4"/>
          <p:cNvSpPr/>
          <p:nvPr/>
        </p:nvSpPr>
        <p:spPr>
          <a:xfrm rot="18739911">
            <a:off x="8127518" y="3115584"/>
            <a:ext cx="1406723" cy="696788"/>
          </a:xfrm>
          <a:prstGeom prst="leftArrow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Right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729" y="-6879"/>
            <a:ext cx="12191999" cy="1569660"/>
          </a:xfrm>
          <a:prstGeom prst="rect">
            <a:avLst/>
          </a:prstGeom>
          <a:solidFill>
            <a:schemeClr val="bg2">
              <a:lumMod val="50000"/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Left</a:t>
            </a:r>
            <a:r>
              <a:rPr lang="ko-KR" altLang="en-US" sz="4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가 홀수면</a:t>
            </a:r>
            <a:r>
              <a:rPr lang="en-US" altLang="ko-KR" sz="4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, Left++</a:t>
            </a:r>
          </a:p>
          <a:p>
            <a:pPr algn="ctr"/>
            <a:r>
              <a:rPr lang="en-US" altLang="ko-KR" sz="4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Right</a:t>
            </a:r>
            <a:r>
              <a:rPr lang="ko-KR" altLang="en-US" sz="4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가 짝수면</a:t>
            </a:r>
            <a:r>
              <a:rPr lang="en-US" altLang="ko-KR" sz="4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, Right--</a:t>
            </a:r>
            <a:endParaRPr lang="ko-KR" altLang="en-US" sz="48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81955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5200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3894459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263918"/>
            <a:ext cx="595386" cy="40988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263918"/>
            <a:ext cx="550974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263918"/>
            <a:ext cx="486730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263918"/>
            <a:ext cx="651051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416174"/>
            <a:ext cx="283634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416174"/>
            <a:ext cx="288446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3894459"/>
            <a:ext cx="1049866" cy="1049866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470880"/>
            <a:ext cx="283026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470880"/>
            <a:ext cx="347569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3894459"/>
            <a:ext cx="1049866" cy="1049866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470880"/>
            <a:ext cx="294557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470880"/>
            <a:ext cx="277523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470880"/>
            <a:ext cx="285370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470880"/>
            <a:ext cx="345225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280175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280174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298652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280174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071221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078863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5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4668480"/>
            <a:ext cx="944005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4668480"/>
            <a:ext cx="944005" cy="3444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4668480"/>
            <a:ext cx="944005" cy="3444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717239"/>
              </p:ext>
            </p:extLst>
          </p:nvPr>
        </p:nvGraphicFramePr>
        <p:xfrm>
          <a:off x="628368" y="5505907"/>
          <a:ext cx="11026710" cy="11626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67" name="직사각형 66"/>
          <p:cNvSpPr/>
          <p:nvPr/>
        </p:nvSpPr>
        <p:spPr>
          <a:xfrm>
            <a:off x="1926857" y="5086194"/>
            <a:ext cx="6538558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   +   5   +   8</a:t>
            </a:r>
            <a:r>
              <a:rPr lang="ko-KR" altLang="en-US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   </a:t>
            </a:r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+   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9" name="화살표: 오른쪽 68"/>
          <p:cNvSpPr/>
          <p:nvPr/>
        </p:nvSpPr>
        <p:spPr>
          <a:xfrm rot="2363902">
            <a:off x="2167240" y="3262110"/>
            <a:ext cx="1272540" cy="630324"/>
          </a:xfrm>
          <a:prstGeom prst="rightArrow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Left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0" name="화살표: 왼쪽 69"/>
          <p:cNvSpPr/>
          <p:nvPr/>
        </p:nvSpPr>
        <p:spPr>
          <a:xfrm rot="18739911">
            <a:off x="8127518" y="3115584"/>
            <a:ext cx="1406723" cy="696788"/>
          </a:xfrm>
          <a:prstGeom prst="leftArrow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Right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29" y="-6879"/>
            <a:ext cx="12191999" cy="1569660"/>
          </a:xfrm>
          <a:prstGeom prst="rect">
            <a:avLst/>
          </a:prstGeom>
          <a:solidFill>
            <a:schemeClr val="bg2">
              <a:lumMod val="50000"/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Left</a:t>
            </a:r>
            <a:r>
              <a:rPr lang="ko-KR" altLang="en-US" sz="4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가 홀수면</a:t>
            </a:r>
            <a:r>
              <a:rPr lang="en-US" altLang="ko-KR" sz="4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, Left++</a:t>
            </a:r>
          </a:p>
          <a:p>
            <a:pPr algn="ctr"/>
            <a:r>
              <a:rPr lang="en-US" altLang="ko-KR" sz="4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Right</a:t>
            </a:r>
            <a:r>
              <a:rPr lang="ko-KR" altLang="en-US" sz="4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가 짝수면</a:t>
            </a:r>
            <a:r>
              <a:rPr lang="en-US" altLang="ko-KR" sz="4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, Right--</a:t>
            </a:r>
            <a:endParaRPr lang="ko-KR" altLang="en-US" sz="48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6731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5200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574763"/>
            <a:ext cx="1049866" cy="1049866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574763"/>
            <a:ext cx="1049866" cy="1049866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3894459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263918"/>
            <a:ext cx="595386" cy="40988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263918"/>
            <a:ext cx="550974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263918"/>
            <a:ext cx="486730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263918"/>
            <a:ext cx="651051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416174"/>
            <a:ext cx="283634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416174"/>
            <a:ext cx="288446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470880"/>
            <a:ext cx="283026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470880"/>
            <a:ext cx="347569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470880"/>
            <a:ext cx="294557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470880"/>
            <a:ext cx="277523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470880"/>
            <a:ext cx="285370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470880"/>
            <a:ext cx="345225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280175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280174"/>
            <a:ext cx="2364314" cy="3444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298652"/>
            <a:ext cx="2364314" cy="3444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280174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071221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078863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5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4668480"/>
            <a:ext cx="944005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258462"/>
              </p:ext>
            </p:extLst>
          </p:nvPr>
        </p:nvGraphicFramePr>
        <p:xfrm>
          <a:off x="628368" y="5505907"/>
          <a:ext cx="11026710" cy="11626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67" name="직사각형 66"/>
          <p:cNvSpPr/>
          <p:nvPr/>
        </p:nvSpPr>
        <p:spPr>
          <a:xfrm>
            <a:off x="1926857" y="5086194"/>
            <a:ext cx="6538558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   +   5   +   8</a:t>
            </a:r>
            <a:r>
              <a:rPr lang="ko-KR" altLang="en-US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   </a:t>
            </a:r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+   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9" name="화살표: 오른쪽 68"/>
          <p:cNvSpPr/>
          <p:nvPr/>
        </p:nvSpPr>
        <p:spPr>
          <a:xfrm rot="2363902">
            <a:off x="2875330" y="1875439"/>
            <a:ext cx="1272540" cy="630324"/>
          </a:xfrm>
          <a:prstGeom prst="rightArrow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Left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0" name="화살표: 왼쪽 69"/>
          <p:cNvSpPr/>
          <p:nvPr/>
        </p:nvSpPr>
        <p:spPr>
          <a:xfrm rot="18739911">
            <a:off x="7496950" y="1709328"/>
            <a:ext cx="1406723" cy="696788"/>
          </a:xfrm>
          <a:prstGeom prst="leftArrow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Right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29" y="-6879"/>
            <a:ext cx="12191999" cy="1569660"/>
          </a:xfrm>
          <a:prstGeom prst="rect">
            <a:avLst/>
          </a:prstGeom>
          <a:solidFill>
            <a:schemeClr val="bg2">
              <a:lumMod val="50000"/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Left</a:t>
            </a:r>
            <a:r>
              <a:rPr lang="ko-KR" altLang="en-US" sz="4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가 홀수면</a:t>
            </a:r>
            <a:r>
              <a:rPr lang="en-US" altLang="ko-KR" sz="4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, Left++</a:t>
            </a:r>
          </a:p>
          <a:p>
            <a:pPr algn="ctr"/>
            <a:r>
              <a:rPr lang="en-US" altLang="ko-KR" sz="4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Right</a:t>
            </a:r>
            <a:r>
              <a:rPr lang="ko-KR" altLang="en-US" sz="4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가 짝수면</a:t>
            </a:r>
            <a:r>
              <a:rPr lang="en-US" altLang="ko-KR" sz="4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, Right--</a:t>
            </a:r>
            <a:endParaRPr lang="ko-KR" altLang="en-US" sz="48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0680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5200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574763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574763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3894459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263918"/>
            <a:ext cx="595386" cy="40988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263918"/>
            <a:ext cx="550974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263918"/>
            <a:ext cx="486730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263918"/>
            <a:ext cx="651051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416174"/>
            <a:ext cx="283634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416174"/>
            <a:ext cx="288446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470880"/>
            <a:ext cx="283026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470880"/>
            <a:ext cx="347569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470880"/>
            <a:ext cx="294557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470880"/>
            <a:ext cx="277523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470880"/>
            <a:ext cx="285370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470880"/>
            <a:ext cx="345225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280175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280174"/>
            <a:ext cx="2364314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298652"/>
            <a:ext cx="2364314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280174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071221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078863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5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4668480"/>
            <a:ext cx="944005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400806"/>
              </p:ext>
            </p:extLst>
          </p:nvPr>
        </p:nvGraphicFramePr>
        <p:xfrm>
          <a:off x="628368" y="5505907"/>
          <a:ext cx="11026710" cy="11626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67" name="직사각형 66"/>
          <p:cNvSpPr/>
          <p:nvPr/>
        </p:nvSpPr>
        <p:spPr>
          <a:xfrm>
            <a:off x="1926857" y="5086194"/>
            <a:ext cx="6538558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   +   5   +   8</a:t>
            </a:r>
            <a:r>
              <a:rPr lang="ko-KR" altLang="en-US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   </a:t>
            </a:r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+   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9" name="화살표: 오른쪽 68"/>
          <p:cNvSpPr/>
          <p:nvPr/>
        </p:nvSpPr>
        <p:spPr>
          <a:xfrm rot="2363902">
            <a:off x="5960823" y="1733071"/>
            <a:ext cx="1272540" cy="630324"/>
          </a:xfrm>
          <a:prstGeom prst="rightArrow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Left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0" name="화살표: 왼쪽 69"/>
          <p:cNvSpPr/>
          <p:nvPr/>
        </p:nvSpPr>
        <p:spPr>
          <a:xfrm rot="18739911">
            <a:off x="4543345" y="1766559"/>
            <a:ext cx="1406723" cy="696788"/>
          </a:xfrm>
          <a:prstGeom prst="leftArrow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Right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54817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367801"/>
            <a:ext cx="1049866" cy="1049866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367801"/>
            <a:ext cx="1049866" cy="1049866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5200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574763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574763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3894459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263918"/>
            <a:ext cx="595386" cy="40988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263918"/>
            <a:ext cx="550974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263918"/>
            <a:ext cx="486730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263918"/>
            <a:ext cx="651051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416174"/>
            <a:ext cx="283634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416174"/>
            <a:ext cx="288446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470880"/>
            <a:ext cx="283026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470880"/>
            <a:ext cx="347569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470880"/>
            <a:ext cx="294557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470880"/>
            <a:ext cx="277523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470880"/>
            <a:ext cx="285370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470880"/>
            <a:ext cx="345225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280175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280174"/>
            <a:ext cx="2364314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298652"/>
            <a:ext cx="2364314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280174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071221"/>
            <a:ext cx="5080744" cy="3444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078863"/>
            <a:ext cx="5080744" cy="3444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5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4668480"/>
            <a:ext cx="944005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95697"/>
              </p:ext>
            </p:extLst>
          </p:nvPr>
        </p:nvGraphicFramePr>
        <p:xfrm>
          <a:off x="628368" y="5505907"/>
          <a:ext cx="11026710" cy="11626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67" name="직사각형 66"/>
          <p:cNvSpPr/>
          <p:nvPr/>
        </p:nvSpPr>
        <p:spPr>
          <a:xfrm>
            <a:off x="1926857" y="5086194"/>
            <a:ext cx="6538558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   +   5   +   8</a:t>
            </a:r>
            <a:r>
              <a:rPr lang="ko-KR" altLang="en-US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   </a:t>
            </a:r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+   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9" name="화살표: 오른쪽 68"/>
          <p:cNvSpPr/>
          <p:nvPr/>
        </p:nvSpPr>
        <p:spPr>
          <a:xfrm rot="2363902">
            <a:off x="7131987" y="581062"/>
            <a:ext cx="1272540" cy="630324"/>
          </a:xfrm>
          <a:prstGeom prst="rightArrow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Left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0" name="화살표: 왼쪽 69"/>
          <p:cNvSpPr/>
          <p:nvPr/>
        </p:nvSpPr>
        <p:spPr>
          <a:xfrm rot="18739911">
            <a:off x="3191810" y="471275"/>
            <a:ext cx="1406723" cy="696788"/>
          </a:xfrm>
          <a:prstGeom prst="leftArrow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Right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8663" y="3591996"/>
            <a:ext cx="12191999" cy="1107996"/>
          </a:xfrm>
          <a:prstGeom prst="rect">
            <a:avLst/>
          </a:prstGeom>
          <a:solidFill>
            <a:schemeClr val="bg2">
              <a:lumMod val="50000"/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Right &lt; Left </a:t>
            </a:r>
            <a:r>
              <a:rPr lang="ko-KR" altLang="en-US" sz="66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인 경우 </a:t>
            </a:r>
            <a:r>
              <a:rPr lang="en-US" altLang="ko-KR" sz="66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Break</a:t>
            </a:r>
            <a:endParaRPr lang="ko-KR" altLang="en-US" sz="66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7576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5200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3894459"/>
            <a:ext cx="1049866" cy="1049866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263918"/>
            <a:ext cx="595386" cy="40988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263918"/>
            <a:ext cx="550974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263918"/>
            <a:ext cx="486730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263918"/>
            <a:ext cx="651051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416174"/>
            <a:ext cx="283634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416174"/>
            <a:ext cx="288446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470880"/>
            <a:ext cx="283026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470880"/>
            <a:ext cx="347569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3893111"/>
            <a:ext cx="1049866" cy="1049866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470880"/>
            <a:ext cx="294557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470880"/>
            <a:ext cx="277523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470880"/>
            <a:ext cx="285370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470880"/>
            <a:ext cx="345225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280175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280174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298652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280174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071221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078863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5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4668480"/>
            <a:ext cx="944005" cy="3444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4668480"/>
            <a:ext cx="944005" cy="3444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154885"/>
              </p:ext>
            </p:extLst>
          </p:nvPr>
        </p:nvGraphicFramePr>
        <p:xfrm>
          <a:off x="628368" y="5505907"/>
          <a:ext cx="11026710" cy="11626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67" name="직사각형 66"/>
          <p:cNvSpPr/>
          <p:nvPr/>
        </p:nvSpPr>
        <p:spPr>
          <a:xfrm>
            <a:off x="1926857" y="5086194"/>
            <a:ext cx="9269396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   +   5   +   8</a:t>
            </a:r>
            <a:r>
              <a:rPr lang="ko-KR" altLang="en-US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   </a:t>
            </a:r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9" name="화살표: 오른쪽 68"/>
          <p:cNvSpPr/>
          <p:nvPr/>
        </p:nvSpPr>
        <p:spPr>
          <a:xfrm rot="2363902">
            <a:off x="827709" y="3282064"/>
            <a:ext cx="1272540" cy="630324"/>
          </a:xfrm>
          <a:prstGeom prst="rightArrow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Left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0" name="화살표: 왼쪽 69"/>
          <p:cNvSpPr/>
          <p:nvPr/>
        </p:nvSpPr>
        <p:spPr>
          <a:xfrm rot="18739911">
            <a:off x="10951716" y="3141639"/>
            <a:ext cx="1406723" cy="696788"/>
          </a:xfrm>
          <a:prstGeom prst="leftArrow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Right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06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Indexed Tree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숫자의 갱신과</a:t>
            </a:r>
            <a:r>
              <a:rPr lang="en-US" altLang="ko-KR" dirty="0"/>
              <a:t>, </a:t>
            </a:r>
            <a:r>
              <a:rPr lang="ko-KR" altLang="en-US" dirty="0"/>
              <a:t>주어지는 구간</a:t>
            </a:r>
            <a:r>
              <a:rPr lang="en-US" altLang="ko-KR" dirty="0"/>
              <a:t>[</a:t>
            </a:r>
            <a:r>
              <a:rPr lang="en-US" altLang="ko-KR" dirty="0" err="1"/>
              <a:t>a:b</a:t>
            </a:r>
            <a:r>
              <a:rPr lang="en-US" altLang="ko-KR" dirty="0"/>
              <a:t>]</a:t>
            </a:r>
            <a:r>
              <a:rPr lang="ko-KR" altLang="en-US" dirty="0"/>
              <a:t>에 대해서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원하는 연산을</a:t>
            </a:r>
            <a:r>
              <a:rPr lang="en-US" altLang="ko-KR" dirty="0"/>
              <a:t> (</a:t>
            </a:r>
            <a:r>
              <a:rPr lang="ko-KR" altLang="en-US" dirty="0"/>
              <a:t>합</a:t>
            </a:r>
            <a:r>
              <a:rPr lang="en-US" altLang="ko-KR" dirty="0"/>
              <a:t>, </a:t>
            </a:r>
            <a:r>
              <a:rPr lang="ko-KR" altLang="en-US" dirty="0"/>
              <a:t>최댓값</a:t>
            </a:r>
            <a:r>
              <a:rPr lang="en-US" altLang="ko-KR" dirty="0"/>
              <a:t>, </a:t>
            </a:r>
            <a:r>
              <a:rPr lang="ko-KR" altLang="en-US" dirty="0"/>
              <a:t>최솟값</a:t>
            </a:r>
            <a:r>
              <a:rPr lang="en-US" altLang="ko-KR" dirty="0"/>
              <a:t>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O(</a:t>
            </a:r>
            <a:r>
              <a:rPr lang="en-US" altLang="ko-KR" dirty="0" err="1"/>
              <a:t>lg</a:t>
            </a:r>
            <a:r>
              <a:rPr lang="en-US" altLang="ko-KR" dirty="0"/>
              <a:t> N)</a:t>
            </a:r>
            <a:r>
              <a:rPr lang="ko-KR" altLang="en-US" dirty="0"/>
              <a:t>의 </a:t>
            </a:r>
            <a:r>
              <a:rPr lang="ko-KR" altLang="en-US" dirty="0" err="1"/>
              <a:t>시간복잡도로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해결해 줄 수 있는 자료구조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(Heap</a:t>
            </a:r>
            <a:r>
              <a:rPr lang="ko-KR" altLang="en-US" dirty="0"/>
              <a:t>과 비슷하게 </a:t>
            </a:r>
            <a:r>
              <a:rPr lang="en-US" altLang="ko-KR" dirty="0"/>
              <a:t>Tree</a:t>
            </a:r>
            <a:r>
              <a:rPr lang="ko-KR" altLang="en-US" dirty="0"/>
              <a:t>구조를 기반으로 한다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9421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5200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3894459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263918"/>
            <a:ext cx="595386" cy="40988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263918"/>
            <a:ext cx="550974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263918"/>
            <a:ext cx="486730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263918"/>
            <a:ext cx="651051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416174"/>
            <a:ext cx="283634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416174"/>
            <a:ext cx="288446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3894459"/>
            <a:ext cx="1049866" cy="1049866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470880"/>
            <a:ext cx="283026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470880"/>
            <a:ext cx="347569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3893111"/>
            <a:ext cx="1049866" cy="1049866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470880"/>
            <a:ext cx="294557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470880"/>
            <a:ext cx="277523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470880"/>
            <a:ext cx="285370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470880"/>
            <a:ext cx="345225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280175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280174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298652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280174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071221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078863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5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4668480"/>
            <a:ext cx="944005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4668480"/>
            <a:ext cx="944005" cy="3444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4668480"/>
            <a:ext cx="944005" cy="3444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306672"/>
              </p:ext>
            </p:extLst>
          </p:nvPr>
        </p:nvGraphicFramePr>
        <p:xfrm>
          <a:off x="628368" y="5505907"/>
          <a:ext cx="11026710" cy="11626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67" name="직사각형 66"/>
          <p:cNvSpPr/>
          <p:nvPr/>
        </p:nvSpPr>
        <p:spPr>
          <a:xfrm>
            <a:off x="1926857" y="5086194"/>
            <a:ext cx="9269396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   +   5   +   8</a:t>
            </a:r>
            <a:r>
              <a:rPr lang="ko-KR" altLang="en-US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   </a:t>
            </a:r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9" name="화살표: 오른쪽 68"/>
          <p:cNvSpPr/>
          <p:nvPr/>
        </p:nvSpPr>
        <p:spPr>
          <a:xfrm rot="2363902">
            <a:off x="2232569" y="3207492"/>
            <a:ext cx="1272540" cy="630324"/>
          </a:xfrm>
          <a:prstGeom prst="rightArrow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Left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0" name="화살표: 왼쪽 69"/>
          <p:cNvSpPr/>
          <p:nvPr/>
        </p:nvSpPr>
        <p:spPr>
          <a:xfrm rot="18739911">
            <a:off x="10951716" y="3141639"/>
            <a:ext cx="1406723" cy="696788"/>
          </a:xfrm>
          <a:prstGeom prst="leftArrow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Right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17593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5200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574763"/>
            <a:ext cx="1049866" cy="1049866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574763"/>
            <a:ext cx="1049866" cy="1049866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3894459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263918"/>
            <a:ext cx="595386" cy="40988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263918"/>
            <a:ext cx="550974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263918"/>
            <a:ext cx="486730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263918"/>
            <a:ext cx="651051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416174"/>
            <a:ext cx="283634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416174"/>
            <a:ext cx="288446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470880"/>
            <a:ext cx="283026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470880"/>
            <a:ext cx="347569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470880"/>
            <a:ext cx="294557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470880"/>
            <a:ext cx="277523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470880"/>
            <a:ext cx="285370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470880"/>
            <a:ext cx="345225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280175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280174"/>
            <a:ext cx="2364314" cy="3444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298652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280174"/>
            <a:ext cx="2364314" cy="3444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071221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078863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5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4668480"/>
            <a:ext cx="944005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384671"/>
              </p:ext>
            </p:extLst>
          </p:nvPr>
        </p:nvGraphicFramePr>
        <p:xfrm>
          <a:off x="628368" y="5505907"/>
          <a:ext cx="11026710" cy="11626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67" name="직사각형 66"/>
          <p:cNvSpPr/>
          <p:nvPr/>
        </p:nvSpPr>
        <p:spPr>
          <a:xfrm>
            <a:off x="1926857" y="5086194"/>
            <a:ext cx="9269396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   +   5   +   8</a:t>
            </a:r>
            <a:r>
              <a:rPr lang="ko-KR" altLang="en-US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   </a:t>
            </a:r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9" name="화살표: 오른쪽 68"/>
          <p:cNvSpPr/>
          <p:nvPr/>
        </p:nvSpPr>
        <p:spPr>
          <a:xfrm rot="2363902">
            <a:off x="2849781" y="1885376"/>
            <a:ext cx="1272540" cy="630324"/>
          </a:xfrm>
          <a:prstGeom prst="rightArrow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Left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0" name="화살표: 왼쪽 69"/>
          <p:cNvSpPr/>
          <p:nvPr/>
        </p:nvSpPr>
        <p:spPr>
          <a:xfrm rot="18739911">
            <a:off x="10093142" y="1754089"/>
            <a:ext cx="1406723" cy="696788"/>
          </a:xfrm>
          <a:prstGeom prst="leftArrow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Right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4568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5200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574763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574763"/>
            <a:ext cx="1049866" cy="1049866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574763"/>
            <a:ext cx="1049866" cy="1049866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3894459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263918"/>
            <a:ext cx="595386" cy="40988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263918"/>
            <a:ext cx="550974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263918"/>
            <a:ext cx="486730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263918"/>
            <a:ext cx="651051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416174"/>
            <a:ext cx="283634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416174"/>
            <a:ext cx="288446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470880"/>
            <a:ext cx="283026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470880"/>
            <a:ext cx="347569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470880"/>
            <a:ext cx="294557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470880"/>
            <a:ext cx="277523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470880"/>
            <a:ext cx="285370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470880"/>
            <a:ext cx="345225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280175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280174"/>
            <a:ext cx="2364314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298652"/>
            <a:ext cx="2364314" cy="3444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280174"/>
            <a:ext cx="2364314" cy="3444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071221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078863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5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4668480"/>
            <a:ext cx="944005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464516"/>
              </p:ext>
            </p:extLst>
          </p:nvPr>
        </p:nvGraphicFramePr>
        <p:xfrm>
          <a:off x="628368" y="5505907"/>
          <a:ext cx="11026710" cy="11626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67" name="직사각형 66"/>
          <p:cNvSpPr/>
          <p:nvPr/>
        </p:nvSpPr>
        <p:spPr>
          <a:xfrm>
            <a:off x="1926857" y="5086194"/>
            <a:ext cx="9269396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   +   5   +   8</a:t>
            </a:r>
            <a:r>
              <a:rPr lang="ko-KR" altLang="en-US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   </a:t>
            </a:r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9" name="화살표: 오른쪽 68"/>
          <p:cNvSpPr/>
          <p:nvPr/>
        </p:nvSpPr>
        <p:spPr>
          <a:xfrm rot="2363902">
            <a:off x="5827432" y="1876296"/>
            <a:ext cx="1272540" cy="630324"/>
          </a:xfrm>
          <a:prstGeom prst="rightArrow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Left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0" name="화살표: 왼쪽 69"/>
          <p:cNvSpPr/>
          <p:nvPr/>
        </p:nvSpPr>
        <p:spPr>
          <a:xfrm rot="18739911">
            <a:off x="10093142" y="1754089"/>
            <a:ext cx="1406723" cy="696788"/>
          </a:xfrm>
          <a:prstGeom prst="leftArrow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Right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67692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367801"/>
            <a:ext cx="1049866" cy="1049866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5200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574763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3894459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263918"/>
            <a:ext cx="595386" cy="40988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263918"/>
            <a:ext cx="550974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263918"/>
            <a:ext cx="486730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263918"/>
            <a:ext cx="651051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416174"/>
            <a:ext cx="283634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416174"/>
            <a:ext cx="288446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470880"/>
            <a:ext cx="283026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470880"/>
            <a:ext cx="347569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470880"/>
            <a:ext cx="294557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470880"/>
            <a:ext cx="277523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470880"/>
            <a:ext cx="285370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470880"/>
            <a:ext cx="345225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280175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280174"/>
            <a:ext cx="2364314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298652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280174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071221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078863"/>
            <a:ext cx="5080744" cy="3444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5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4668480"/>
            <a:ext cx="944005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589564"/>
              </p:ext>
            </p:extLst>
          </p:nvPr>
        </p:nvGraphicFramePr>
        <p:xfrm>
          <a:off x="628368" y="5505907"/>
          <a:ext cx="11026710" cy="11626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67" name="직사각형 66"/>
          <p:cNvSpPr/>
          <p:nvPr/>
        </p:nvSpPr>
        <p:spPr>
          <a:xfrm>
            <a:off x="1926857" y="5086194"/>
            <a:ext cx="9269396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   +   5   +   8</a:t>
            </a:r>
            <a:r>
              <a:rPr lang="ko-KR" altLang="en-US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   </a:t>
            </a:r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9" name="화살표: 오른쪽 68"/>
          <p:cNvSpPr/>
          <p:nvPr/>
        </p:nvSpPr>
        <p:spPr>
          <a:xfrm rot="2363902">
            <a:off x="7021244" y="624335"/>
            <a:ext cx="1272540" cy="630324"/>
          </a:xfrm>
          <a:prstGeom prst="rightArrow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Left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0" name="화살표: 왼쪽 69"/>
          <p:cNvSpPr/>
          <p:nvPr/>
        </p:nvSpPr>
        <p:spPr>
          <a:xfrm rot="18739911">
            <a:off x="8722611" y="512089"/>
            <a:ext cx="1406723" cy="696788"/>
          </a:xfrm>
          <a:prstGeom prst="leftArrow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Right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29535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367801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520057"/>
            <a:ext cx="1049866" cy="1049866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574763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3894459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263918"/>
            <a:ext cx="595386" cy="40988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263918"/>
            <a:ext cx="550974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263918"/>
            <a:ext cx="486730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263918"/>
            <a:ext cx="651051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416174"/>
            <a:ext cx="283634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416174"/>
            <a:ext cx="288446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470880"/>
            <a:ext cx="283026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470880"/>
            <a:ext cx="347569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470880"/>
            <a:ext cx="294557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470880"/>
            <a:ext cx="277523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470880"/>
            <a:ext cx="285370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470880"/>
            <a:ext cx="345225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280175"/>
            <a:ext cx="2364314" cy="344455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280174"/>
            <a:ext cx="2364314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298652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280174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071221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078863"/>
            <a:ext cx="5080744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5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4668480"/>
            <a:ext cx="944005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505186"/>
              </p:ext>
            </p:extLst>
          </p:nvPr>
        </p:nvGraphicFramePr>
        <p:xfrm>
          <a:off x="628368" y="5505907"/>
          <a:ext cx="11026710" cy="11626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67" name="직사각형 66"/>
          <p:cNvSpPr/>
          <p:nvPr/>
        </p:nvSpPr>
        <p:spPr>
          <a:xfrm>
            <a:off x="1926857" y="5086194"/>
            <a:ext cx="9269396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   +   5   +   8</a:t>
            </a:r>
            <a:r>
              <a:rPr lang="ko-KR" altLang="en-US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   </a:t>
            </a:r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9" name="화살표: 오른쪽 68"/>
          <p:cNvSpPr/>
          <p:nvPr/>
        </p:nvSpPr>
        <p:spPr>
          <a:xfrm rot="2363902">
            <a:off x="197168" y="1817885"/>
            <a:ext cx="1272540" cy="630324"/>
          </a:xfrm>
          <a:prstGeom prst="rightArrow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Left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0" name="화살표: 왼쪽 69"/>
          <p:cNvSpPr/>
          <p:nvPr/>
        </p:nvSpPr>
        <p:spPr>
          <a:xfrm rot="18739911">
            <a:off x="8779268" y="595571"/>
            <a:ext cx="1406723" cy="696788"/>
          </a:xfrm>
          <a:prstGeom prst="leftArrow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Right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6124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367801"/>
            <a:ext cx="1049866" cy="1049866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367801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520057"/>
            <a:ext cx="1049866" cy="1049866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574763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3894459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263918"/>
            <a:ext cx="595386" cy="40988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263918"/>
            <a:ext cx="550974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263918"/>
            <a:ext cx="486730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263918"/>
            <a:ext cx="651051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416174"/>
            <a:ext cx="283634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416174"/>
            <a:ext cx="288446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470880"/>
            <a:ext cx="283026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470880"/>
            <a:ext cx="347569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470880"/>
            <a:ext cx="294557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470880"/>
            <a:ext cx="277523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470880"/>
            <a:ext cx="285370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470880"/>
            <a:ext cx="345225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280175"/>
            <a:ext cx="2364314" cy="344455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280174"/>
            <a:ext cx="2364314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298652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280174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071221"/>
            <a:ext cx="5080744" cy="3444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078863"/>
            <a:ext cx="5080744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5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4668480"/>
            <a:ext cx="944005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100718"/>
              </p:ext>
            </p:extLst>
          </p:nvPr>
        </p:nvGraphicFramePr>
        <p:xfrm>
          <a:off x="628368" y="5505907"/>
          <a:ext cx="11026710" cy="11626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67" name="직사각형 66"/>
          <p:cNvSpPr/>
          <p:nvPr/>
        </p:nvSpPr>
        <p:spPr>
          <a:xfrm>
            <a:off x="1926857" y="5086194"/>
            <a:ext cx="9269396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   +   5   +   8</a:t>
            </a:r>
            <a:r>
              <a:rPr lang="ko-KR" altLang="en-US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   </a:t>
            </a:r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9" name="화살표: 오른쪽 68"/>
          <p:cNvSpPr/>
          <p:nvPr/>
        </p:nvSpPr>
        <p:spPr>
          <a:xfrm rot="2363902">
            <a:off x="1598584" y="676422"/>
            <a:ext cx="1272540" cy="630324"/>
          </a:xfrm>
          <a:prstGeom prst="rightArrow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Left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0" name="화살표: 왼쪽 69"/>
          <p:cNvSpPr/>
          <p:nvPr/>
        </p:nvSpPr>
        <p:spPr>
          <a:xfrm rot="18739911">
            <a:off x="6254483" y="-149507"/>
            <a:ext cx="1406723" cy="696788"/>
          </a:xfrm>
          <a:prstGeom prst="leftArrow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Right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8663" y="3591996"/>
            <a:ext cx="12191999" cy="1107996"/>
          </a:xfrm>
          <a:prstGeom prst="rect">
            <a:avLst/>
          </a:prstGeom>
          <a:solidFill>
            <a:schemeClr val="bg2">
              <a:lumMod val="50000"/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Right &lt; Left </a:t>
            </a:r>
            <a:r>
              <a:rPr lang="ko-KR" altLang="en-US" sz="66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인 경우 </a:t>
            </a:r>
            <a:r>
              <a:rPr lang="en-US" altLang="ko-KR" sz="66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Break</a:t>
            </a:r>
            <a:endParaRPr lang="ko-KR" altLang="en-US" sz="66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239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직사각형 92"/>
          <p:cNvSpPr/>
          <p:nvPr/>
        </p:nvSpPr>
        <p:spPr>
          <a:xfrm>
            <a:off x="297180" y="4498243"/>
            <a:ext cx="11102340" cy="127278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 Indexed Tree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737580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57363" y="282430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22031" y="286539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62322" y="294603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363056"/>
            <a:ext cx="595386" cy="52827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363056"/>
            <a:ext cx="560169" cy="61499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18148" y="2363056"/>
            <a:ext cx="472160" cy="656090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363056"/>
            <a:ext cx="683395" cy="73672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633697"/>
            <a:ext cx="283634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633697"/>
            <a:ext cx="288446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720420"/>
            <a:ext cx="292221" cy="88813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53480" y="3720420"/>
            <a:ext cx="338374" cy="88678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761514"/>
            <a:ext cx="309127" cy="847040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18148" y="3761514"/>
            <a:ext cx="262953" cy="847040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842153"/>
            <a:ext cx="317714" cy="76640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58439" y="3842153"/>
            <a:ext cx="312881" cy="76505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내용 개체 틀 4"/>
          <p:cNvSpPr>
            <a:spLocks noGrp="1"/>
          </p:cNvSpPr>
          <p:nvPr>
            <p:ph idx="1"/>
          </p:nvPr>
        </p:nvSpPr>
        <p:spPr>
          <a:xfrm>
            <a:off x="0" y="5901564"/>
            <a:ext cx="12192000" cy="535840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주황색 영역은 주어진 숫자들</a:t>
            </a:r>
          </a:p>
        </p:txBody>
      </p:sp>
    </p:spTree>
    <p:extLst>
      <p:ext uri="{BB962C8B-B14F-4D97-AF65-F5344CB8AC3E}">
        <p14:creationId xmlns:p14="http://schemas.microsoft.com/office/powerpoint/2010/main" val="424959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직사각형 92"/>
          <p:cNvSpPr/>
          <p:nvPr/>
        </p:nvSpPr>
        <p:spPr>
          <a:xfrm>
            <a:off x="297180" y="240594"/>
            <a:ext cx="11102340" cy="395802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 Indexed Tree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737580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57363" y="282430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22031" y="286539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62322" y="294603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363056"/>
            <a:ext cx="595386" cy="52827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363056"/>
            <a:ext cx="560169" cy="61499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18148" y="2363056"/>
            <a:ext cx="472160" cy="656090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363056"/>
            <a:ext cx="683395" cy="73672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633697"/>
            <a:ext cx="283634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633697"/>
            <a:ext cx="288446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720420"/>
            <a:ext cx="292221" cy="88813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53480" y="3720420"/>
            <a:ext cx="338374" cy="88678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761514"/>
            <a:ext cx="309127" cy="847040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18148" y="3761514"/>
            <a:ext cx="262953" cy="847040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842153"/>
            <a:ext cx="317714" cy="76640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58439" y="3842153"/>
            <a:ext cx="312881" cy="76505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내용 개체 틀 4"/>
          <p:cNvSpPr>
            <a:spLocks noGrp="1"/>
          </p:cNvSpPr>
          <p:nvPr>
            <p:ph idx="1"/>
          </p:nvPr>
        </p:nvSpPr>
        <p:spPr>
          <a:xfrm>
            <a:off x="0" y="5901564"/>
            <a:ext cx="12192000" cy="535840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하늘색 영역은 구간합을 빠르게 구하기 위해 만들어진 노드들</a:t>
            </a:r>
          </a:p>
        </p:txBody>
      </p:sp>
    </p:spTree>
    <p:extLst>
      <p:ext uri="{BB962C8B-B14F-4D97-AF65-F5344CB8AC3E}">
        <p14:creationId xmlns:p14="http://schemas.microsoft.com/office/powerpoint/2010/main" val="286839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 Indexed Tree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737580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57363" y="282430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22031" y="286539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62322" y="294603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363056"/>
            <a:ext cx="595386" cy="52827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363056"/>
            <a:ext cx="560169" cy="61499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18148" y="2363056"/>
            <a:ext cx="472160" cy="656090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363056"/>
            <a:ext cx="683395" cy="73672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633697"/>
            <a:ext cx="283634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633697"/>
            <a:ext cx="288446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720420"/>
            <a:ext cx="292221" cy="88813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53480" y="3720420"/>
            <a:ext cx="338374" cy="88678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761514"/>
            <a:ext cx="309127" cy="847040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18148" y="3761514"/>
            <a:ext cx="262953" cy="847040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842153"/>
            <a:ext cx="317714" cy="76640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58439" y="3842153"/>
            <a:ext cx="312881" cy="76505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내용 개체 틀 4"/>
          <p:cNvSpPr>
            <a:spLocks noGrp="1"/>
          </p:cNvSpPr>
          <p:nvPr>
            <p:ph idx="1"/>
          </p:nvPr>
        </p:nvSpPr>
        <p:spPr>
          <a:xfrm>
            <a:off x="5045701" y="1844250"/>
            <a:ext cx="2765213" cy="509475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높이는 </a:t>
            </a:r>
            <a:r>
              <a:rPr lang="en-US" altLang="ko-KR" dirty="0" err="1"/>
              <a:t>lg</a:t>
            </a:r>
            <a:r>
              <a:rPr lang="en-US" altLang="ko-KR" dirty="0"/>
              <a:t> N + 1</a:t>
            </a:r>
            <a:endParaRPr lang="ko-KR" altLang="en-US" dirty="0"/>
          </a:p>
        </p:txBody>
      </p:sp>
      <p:sp>
        <p:nvSpPr>
          <p:cNvPr id="5" name="화살표: 위쪽/아래쪽 4"/>
          <p:cNvSpPr/>
          <p:nvPr/>
        </p:nvSpPr>
        <p:spPr>
          <a:xfrm>
            <a:off x="4017009" y="270478"/>
            <a:ext cx="1386840" cy="5351115"/>
          </a:xfrm>
          <a:prstGeom prst="upDownArrow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1485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 Indexed Tree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466939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737580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57363" y="2824303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22031" y="286539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62322" y="294603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363056"/>
            <a:ext cx="595386" cy="52827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363056"/>
            <a:ext cx="560169" cy="61499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18148" y="2363056"/>
            <a:ext cx="472160" cy="656090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363056"/>
            <a:ext cx="683395" cy="73672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633697"/>
            <a:ext cx="283634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633697"/>
            <a:ext cx="288446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720420"/>
            <a:ext cx="292221" cy="88813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53480" y="3720420"/>
            <a:ext cx="338374" cy="88678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761514"/>
            <a:ext cx="309127" cy="847040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18148" y="3761514"/>
            <a:ext cx="262953" cy="847040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842153"/>
            <a:ext cx="317714" cy="76640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58439" y="3842153"/>
            <a:ext cx="312881" cy="76505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내용 개체 틀 4"/>
          <p:cNvSpPr>
            <a:spLocks noGrp="1"/>
          </p:cNvSpPr>
          <p:nvPr>
            <p:ph idx="1"/>
          </p:nvPr>
        </p:nvSpPr>
        <p:spPr>
          <a:xfrm>
            <a:off x="0" y="5901564"/>
            <a:ext cx="12192000" cy="535840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 err="1"/>
              <a:t>부모노드의</a:t>
            </a:r>
            <a:r>
              <a:rPr lang="ko-KR" altLang="en-US" dirty="0"/>
              <a:t> 값은 두 </a:t>
            </a:r>
            <a:r>
              <a:rPr lang="ko-KR" altLang="en-US" dirty="0" err="1"/>
              <a:t>자식노드</a:t>
            </a:r>
            <a:r>
              <a:rPr lang="ko-KR" altLang="en-US" dirty="0"/>
              <a:t> 값의 합</a:t>
            </a:r>
          </a:p>
        </p:txBody>
      </p:sp>
      <p:sp>
        <p:nvSpPr>
          <p:cNvPr id="2" name="십자형 1"/>
          <p:cNvSpPr/>
          <p:nvPr/>
        </p:nvSpPr>
        <p:spPr>
          <a:xfrm>
            <a:off x="2689894" y="2947442"/>
            <a:ext cx="715173" cy="708281"/>
          </a:xfrm>
          <a:prstGeom prst="plus">
            <a:avLst>
              <a:gd name="adj" fmla="val 37614"/>
            </a:avLst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2514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 Indexed Tree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737580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79228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79228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79228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363056"/>
            <a:ext cx="595386" cy="52827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363056"/>
            <a:ext cx="550974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363056"/>
            <a:ext cx="486730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363056"/>
            <a:ext cx="651051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633697"/>
            <a:ext cx="283634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633697"/>
            <a:ext cx="288446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688403"/>
            <a:ext cx="283026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688403"/>
            <a:ext cx="347569" cy="91880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688403"/>
            <a:ext cx="294557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688403"/>
            <a:ext cx="277523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688403"/>
            <a:ext cx="285370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688403"/>
            <a:ext cx="345225" cy="91880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497698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497697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516175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497697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170359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178001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5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3020826"/>
      </p:ext>
    </p:extLst>
  </p:cSld>
  <p:clrMapOvr>
    <a:masterClrMapping/>
  </p:clrMapOvr>
</p:sld>
</file>

<file path=ppt/theme/theme1.xml><?xml version="1.0" encoding="utf-8"?>
<a:theme xmlns:a="http://schemas.openxmlformats.org/drawingml/2006/main" name="상승">
  <a:themeElements>
    <a:clrScheme name="Rise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28D3EA"/>
      </a:hlink>
      <a:folHlink>
        <a:srgbClr val="0033CC"/>
      </a:folHlink>
    </a:clrScheme>
    <a:fontScheme name="Rise">
      <a:majorFont>
        <a:latin typeface="Tahoma"/>
        <a:ea typeface="한컴 윤고딕 240"/>
        <a:cs typeface=""/>
      </a:majorFont>
      <a:minorFont>
        <a:latin typeface="Tahoma"/>
        <a:ea typeface="함초롬돋움"/>
        <a:cs typeface=""/>
      </a:minorFont>
    </a:fontScheme>
    <a:fmtScheme name="Rise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sz="2800" dirty="0" smtClean="0">
            <a:solidFill>
              <a:schemeClr val="tx1"/>
            </a:solidFill>
            <a:latin typeface="D2Coding" panose="020B0609020101020101" pitchFamily="49" charset="-127"/>
            <a:ea typeface="서울한강체 M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 cmpd="sng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err="1" smtClean="0">
            <a:latin typeface="D2Coding" panose="020B0609020101020101" pitchFamily="49" charset="-127"/>
            <a:ea typeface="서울남산체 M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상승</Template>
  <TotalTime>1242</TotalTime>
  <Words>3053</Words>
  <Application>Microsoft Office PowerPoint</Application>
  <PresentationFormat>와이드스크린</PresentationFormat>
  <Paragraphs>1763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2" baseType="lpstr">
      <vt:lpstr>맑은 고딕</vt:lpstr>
      <vt:lpstr>Arial</vt:lpstr>
      <vt:lpstr>Wingdings</vt:lpstr>
      <vt:lpstr>Tahoma</vt:lpstr>
      <vt:lpstr>D2Coding</vt:lpstr>
      <vt:lpstr>Yoon 윤고딕 550_TT</vt:lpstr>
      <vt:lpstr>상승</vt:lpstr>
      <vt:lpstr>Indexed Tree</vt:lpstr>
      <vt:lpstr>목차</vt:lpstr>
      <vt:lpstr>Indexed Tree</vt:lpstr>
      <vt:lpstr>Indexed Tree</vt:lpstr>
      <vt:lpstr>Sum Indexed Tree</vt:lpstr>
      <vt:lpstr>Sum Indexed Tree</vt:lpstr>
      <vt:lpstr>Sum Indexed Tree</vt:lpstr>
      <vt:lpstr>Sum Indexed Tree</vt:lpstr>
      <vt:lpstr>Sum Indexed Tree</vt:lpstr>
      <vt:lpstr>Sum Indexed Tree</vt:lpstr>
      <vt:lpstr>Sum Indexed Tree</vt:lpstr>
      <vt:lpstr>Sum Indexed Tree</vt:lpstr>
      <vt:lpstr>Sum Indexed Tree</vt:lpstr>
      <vt:lpstr>Sum Indexed Tree</vt:lpstr>
      <vt:lpstr>Sum Indexed Tree</vt:lpstr>
      <vt:lpstr>Sum Indexed Tree</vt:lpstr>
      <vt:lpstr>Sum Indexed Tree</vt:lpstr>
      <vt:lpstr>Sum Indexed Tree</vt:lpstr>
      <vt:lpstr>Indexed Tree의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Indexed Tree의 연산 구현</vt:lpstr>
      <vt:lpstr>Update</vt:lpstr>
      <vt:lpstr>Update</vt:lpstr>
      <vt:lpstr>Update</vt:lpstr>
      <vt:lpstr>Update</vt:lpstr>
      <vt:lpstr>Update</vt:lpstr>
      <vt:lpstr>Get</vt:lpstr>
      <vt:lpstr>Get</vt:lpstr>
      <vt:lpstr>Get</vt:lpstr>
      <vt:lpstr>Get</vt:lpstr>
      <vt:lpstr>Get</vt:lpstr>
      <vt:lpstr>Get</vt:lpstr>
      <vt:lpstr>Get</vt:lpstr>
      <vt:lpstr>Get</vt:lpstr>
      <vt:lpstr>Get</vt:lpstr>
      <vt:lpstr>Get</vt:lpstr>
      <vt:lpstr>Get</vt:lpstr>
      <vt:lpstr>Get</vt:lpstr>
      <vt:lpstr>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거대도시의 야경</dc:title>
  <dc:creator>김종범</dc:creator>
  <cp:lastModifiedBy>박 현민</cp:lastModifiedBy>
  <cp:revision>51</cp:revision>
  <dcterms:created xsi:type="dcterms:W3CDTF">2016-10-19T22:43:44Z</dcterms:created>
  <dcterms:modified xsi:type="dcterms:W3CDTF">2019-09-19T10:01:27Z</dcterms:modified>
</cp:coreProperties>
</file>