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432" r:id="rId3"/>
    <p:sldId id="451" r:id="rId4"/>
    <p:sldId id="453" r:id="rId5"/>
    <p:sldId id="452" r:id="rId6"/>
    <p:sldId id="454" r:id="rId7"/>
    <p:sldId id="455" r:id="rId8"/>
    <p:sldId id="456" r:id="rId9"/>
    <p:sldId id="329" r:id="rId10"/>
    <p:sldId id="458" r:id="rId11"/>
    <p:sldId id="459" r:id="rId12"/>
    <p:sldId id="460" r:id="rId13"/>
    <p:sldId id="461" r:id="rId14"/>
    <p:sldId id="462" r:id="rId15"/>
    <p:sldId id="463" r:id="rId16"/>
    <p:sldId id="464" r:id="rId17"/>
    <p:sldId id="465" r:id="rId18"/>
    <p:sldId id="466" r:id="rId19"/>
    <p:sldId id="467" r:id="rId20"/>
    <p:sldId id="468" r:id="rId21"/>
    <p:sldId id="469" r:id="rId22"/>
    <p:sldId id="470" r:id="rId23"/>
    <p:sldId id="457" r:id="rId24"/>
    <p:sldId id="438" r:id="rId25"/>
    <p:sldId id="439" r:id="rId26"/>
    <p:sldId id="471" r:id="rId27"/>
    <p:sldId id="472" r:id="rId28"/>
    <p:sldId id="473" r:id="rId29"/>
    <p:sldId id="474" r:id="rId30"/>
    <p:sldId id="475" r:id="rId31"/>
    <p:sldId id="476" r:id="rId32"/>
    <p:sldId id="477" r:id="rId33"/>
    <p:sldId id="478" r:id="rId34"/>
    <p:sldId id="35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114" d="100"/>
          <a:sy n="114" d="100"/>
        </p:scale>
        <p:origin x="3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AD30-7291-40D4-93CF-E9696D8818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1A09F0-7DE2-461C-A3FF-4E88A47F10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D125F6-2734-4CC6-8BE3-E94407B69410}"/>
              </a:ext>
            </a:extLst>
          </p:cNvPr>
          <p:cNvSpPr>
            <a:spLocks noGrp="1"/>
          </p:cNvSpPr>
          <p:nvPr>
            <p:ph type="dt" sz="half" idx="10"/>
          </p:nvPr>
        </p:nvSpPr>
        <p:spPr/>
        <p:txBody>
          <a:bodyPr/>
          <a:lstStyle/>
          <a:p>
            <a:fld id="{D6D0F569-AC90-44EB-9EF4-4E5C2F5D823C}" type="datetime1">
              <a:rPr lang="en-US" smtClean="0"/>
              <a:t>11/2/2022</a:t>
            </a:fld>
            <a:endParaRPr lang="en-US" dirty="0"/>
          </a:p>
        </p:txBody>
      </p:sp>
      <p:sp>
        <p:nvSpPr>
          <p:cNvPr id="5" name="Footer Placeholder 4">
            <a:extLst>
              <a:ext uri="{FF2B5EF4-FFF2-40B4-BE49-F238E27FC236}">
                <a16:creationId xmlns:a16="http://schemas.microsoft.com/office/drawing/2014/main" id="{6BF6F3D7-2082-4DD9-8936-1F611B2ED8B2}"/>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8CD32FDA-6046-4C41-AEFD-3D841D4F0CD6}"/>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2692693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2CFE-7617-42D7-BC28-7F2F70C564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175B19-58ED-45B6-A4D9-A3C94B9D02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28A077-3ABD-4C96-A804-7DC8A06C2E18}"/>
              </a:ext>
            </a:extLst>
          </p:cNvPr>
          <p:cNvSpPr>
            <a:spLocks noGrp="1"/>
          </p:cNvSpPr>
          <p:nvPr>
            <p:ph type="dt" sz="half" idx="10"/>
          </p:nvPr>
        </p:nvSpPr>
        <p:spPr/>
        <p:txBody>
          <a:bodyPr/>
          <a:lstStyle/>
          <a:p>
            <a:fld id="{46BA7D41-E8B7-4A0B-B861-3EC4AE88917D}" type="datetime1">
              <a:rPr lang="en-US" smtClean="0"/>
              <a:t>11/2/2022</a:t>
            </a:fld>
            <a:endParaRPr lang="en-US" dirty="0"/>
          </a:p>
        </p:txBody>
      </p:sp>
      <p:sp>
        <p:nvSpPr>
          <p:cNvPr id="5" name="Footer Placeholder 4">
            <a:extLst>
              <a:ext uri="{FF2B5EF4-FFF2-40B4-BE49-F238E27FC236}">
                <a16:creationId xmlns:a16="http://schemas.microsoft.com/office/drawing/2014/main" id="{F6F089D1-7063-4A9C-B938-C4C6AA527858}"/>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EC34F3F-224D-4F3D-A239-0CCB2556B095}"/>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5935009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60E0BE-B254-42F6-BB6F-CA58341182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20A418-8324-4EB6-993B-E1F5C5CBF5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8FC2C-02A8-4BD9-97C8-77262933436A}"/>
              </a:ext>
            </a:extLst>
          </p:cNvPr>
          <p:cNvSpPr>
            <a:spLocks noGrp="1"/>
          </p:cNvSpPr>
          <p:nvPr>
            <p:ph type="dt" sz="half" idx="10"/>
          </p:nvPr>
        </p:nvSpPr>
        <p:spPr/>
        <p:txBody>
          <a:bodyPr/>
          <a:lstStyle/>
          <a:p>
            <a:fld id="{A7C34823-0B19-4B4E-A643-7A3B0A3D24D6}" type="datetime1">
              <a:rPr lang="en-US" smtClean="0"/>
              <a:t>11/2/2022</a:t>
            </a:fld>
            <a:endParaRPr lang="en-US" dirty="0"/>
          </a:p>
        </p:txBody>
      </p:sp>
      <p:sp>
        <p:nvSpPr>
          <p:cNvPr id="5" name="Footer Placeholder 4">
            <a:extLst>
              <a:ext uri="{FF2B5EF4-FFF2-40B4-BE49-F238E27FC236}">
                <a16:creationId xmlns:a16="http://schemas.microsoft.com/office/drawing/2014/main" id="{FCF54AAE-969B-4935-A235-427D5C7AA87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53EAFA5-79BA-4C40-8E56-F5AC490B5695}"/>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4581100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0E19-4CAF-4246-9E0C-5139674542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1F3B3A-8E7A-4CD6-BC56-041E2BE922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5397B-578D-4A38-95D3-4A04D64F1E2A}"/>
              </a:ext>
            </a:extLst>
          </p:cNvPr>
          <p:cNvSpPr>
            <a:spLocks noGrp="1"/>
          </p:cNvSpPr>
          <p:nvPr>
            <p:ph type="dt" sz="half" idx="10"/>
          </p:nvPr>
        </p:nvSpPr>
        <p:spPr/>
        <p:txBody>
          <a:bodyPr/>
          <a:lstStyle/>
          <a:p>
            <a:fld id="{8C2D79EF-17C8-45D8-9866-DAF5723FC604}" type="datetime1">
              <a:rPr lang="en-US" smtClean="0"/>
              <a:t>11/2/2022</a:t>
            </a:fld>
            <a:endParaRPr lang="en-US" dirty="0"/>
          </a:p>
        </p:txBody>
      </p:sp>
      <p:sp>
        <p:nvSpPr>
          <p:cNvPr id="5" name="Footer Placeholder 4">
            <a:extLst>
              <a:ext uri="{FF2B5EF4-FFF2-40B4-BE49-F238E27FC236}">
                <a16:creationId xmlns:a16="http://schemas.microsoft.com/office/drawing/2014/main" id="{A6C5A1A8-EEE1-48F0-9C98-D761FAE876A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D40FC8B3-5640-4351-9B12-005871876C17}"/>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8601858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D41FC-A553-4C6A-A7B7-5AD82786E2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95E57A-D302-488B-AB24-1A3209B397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4D92B7-CB74-4861-A3B1-2F124CF5AD4C}"/>
              </a:ext>
            </a:extLst>
          </p:cNvPr>
          <p:cNvSpPr>
            <a:spLocks noGrp="1"/>
          </p:cNvSpPr>
          <p:nvPr>
            <p:ph type="dt" sz="half" idx="10"/>
          </p:nvPr>
        </p:nvSpPr>
        <p:spPr/>
        <p:txBody>
          <a:bodyPr/>
          <a:lstStyle/>
          <a:p>
            <a:fld id="{DFFC2ADC-3680-4013-A757-E4663495DB98}" type="datetime1">
              <a:rPr lang="en-US" smtClean="0"/>
              <a:t>11/2/2022</a:t>
            </a:fld>
            <a:endParaRPr lang="en-US" dirty="0"/>
          </a:p>
        </p:txBody>
      </p:sp>
      <p:sp>
        <p:nvSpPr>
          <p:cNvPr id="5" name="Footer Placeholder 4">
            <a:extLst>
              <a:ext uri="{FF2B5EF4-FFF2-40B4-BE49-F238E27FC236}">
                <a16:creationId xmlns:a16="http://schemas.microsoft.com/office/drawing/2014/main" id="{D78B23D1-EA7A-4B3A-9716-1043F766847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C9F1B39-7DD7-4B8F-8D24-3D99AA4A7AFD}"/>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7331439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74278-5AD9-4F9A-8960-065B02604F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3DB413-B318-41EF-BDEA-0BCDBD5350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14871F-C681-4C90-B12C-38E5BC6CB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96358F-0337-4784-8DC2-8353919BC23B}"/>
              </a:ext>
            </a:extLst>
          </p:cNvPr>
          <p:cNvSpPr>
            <a:spLocks noGrp="1"/>
          </p:cNvSpPr>
          <p:nvPr>
            <p:ph type="dt" sz="half" idx="10"/>
          </p:nvPr>
        </p:nvSpPr>
        <p:spPr/>
        <p:txBody>
          <a:bodyPr/>
          <a:lstStyle/>
          <a:p>
            <a:fld id="{4751BA94-5DCA-4F19-960F-0FB2BD5EE85A}" type="datetime1">
              <a:rPr lang="en-US" smtClean="0"/>
              <a:t>11/2/2022</a:t>
            </a:fld>
            <a:endParaRPr lang="en-US" dirty="0"/>
          </a:p>
        </p:txBody>
      </p:sp>
      <p:sp>
        <p:nvSpPr>
          <p:cNvPr id="6" name="Footer Placeholder 5">
            <a:extLst>
              <a:ext uri="{FF2B5EF4-FFF2-40B4-BE49-F238E27FC236}">
                <a16:creationId xmlns:a16="http://schemas.microsoft.com/office/drawing/2014/main" id="{443EDCA4-F5CA-4662-A3B6-197AB4168697}"/>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646F11C5-103D-46CA-BE8C-B95BD8B0EC6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0021809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293B-83E4-43D5-A508-6924DB1253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F18701-2899-47E9-8039-1F2866D5CD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CC9B6F-C07D-409F-BDE5-FCCDD190B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DC601A-EF85-4DAB-A123-279F08198B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5A6DE-03A3-46FE-8995-BC4D08EB3B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A6FD9C-5EED-45A8-91A8-35624055566D}"/>
              </a:ext>
            </a:extLst>
          </p:cNvPr>
          <p:cNvSpPr>
            <a:spLocks noGrp="1"/>
          </p:cNvSpPr>
          <p:nvPr>
            <p:ph type="dt" sz="half" idx="10"/>
          </p:nvPr>
        </p:nvSpPr>
        <p:spPr/>
        <p:txBody>
          <a:bodyPr/>
          <a:lstStyle/>
          <a:p>
            <a:fld id="{01BED947-38D9-44AC-8B89-E79758333B77}" type="datetime1">
              <a:rPr lang="en-US" smtClean="0"/>
              <a:t>11/2/2022</a:t>
            </a:fld>
            <a:endParaRPr lang="en-US" dirty="0"/>
          </a:p>
        </p:txBody>
      </p:sp>
      <p:sp>
        <p:nvSpPr>
          <p:cNvPr id="8" name="Footer Placeholder 7">
            <a:extLst>
              <a:ext uri="{FF2B5EF4-FFF2-40B4-BE49-F238E27FC236}">
                <a16:creationId xmlns:a16="http://schemas.microsoft.com/office/drawing/2014/main" id="{43B71BCD-1265-46D6-AFA7-A924D6286EE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2D535CD7-02B3-4791-B65C-CFB2A88D8D7C}"/>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6899660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ECFA-C86B-47F0-9A9D-A4F39C7F51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BDAD1A-4711-4210-99E5-A97820289B19}"/>
              </a:ext>
            </a:extLst>
          </p:cNvPr>
          <p:cNvSpPr>
            <a:spLocks noGrp="1"/>
          </p:cNvSpPr>
          <p:nvPr>
            <p:ph type="dt" sz="half" idx="10"/>
          </p:nvPr>
        </p:nvSpPr>
        <p:spPr/>
        <p:txBody>
          <a:bodyPr/>
          <a:lstStyle/>
          <a:p>
            <a:fld id="{3781E23F-BD3C-4F23-B116-2B758120C8AC}" type="datetime1">
              <a:rPr lang="en-US" smtClean="0"/>
              <a:t>11/2/2022</a:t>
            </a:fld>
            <a:endParaRPr lang="en-US" dirty="0"/>
          </a:p>
        </p:txBody>
      </p:sp>
      <p:sp>
        <p:nvSpPr>
          <p:cNvPr id="4" name="Footer Placeholder 3">
            <a:extLst>
              <a:ext uri="{FF2B5EF4-FFF2-40B4-BE49-F238E27FC236}">
                <a16:creationId xmlns:a16="http://schemas.microsoft.com/office/drawing/2014/main" id="{6EAC1313-A6A0-44A7-9A59-A9682F62DFD0}"/>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AC776B53-665C-43B5-B610-9EC6CB7AE34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4333695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F5224F-90DD-48EA-B0C7-9B608D4693C9}"/>
              </a:ext>
            </a:extLst>
          </p:cNvPr>
          <p:cNvSpPr>
            <a:spLocks noGrp="1"/>
          </p:cNvSpPr>
          <p:nvPr>
            <p:ph type="dt" sz="half" idx="10"/>
          </p:nvPr>
        </p:nvSpPr>
        <p:spPr/>
        <p:txBody>
          <a:bodyPr/>
          <a:lstStyle/>
          <a:p>
            <a:fld id="{473CFAA9-6D59-4D98-869E-ACBDB83B2CA4}" type="datetime1">
              <a:rPr lang="en-US" smtClean="0"/>
              <a:t>11/2/2022</a:t>
            </a:fld>
            <a:endParaRPr lang="en-US"/>
          </a:p>
        </p:txBody>
      </p:sp>
      <p:sp>
        <p:nvSpPr>
          <p:cNvPr id="3" name="Footer Placeholder 2">
            <a:extLst>
              <a:ext uri="{FF2B5EF4-FFF2-40B4-BE49-F238E27FC236}">
                <a16:creationId xmlns:a16="http://schemas.microsoft.com/office/drawing/2014/main" id="{0F127CB4-A5EF-4584-BF84-DC5B7BC6AC6F}"/>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CFAB21F8-FB0E-4E9F-9D42-DD54A4EB2F44}"/>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635576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13DD0-6DC8-4637-87D8-3EEF93D0E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588513-D23E-4B5C-B18D-AE3940DB1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B04001-1ACE-456C-8C0F-BA09C928D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B623A-3902-4AD6-8763-D807560B7BDB}"/>
              </a:ext>
            </a:extLst>
          </p:cNvPr>
          <p:cNvSpPr>
            <a:spLocks noGrp="1"/>
          </p:cNvSpPr>
          <p:nvPr>
            <p:ph type="dt" sz="half" idx="10"/>
          </p:nvPr>
        </p:nvSpPr>
        <p:spPr/>
        <p:txBody>
          <a:bodyPr/>
          <a:lstStyle/>
          <a:p>
            <a:fld id="{DC410804-27E3-430A-BB42-B831260DE39A}" type="datetime1">
              <a:rPr lang="en-US" smtClean="0"/>
              <a:t>11/2/2022</a:t>
            </a:fld>
            <a:endParaRPr lang="en-US" dirty="0"/>
          </a:p>
        </p:txBody>
      </p:sp>
      <p:sp>
        <p:nvSpPr>
          <p:cNvPr id="6" name="Footer Placeholder 5">
            <a:extLst>
              <a:ext uri="{FF2B5EF4-FFF2-40B4-BE49-F238E27FC236}">
                <a16:creationId xmlns:a16="http://schemas.microsoft.com/office/drawing/2014/main" id="{851FB22E-A2AF-4893-985E-A582295C2D1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4762451D-4087-4BDE-B82D-37C4B8D9D79D}"/>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850411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A81F9-9128-4AB2-87D4-F71EC9E633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F6EFBD-B01D-49A8-A1D2-3D83866C4F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2485D1-F7FD-4BEB-8F2D-3CDE2C916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B27118-72BE-4FF5-AA5F-9DF8D5A4EBBE}"/>
              </a:ext>
            </a:extLst>
          </p:cNvPr>
          <p:cNvSpPr>
            <a:spLocks noGrp="1"/>
          </p:cNvSpPr>
          <p:nvPr>
            <p:ph type="dt" sz="half" idx="10"/>
          </p:nvPr>
        </p:nvSpPr>
        <p:spPr/>
        <p:txBody>
          <a:bodyPr/>
          <a:lstStyle/>
          <a:p>
            <a:fld id="{60E22DE3-3D1A-4D53-B9A6-6C7463B8C992}" type="datetime1">
              <a:rPr lang="en-US" smtClean="0"/>
              <a:t>11/2/2022</a:t>
            </a:fld>
            <a:endParaRPr lang="en-US" dirty="0"/>
          </a:p>
        </p:txBody>
      </p:sp>
      <p:sp>
        <p:nvSpPr>
          <p:cNvPr id="6" name="Footer Placeholder 5">
            <a:extLst>
              <a:ext uri="{FF2B5EF4-FFF2-40B4-BE49-F238E27FC236}">
                <a16:creationId xmlns:a16="http://schemas.microsoft.com/office/drawing/2014/main" id="{3EAF725F-00E0-432D-8CF7-C010F9452A1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57F103C-9C5B-4370-BEAF-68220ACCFE6E}"/>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3581171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BBA8B1-CE04-4D58-8681-12F5DF0E42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68CEB2-BA13-4AC8-9968-F776CBF081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870E4-A7B1-4E18-A39F-03E6E3872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D8B30-1B71-45A1-8314-D59C86F581E1}" type="datetime1">
              <a:rPr lang="en-US" smtClean="0"/>
              <a:pPr/>
              <a:t>11/2/2022</a:t>
            </a:fld>
            <a:endParaRPr lang="en-US" b="1" dirty="0"/>
          </a:p>
        </p:txBody>
      </p:sp>
      <p:sp>
        <p:nvSpPr>
          <p:cNvPr id="5" name="Footer Placeholder 4">
            <a:extLst>
              <a:ext uri="{FF2B5EF4-FFF2-40B4-BE49-F238E27FC236}">
                <a16:creationId xmlns:a16="http://schemas.microsoft.com/office/drawing/2014/main" id="{89BC8510-9769-482F-AC18-1A5AD7AAFB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b="1" dirty="0"/>
          </a:p>
        </p:txBody>
      </p:sp>
      <p:sp>
        <p:nvSpPr>
          <p:cNvPr id="6" name="Slide Number Placeholder 5">
            <a:extLst>
              <a:ext uri="{FF2B5EF4-FFF2-40B4-BE49-F238E27FC236}">
                <a16:creationId xmlns:a16="http://schemas.microsoft.com/office/drawing/2014/main" id="{1583DC0B-E09D-484B-BFA5-0BD53A249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64102633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82B5-B2D6-449E-BDF2-FA749F820E83}"/>
              </a:ext>
            </a:extLst>
          </p:cNvPr>
          <p:cNvSpPr>
            <a:spLocks noGrp="1"/>
          </p:cNvSpPr>
          <p:nvPr>
            <p:ph type="ctrTitle"/>
          </p:nvPr>
        </p:nvSpPr>
        <p:spPr>
          <a:xfrm>
            <a:off x="1197734" y="1648496"/>
            <a:ext cx="9916733" cy="1146220"/>
          </a:xfrm>
        </p:spPr>
        <p:txBody>
          <a:bodyPr anchor="ctr">
            <a:noAutofit/>
          </a:bodyPr>
          <a:lstStyle/>
          <a:p>
            <a:br>
              <a:rPr lang="en-US" sz="4400" dirty="0">
                <a:latin typeface="Berlin Sans FB Demi" panose="020E0802020502020306" pitchFamily="34" charset="0"/>
              </a:rPr>
            </a:br>
            <a:r>
              <a:rPr lang="en-US" u="sng" dirty="0">
                <a:latin typeface="Berlin Sans FB Demi" panose="020E0802020502020306" pitchFamily="34" charset="0"/>
              </a:rPr>
              <a:t>Computer System Servicing</a:t>
            </a:r>
          </a:p>
        </p:txBody>
      </p:sp>
    </p:spTree>
    <p:extLst>
      <p:ext uri="{BB962C8B-B14F-4D97-AF65-F5344CB8AC3E}">
        <p14:creationId xmlns:p14="http://schemas.microsoft.com/office/powerpoint/2010/main" val="26049158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How to Install Power ISO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2. AutoPlay windows will appear.</a:t>
            </a:r>
          </a:p>
        </p:txBody>
      </p:sp>
      <p:grpSp>
        <p:nvGrpSpPr>
          <p:cNvPr id="5" name="Group 4"/>
          <p:cNvGrpSpPr/>
          <p:nvPr/>
        </p:nvGrpSpPr>
        <p:grpSpPr>
          <a:xfrm>
            <a:off x="6260531" y="1763118"/>
            <a:ext cx="4023995" cy="3749040"/>
            <a:chOff x="0" y="0"/>
            <a:chExt cx="4023995" cy="374904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023995" cy="3749040"/>
            </a:xfrm>
            <a:prstGeom prst="rect">
              <a:avLst/>
            </a:prstGeom>
          </p:spPr>
        </p:pic>
        <p:sp>
          <p:nvSpPr>
            <p:cNvPr id="8" name="Rectangle 7"/>
            <p:cNvSpPr/>
            <p:nvPr/>
          </p:nvSpPr>
          <p:spPr>
            <a:xfrm>
              <a:off x="475013" y="1888176"/>
              <a:ext cx="2137558" cy="3800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7445120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How to Install Power ISO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3. Select POWER ISO 4.8.0</a:t>
            </a:r>
          </a:p>
        </p:txBody>
      </p:sp>
      <p:grpSp>
        <p:nvGrpSpPr>
          <p:cNvPr id="9" name="Group 8"/>
          <p:cNvGrpSpPr/>
          <p:nvPr/>
        </p:nvGrpSpPr>
        <p:grpSpPr>
          <a:xfrm>
            <a:off x="5597758" y="2240925"/>
            <a:ext cx="5486400" cy="2743200"/>
            <a:chOff x="0" y="0"/>
            <a:chExt cx="4846320" cy="155702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846320" cy="1557020"/>
            </a:xfrm>
            <a:prstGeom prst="rect">
              <a:avLst/>
            </a:prstGeom>
          </p:spPr>
        </p:pic>
        <p:sp>
          <p:nvSpPr>
            <p:cNvPr id="11" name="Rectangle 10"/>
            <p:cNvSpPr/>
            <p:nvPr/>
          </p:nvSpPr>
          <p:spPr>
            <a:xfrm>
              <a:off x="1163781" y="961901"/>
              <a:ext cx="938151" cy="1662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37789052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How to Install Power ISO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4. User Account Control icon will appear, Click YES</a:t>
            </a:r>
          </a:p>
        </p:txBody>
      </p:sp>
      <p:pic>
        <p:nvPicPr>
          <p:cNvPr id="7" name="Picture 6"/>
          <p:cNvPicPr/>
          <p:nvPr/>
        </p:nvPicPr>
        <p:blipFill rotWithShape="1">
          <a:blip r:embed="rId2">
            <a:extLst>
              <a:ext uri="{28A0092B-C50C-407E-A947-70E740481C1C}">
                <a14:useLocalDpi xmlns:a14="http://schemas.microsoft.com/office/drawing/2010/main" val="0"/>
              </a:ext>
            </a:extLst>
          </a:blip>
          <a:srcRect l="26301" t="30505" r="28075" b="35992"/>
          <a:stretch/>
        </p:blipFill>
        <p:spPr bwMode="auto">
          <a:xfrm>
            <a:off x="5826358" y="1712891"/>
            <a:ext cx="5486400" cy="3657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123918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How to Install Power ISO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5. Click Install</a:t>
            </a:r>
          </a:p>
        </p:txBody>
      </p:sp>
      <p:grpSp>
        <p:nvGrpSpPr>
          <p:cNvPr id="5" name="Group 4"/>
          <p:cNvGrpSpPr/>
          <p:nvPr/>
        </p:nvGrpSpPr>
        <p:grpSpPr>
          <a:xfrm>
            <a:off x="5177307" y="1712891"/>
            <a:ext cx="4572000" cy="4572000"/>
            <a:chOff x="0" y="0"/>
            <a:chExt cx="4114800" cy="3180715"/>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435"/>
            <a:stretch/>
          </p:blipFill>
          <p:spPr bwMode="auto">
            <a:xfrm>
              <a:off x="0" y="0"/>
              <a:ext cx="4114800" cy="3180715"/>
            </a:xfrm>
            <a:prstGeom prst="rect">
              <a:avLst/>
            </a:prstGeom>
            <a:ln>
              <a:noFill/>
            </a:ln>
            <a:extLst>
              <a:ext uri="{53640926-AAD7-44D8-BBD7-CCE9431645EC}">
                <a14:shadowObscured xmlns:a14="http://schemas.microsoft.com/office/drawing/2010/main"/>
              </a:ext>
            </a:extLst>
          </p:spPr>
        </p:pic>
        <p:sp>
          <p:nvSpPr>
            <p:cNvPr id="8" name="Oval 7"/>
            <p:cNvSpPr/>
            <p:nvPr/>
          </p:nvSpPr>
          <p:spPr>
            <a:xfrm>
              <a:off x="2636322" y="2802577"/>
              <a:ext cx="736270" cy="34438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2349082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How to Install Power ISO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6. Click Next</a:t>
            </a:r>
          </a:p>
        </p:txBody>
      </p:sp>
      <p:grpSp>
        <p:nvGrpSpPr>
          <p:cNvPr id="7" name="Group 6"/>
          <p:cNvGrpSpPr/>
          <p:nvPr/>
        </p:nvGrpSpPr>
        <p:grpSpPr>
          <a:xfrm>
            <a:off x="5177307" y="1712891"/>
            <a:ext cx="4572000" cy="4572000"/>
            <a:chOff x="0" y="0"/>
            <a:chExt cx="3657600" cy="285115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57600" cy="2851150"/>
            </a:xfrm>
            <a:prstGeom prst="rect">
              <a:avLst/>
            </a:prstGeom>
          </p:spPr>
        </p:pic>
        <p:sp>
          <p:nvSpPr>
            <p:cNvPr id="10" name="Oval 9"/>
            <p:cNvSpPr/>
            <p:nvPr/>
          </p:nvSpPr>
          <p:spPr>
            <a:xfrm>
              <a:off x="2291938" y="2493818"/>
              <a:ext cx="736270" cy="34438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13674945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How to Install Power ISO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7. Select .ISO FILE, Click Close</a:t>
            </a:r>
          </a:p>
        </p:txBody>
      </p:sp>
      <p:grpSp>
        <p:nvGrpSpPr>
          <p:cNvPr id="8" name="Group 7"/>
          <p:cNvGrpSpPr/>
          <p:nvPr/>
        </p:nvGrpSpPr>
        <p:grpSpPr>
          <a:xfrm>
            <a:off x="5177307" y="2013912"/>
            <a:ext cx="4572000" cy="3657600"/>
            <a:chOff x="0" y="0"/>
            <a:chExt cx="4114800" cy="3197225"/>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114800" cy="3197225"/>
            </a:xfrm>
            <a:prstGeom prst="rect">
              <a:avLst/>
            </a:prstGeom>
          </p:spPr>
        </p:pic>
        <p:sp>
          <p:nvSpPr>
            <p:cNvPr id="12" name="Rectangle 11"/>
            <p:cNvSpPr/>
            <p:nvPr/>
          </p:nvSpPr>
          <p:spPr>
            <a:xfrm>
              <a:off x="320634" y="985652"/>
              <a:ext cx="391885" cy="17813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Oval 12"/>
            <p:cNvSpPr/>
            <p:nvPr/>
          </p:nvSpPr>
          <p:spPr>
            <a:xfrm>
              <a:off x="2636322" y="2826327"/>
              <a:ext cx="724395" cy="30875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7371718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How to Install Power ISO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8. Computer will Reboot, Click OK</a:t>
            </a: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5177307" y="2702738"/>
            <a:ext cx="4572000" cy="1828800"/>
          </a:xfrm>
          <a:prstGeom prst="rect">
            <a:avLst/>
          </a:prstGeom>
        </p:spPr>
      </p:pic>
    </p:spTree>
    <p:extLst>
      <p:ext uri="{BB962C8B-B14F-4D97-AF65-F5344CB8AC3E}">
        <p14:creationId xmlns:p14="http://schemas.microsoft.com/office/powerpoint/2010/main" val="9435499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How to Install Power ISO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9. Computer’s Desktop, Select POWER ISO shortcut icon</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725733" y="2133610"/>
            <a:ext cx="4114800" cy="2957830"/>
          </a:xfrm>
          <a:prstGeom prst="rect">
            <a:avLst/>
          </a:prstGeom>
        </p:spPr>
      </p:pic>
    </p:spTree>
    <p:extLst>
      <p:ext uri="{BB962C8B-B14F-4D97-AF65-F5344CB8AC3E}">
        <p14:creationId xmlns:p14="http://schemas.microsoft.com/office/powerpoint/2010/main" val="13449424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How to Install Power ISO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10. Open Power ISO 4.8.0</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5826357" y="1712891"/>
            <a:ext cx="4572000" cy="4572000"/>
          </a:xfrm>
          <a:prstGeom prst="rect">
            <a:avLst/>
          </a:prstGeom>
        </p:spPr>
      </p:pic>
    </p:spTree>
    <p:extLst>
      <p:ext uri="{BB962C8B-B14F-4D97-AF65-F5344CB8AC3E}">
        <p14:creationId xmlns:p14="http://schemas.microsoft.com/office/powerpoint/2010/main" val="18106520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How to Install Power ISO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latin typeface="Berlin Sans FB" panose="020E0602020502020306" pitchFamily="34" charset="0"/>
              </a:rPr>
              <a:t>11. Select Enter Registration Code</a:t>
            </a:r>
            <a:endParaRPr lang="en-US" sz="4000" dirty="0">
              <a:latin typeface="Berlin Sans FB" panose="020E0602020502020306" pitchFamily="34" charset="0"/>
            </a:endParaRPr>
          </a:p>
        </p:txBody>
      </p:sp>
      <p:grpSp>
        <p:nvGrpSpPr>
          <p:cNvPr id="5" name="Group 4"/>
          <p:cNvGrpSpPr/>
          <p:nvPr/>
        </p:nvGrpSpPr>
        <p:grpSpPr>
          <a:xfrm>
            <a:off x="5826358" y="1712891"/>
            <a:ext cx="4572000" cy="4572000"/>
            <a:chOff x="0" y="0"/>
            <a:chExt cx="2755265" cy="365760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755265" cy="3657600"/>
            </a:xfrm>
            <a:prstGeom prst="rect">
              <a:avLst/>
            </a:prstGeom>
          </p:spPr>
        </p:pic>
        <p:sp>
          <p:nvSpPr>
            <p:cNvPr id="8" name="Rectangle 7"/>
            <p:cNvSpPr/>
            <p:nvPr/>
          </p:nvSpPr>
          <p:spPr>
            <a:xfrm>
              <a:off x="68239" y="3070747"/>
              <a:ext cx="2593075" cy="2729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6327528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8"/>
            <a:ext cx="10515600" cy="1674583"/>
          </a:xfrm>
        </p:spPr>
        <p:txBody>
          <a:bodyPr>
            <a:normAutofit/>
          </a:bodyPr>
          <a:lstStyle/>
          <a:p>
            <a:pPr algn="ctr"/>
            <a:r>
              <a:rPr lang="en-US" sz="5400" dirty="0">
                <a:latin typeface="Berlin Sans FB" panose="020E0602020502020306" pitchFamily="34" charset="0"/>
              </a:rPr>
              <a:t>Power ISO Software</a:t>
            </a:r>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97486" y="2148761"/>
            <a:ext cx="10515600" cy="399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000" dirty="0" err="1">
                <a:latin typeface="Berlin Sans FB" panose="020E0602020502020306" pitchFamily="34" charset="0"/>
              </a:rPr>
              <a:t>PowerISO</a:t>
            </a:r>
            <a:r>
              <a:rPr lang="en-US" sz="4000" dirty="0">
                <a:latin typeface="Berlin Sans FB" panose="020E0602020502020306" pitchFamily="34" charset="0"/>
              </a:rPr>
              <a:t> is a powerful CD / DVD / BD image file processing tool, which allows you to open, extract, burn, create, edit, compress, encrypt, split and convert ISO files, and mount ISO files with internal virtual drive.</a:t>
            </a:r>
          </a:p>
        </p:txBody>
      </p:sp>
    </p:spTree>
    <p:extLst>
      <p:ext uri="{BB962C8B-B14F-4D97-AF65-F5344CB8AC3E}">
        <p14:creationId xmlns:p14="http://schemas.microsoft.com/office/powerpoint/2010/main" val="20992853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How to Install Power ISO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12. Enter Registration Code</a:t>
            </a:r>
            <a:endParaRPr lang="en-US" sz="4000" dirty="0"/>
          </a:p>
        </p:txBody>
      </p:sp>
      <p:grpSp>
        <p:nvGrpSpPr>
          <p:cNvPr id="9" name="Group 8"/>
          <p:cNvGrpSpPr/>
          <p:nvPr/>
        </p:nvGrpSpPr>
        <p:grpSpPr>
          <a:xfrm>
            <a:off x="5177307" y="2240925"/>
            <a:ext cx="5486400" cy="3657600"/>
            <a:chOff x="0" y="0"/>
            <a:chExt cx="4114800" cy="2080895"/>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114800" cy="2080895"/>
            </a:xfrm>
            <a:prstGeom prst="rect">
              <a:avLst/>
            </a:prstGeom>
          </p:spPr>
        </p:pic>
        <p:sp>
          <p:nvSpPr>
            <p:cNvPr id="11" name="Rectangle 10"/>
            <p:cNvSpPr/>
            <p:nvPr/>
          </p:nvSpPr>
          <p:spPr>
            <a:xfrm>
              <a:off x="163773" y="641444"/>
              <a:ext cx="3903260" cy="7096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3115591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How to Install Power ISO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13. Click OK</a:t>
            </a:r>
            <a:endParaRPr lang="en-US" sz="4000" dirty="0"/>
          </a:p>
          <a:p>
            <a:endParaRPr lang="en-US" sz="4000" dirty="0"/>
          </a:p>
        </p:txBody>
      </p:sp>
      <p:grpSp>
        <p:nvGrpSpPr>
          <p:cNvPr id="7" name="Group 6"/>
          <p:cNvGrpSpPr/>
          <p:nvPr/>
        </p:nvGrpSpPr>
        <p:grpSpPr>
          <a:xfrm>
            <a:off x="5712853" y="2012325"/>
            <a:ext cx="4572000" cy="3200400"/>
            <a:chOff x="0" y="0"/>
            <a:chExt cx="4114800" cy="2080895"/>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114800" cy="2080895"/>
            </a:xfrm>
            <a:prstGeom prst="rect">
              <a:avLst/>
            </a:prstGeom>
          </p:spPr>
        </p:pic>
        <p:sp>
          <p:nvSpPr>
            <p:cNvPr id="12" name="Rectangle 11"/>
            <p:cNvSpPr/>
            <p:nvPr/>
          </p:nvSpPr>
          <p:spPr>
            <a:xfrm>
              <a:off x="2429301" y="1692323"/>
              <a:ext cx="1569493" cy="3002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37931832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How to Install Power ISO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14. Confirmation Icon will Appear, Click OK</a:t>
            </a:r>
            <a:endParaRPr lang="en-US" sz="4000" dirty="0"/>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6562859" y="2429202"/>
            <a:ext cx="4114800" cy="2366645"/>
          </a:xfrm>
          <a:prstGeom prst="rect">
            <a:avLst/>
          </a:prstGeom>
        </p:spPr>
      </p:pic>
    </p:spTree>
    <p:extLst>
      <p:ext uri="{BB962C8B-B14F-4D97-AF65-F5344CB8AC3E}">
        <p14:creationId xmlns:p14="http://schemas.microsoft.com/office/powerpoint/2010/main" val="30250263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POWER ISO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1.	Insert the Flash Drive to the USB Port.</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597717" y="2373322"/>
            <a:ext cx="5066030" cy="2478405"/>
          </a:xfrm>
          <a:prstGeom prst="rect">
            <a:avLst/>
          </a:prstGeom>
          <a:noFill/>
          <a:ln>
            <a:noFill/>
          </a:ln>
        </p:spPr>
      </p:pic>
    </p:spTree>
    <p:extLst>
      <p:ext uri="{BB962C8B-B14F-4D97-AF65-F5344CB8AC3E}">
        <p14:creationId xmlns:p14="http://schemas.microsoft.com/office/powerpoint/2010/main" val="20284047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Command Prompt (CMD)</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2086380"/>
            <a:ext cx="502915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Berlin Sans FB" panose="020E0602020502020306" pitchFamily="34" charset="0"/>
              </a:rPr>
              <a:t>2.	Format the Flash Drive</a:t>
            </a:r>
          </a:p>
          <a:p>
            <a:r>
              <a:rPr lang="en-US" sz="3200" dirty="0">
                <a:latin typeface="Berlin Sans FB" panose="020E0602020502020306" pitchFamily="34" charset="0"/>
              </a:rPr>
              <a:t>(Open My Computer/Select the Flash Drive/Right click/Select FORMAT/Choose START) </a:t>
            </a:r>
          </a:p>
        </p:txBody>
      </p:sp>
      <p:grpSp>
        <p:nvGrpSpPr>
          <p:cNvPr id="6" name="Group 5"/>
          <p:cNvGrpSpPr/>
          <p:nvPr/>
        </p:nvGrpSpPr>
        <p:grpSpPr>
          <a:xfrm>
            <a:off x="5826358" y="2086381"/>
            <a:ext cx="5486399" cy="4121236"/>
            <a:chOff x="0" y="0"/>
            <a:chExt cx="5613991" cy="3320888"/>
          </a:xfrm>
        </p:grpSpPr>
        <p:grpSp>
          <p:nvGrpSpPr>
            <p:cNvPr id="7" name="Group 6"/>
            <p:cNvGrpSpPr/>
            <p:nvPr/>
          </p:nvGrpSpPr>
          <p:grpSpPr>
            <a:xfrm>
              <a:off x="0" y="0"/>
              <a:ext cx="1828800" cy="2194044"/>
              <a:chOff x="0" y="0"/>
              <a:chExt cx="1828800" cy="2194044"/>
            </a:xfrm>
          </p:grpSpPr>
          <p:grpSp>
            <p:nvGrpSpPr>
              <p:cNvPr id="14" name="Group 13"/>
              <p:cNvGrpSpPr/>
              <p:nvPr/>
            </p:nvGrpSpPr>
            <p:grpSpPr>
              <a:xfrm>
                <a:off x="0" y="10633"/>
                <a:ext cx="1828800" cy="2183411"/>
                <a:chOff x="0" y="0"/>
                <a:chExt cx="1828800" cy="2183411"/>
              </a:xfrm>
            </p:grpSpPr>
            <p:pic>
              <p:nvPicPr>
                <p:cNvPr id="17" name="Picture 16"/>
                <p:cNvPicPr>
                  <a:picLocks noChangeAspect="1"/>
                </p:cNvPicPr>
                <p:nvPr/>
              </p:nvPicPr>
              <p:blipFill rotWithShape="1">
                <a:blip r:embed="rId2">
                  <a:extLst>
                    <a:ext uri="{28A0092B-C50C-407E-A947-70E740481C1C}">
                      <a14:useLocalDpi xmlns:a14="http://schemas.microsoft.com/office/drawing/2010/main" val="0"/>
                    </a:ext>
                  </a:extLst>
                </a:blip>
                <a:srcRect r="76124" b="28326"/>
                <a:stretch/>
              </p:blipFill>
              <p:spPr bwMode="auto">
                <a:xfrm>
                  <a:off x="0" y="0"/>
                  <a:ext cx="1429385" cy="1073785"/>
                </a:xfrm>
                <a:prstGeom prst="rect">
                  <a:avLst/>
                </a:prstGeom>
                <a:ln>
                  <a:noFill/>
                </a:ln>
                <a:extLst>
                  <a:ext uri="{53640926-AAD7-44D8-BBD7-CCE9431645EC}">
                    <a14:shadowObscured xmlns:a14="http://schemas.microsoft.com/office/drawing/2010/main"/>
                  </a:ext>
                </a:extLst>
              </p:spPr>
            </p:pic>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l="60639"/>
                <a:stretch/>
              </p:blipFill>
              <p:spPr bwMode="auto">
                <a:xfrm>
                  <a:off x="0" y="1020726"/>
                  <a:ext cx="1828800" cy="1162685"/>
                </a:xfrm>
                <a:prstGeom prst="rect">
                  <a:avLst/>
                </a:prstGeom>
                <a:ln>
                  <a:noFill/>
                </a:ln>
                <a:extLst>
                  <a:ext uri="{53640926-AAD7-44D8-BBD7-CCE9431645EC}">
                    <a14:shadowObscured xmlns:a14="http://schemas.microsoft.com/office/drawing/2010/main"/>
                  </a:ext>
                </a:extLst>
              </p:spPr>
            </p:pic>
          </p:grpSp>
          <p:sp>
            <p:nvSpPr>
              <p:cNvPr id="15" name="Rectangle 14"/>
              <p:cNvSpPr/>
              <p:nvPr/>
            </p:nvSpPr>
            <p:spPr>
              <a:xfrm>
                <a:off x="21265" y="0"/>
                <a:ext cx="1371600" cy="3827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Rectangle 15"/>
              <p:cNvSpPr/>
              <p:nvPr/>
            </p:nvSpPr>
            <p:spPr>
              <a:xfrm>
                <a:off x="21265" y="1148317"/>
                <a:ext cx="1701209" cy="52099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 name="Group 7"/>
            <p:cNvGrpSpPr/>
            <p:nvPr/>
          </p:nvGrpSpPr>
          <p:grpSpPr>
            <a:xfrm>
              <a:off x="1945758" y="10633"/>
              <a:ext cx="1747993" cy="2478405"/>
              <a:chOff x="0" y="0"/>
              <a:chExt cx="1747993" cy="2478405"/>
            </a:xfrm>
          </p:grpSpPr>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20974" t="7192" r="17593"/>
              <a:stretch/>
            </p:blipFill>
            <p:spPr bwMode="auto">
              <a:xfrm>
                <a:off x="10633" y="0"/>
                <a:ext cx="1737360" cy="2478405"/>
              </a:xfrm>
              <a:prstGeom prst="rect">
                <a:avLst/>
              </a:prstGeom>
              <a:ln>
                <a:noFill/>
              </a:ln>
              <a:extLst>
                <a:ext uri="{53640926-AAD7-44D8-BBD7-CCE9431645EC}">
                  <a14:shadowObscured xmlns:a14="http://schemas.microsoft.com/office/drawing/2010/main"/>
                </a:ext>
              </a:extLst>
            </p:spPr>
          </p:pic>
          <p:sp>
            <p:nvSpPr>
              <p:cNvPr id="13" name="Rectangle 12"/>
              <p:cNvSpPr/>
              <p:nvPr/>
            </p:nvSpPr>
            <p:spPr>
              <a:xfrm>
                <a:off x="0" y="2052084"/>
                <a:ext cx="744279" cy="24454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 name="Group 8"/>
            <p:cNvGrpSpPr/>
            <p:nvPr/>
          </p:nvGrpSpPr>
          <p:grpSpPr>
            <a:xfrm>
              <a:off x="3785191" y="10633"/>
              <a:ext cx="1828800" cy="3310255"/>
              <a:chOff x="0" y="0"/>
              <a:chExt cx="1828800" cy="3310255"/>
            </a:xfrm>
          </p:grpSpPr>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828800" cy="3310255"/>
              </a:xfrm>
              <a:prstGeom prst="rect">
                <a:avLst/>
              </a:prstGeom>
            </p:spPr>
          </p:pic>
          <p:sp>
            <p:nvSpPr>
              <p:cNvPr id="11" name="Rectangle 10"/>
              <p:cNvSpPr/>
              <p:nvPr/>
            </p:nvSpPr>
            <p:spPr>
              <a:xfrm>
                <a:off x="510362" y="2870791"/>
                <a:ext cx="744279" cy="24454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Tree>
    <p:extLst>
      <p:ext uri="{BB962C8B-B14F-4D97-AF65-F5344CB8AC3E}">
        <p14:creationId xmlns:p14="http://schemas.microsoft.com/office/powerpoint/2010/main" val="2875181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POWER ISO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893196"/>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3. 	Computer’s Desktop, Select POWER ISO shortcut icon</a:t>
            </a:r>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6674261" y="2034862"/>
            <a:ext cx="4572000" cy="3657600"/>
          </a:xfrm>
          <a:prstGeom prst="rect">
            <a:avLst/>
          </a:prstGeom>
        </p:spPr>
      </p:pic>
    </p:spTree>
    <p:extLst>
      <p:ext uri="{BB962C8B-B14F-4D97-AF65-F5344CB8AC3E}">
        <p14:creationId xmlns:p14="http://schemas.microsoft.com/office/powerpoint/2010/main" val="38929152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POWER ISO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893196"/>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4. 	Select TOOL TAB</a:t>
            </a:r>
            <a:endParaRPr lang="en-US" sz="4000" dirty="0"/>
          </a:p>
        </p:txBody>
      </p:sp>
      <p:grpSp>
        <p:nvGrpSpPr>
          <p:cNvPr id="5" name="Group 4"/>
          <p:cNvGrpSpPr/>
          <p:nvPr/>
        </p:nvGrpSpPr>
        <p:grpSpPr>
          <a:xfrm>
            <a:off x="6970475" y="1558345"/>
            <a:ext cx="3840480" cy="4852035"/>
            <a:chOff x="0" y="0"/>
            <a:chExt cx="3840480" cy="4852035"/>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40480" cy="4852035"/>
            </a:xfrm>
            <a:prstGeom prst="rect">
              <a:avLst/>
            </a:prstGeom>
          </p:spPr>
        </p:pic>
        <p:sp>
          <p:nvSpPr>
            <p:cNvPr id="7" name="Rectangle 6"/>
            <p:cNvSpPr/>
            <p:nvPr/>
          </p:nvSpPr>
          <p:spPr>
            <a:xfrm>
              <a:off x="1064525" y="259307"/>
              <a:ext cx="559558" cy="2041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30246730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POWER ISO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893196"/>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5. 	Select Create Bootable USB Drive</a:t>
            </a:r>
            <a:endParaRPr lang="en-US" sz="4000" dirty="0"/>
          </a:p>
        </p:txBody>
      </p:sp>
      <p:grpSp>
        <p:nvGrpSpPr>
          <p:cNvPr id="8" name="Group 7"/>
          <p:cNvGrpSpPr/>
          <p:nvPr/>
        </p:nvGrpSpPr>
        <p:grpSpPr>
          <a:xfrm>
            <a:off x="6273084" y="1893195"/>
            <a:ext cx="3383280" cy="4114800"/>
            <a:chOff x="0" y="0"/>
            <a:chExt cx="3200400" cy="4043045"/>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00400" cy="4043045"/>
            </a:xfrm>
            <a:prstGeom prst="rect">
              <a:avLst/>
            </a:prstGeom>
          </p:spPr>
        </p:pic>
        <p:sp>
          <p:nvSpPr>
            <p:cNvPr id="10" name="Rectangle 9"/>
            <p:cNvSpPr/>
            <p:nvPr/>
          </p:nvSpPr>
          <p:spPr>
            <a:xfrm>
              <a:off x="941695" y="2101755"/>
              <a:ext cx="1992574" cy="3002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38618608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POWER ISO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893196"/>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6. 	Select run as Administrator/Click OK</a:t>
            </a:r>
            <a:endParaRPr lang="en-US" sz="4000" dirty="0"/>
          </a:p>
        </p:txBody>
      </p:sp>
      <p:grpSp>
        <p:nvGrpSpPr>
          <p:cNvPr id="7" name="Group 6"/>
          <p:cNvGrpSpPr/>
          <p:nvPr/>
        </p:nvGrpSpPr>
        <p:grpSpPr>
          <a:xfrm>
            <a:off x="5826358" y="1893196"/>
            <a:ext cx="3657600" cy="4114800"/>
            <a:chOff x="0" y="0"/>
            <a:chExt cx="3200400" cy="405892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00400" cy="4058920"/>
            </a:xfrm>
            <a:prstGeom prst="rect">
              <a:avLst/>
            </a:prstGeom>
          </p:spPr>
        </p:pic>
        <p:sp>
          <p:nvSpPr>
            <p:cNvPr id="12" name="Rectangle 11"/>
            <p:cNvSpPr/>
            <p:nvPr/>
          </p:nvSpPr>
          <p:spPr>
            <a:xfrm>
              <a:off x="1610436" y="2320120"/>
              <a:ext cx="764274" cy="2456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23204595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POWER ISO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893196"/>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7. Select Source Image File (….)</a:t>
            </a:r>
            <a:endParaRPr lang="en-US" sz="4000" dirty="0"/>
          </a:p>
        </p:txBody>
      </p:sp>
      <p:grpSp>
        <p:nvGrpSpPr>
          <p:cNvPr id="8" name="Group 7"/>
          <p:cNvGrpSpPr/>
          <p:nvPr/>
        </p:nvGrpSpPr>
        <p:grpSpPr>
          <a:xfrm>
            <a:off x="6157174" y="1893196"/>
            <a:ext cx="3200400" cy="3979545"/>
            <a:chOff x="0" y="0"/>
            <a:chExt cx="3200400" cy="3979545"/>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00400" cy="3979545"/>
            </a:xfrm>
            <a:prstGeom prst="rect">
              <a:avLst/>
            </a:prstGeom>
          </p:spPr>
        </p:pic>
        <p:sp>
          <p:nvSpPr>
            <p:cNvPr id="10" name="Rectangle 9"/>
            <p:cNvSpPr/>
            <p:nvPr/>
          </p:nvSpPr>
          <p:spPr>
            <a:xfrm>
              <a:off x="122830" y="354842"/>
              <a:ext cx="2961564" cy="2724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10748474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8"/>
            <a:ext cx="10515600" cy="837291"/>
          </a:xfrm>
        </p:spPr>
        <p:txBody>
          <a:bodyPr>
            <a:normAutofit/>
          </a:bodyPr>
          <a:lstStyle/>
          <a:p>
            <a:pPr algn="ctr"/>
            <a:r>
              <a:rPr lang="en-US" sz="5400" dirty="0">
                <a:latin typeface="Berlin Sans FB" panose="020E0602020502020306" pitchFamily="34" charset="0"/>
              </a:rPr>
              <a:t>Features of Power ISO Software</a:t>
            </a:r>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97486" y="2148761"/>
            <a:ext cx="10515600" cy="399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n-US" sz="4000" dirty="0">
              <a:latin typeface="Berlin Sans FB" panose="020E0602020502020306" pitchFamily="34" charset="0"/>
            </a:endParaRPr>
          </a:p>
        </p:txBody>
      </p:sp>
      <p:sp>
        <p:nvSpPr>
          <p:cNvPr id="3" name="Rectangle 2"/>
          <p:cNvSpPr/>
          <p:nvPr/>
        </p:nvSpPr>
        <p:spPr>
          <a:xfrm>
            <a:off x="1545464" y="1311469"/>
            <a:ext cx="9311425" cy="4247317"/>
          </a:xfrm>
          <a:prstGeom prst="rect">
            <a:avLst/>
          </a:prstGeom>
        </p:spPr>
        <p:txBody>
          <a:bodyPr wrap="square">
            <a:spAutoFit/>
          </a:bodyPr>
          <a:lstStyle/>
          <a:p>
            <a:endParaRPr lang="en-US" dirty="0"/>
          </a:p>
          <a:p>
            <a:r>
              <a:rPr lang="en-US" dirty="0"/>
              <a:t>•	Support almost all CD / DVD / BD-ROM image file formats (ISO, BIN, NRG, CDI, DAA and so on).</a:t>
            </a:r>
          </a:p>
          <a:p>
            <a:r>
              <a:rPr lang="en-US" dirty="0"/>
              <a:t>•	DAA file (Direct-Access-Archive) is an advanced format for image file, which supports some advanced features, such as compression, password protection, and splitting to multiple volumes.</a:t>
            </a:r>
          </a:p>
          <a:p>
            <a:r>
              <a:rPr lang="en-US" dirty="0"/>
              <a:t>•	Create ISO file or BIN file from hard disk files or CD / DVD / BD discs. </a:t>
            </a:r>
          </a:p>
          <a:p>
            <a:r>
              <a:rPr lang="en-US" dirty="0"/>
              <a:t>•	Edit ISO image file directly.</a:t>
            </a:r>
          </a:p>
          <a:p>
            <a:r>
              <a:rPr lang="en-US" dirty="0"/>
              <a:t>•	Mount ISO file with internal virtual drive. </a:t>
            </a:r>
            <a:r>
              <a:rPr lang="en-US" dirty="0" err="1"/>
              <a:t>PowerISO</a:t>
            </a:r>
            <a:r>
              <a:rPr lang="en-US" dirty="0"/>
              <a:t> can mount all popular disc image files to built-in virtual drive.</a:t>
            </a:r>
          </a:p>
          <a:p>
            <a:r>
              <a:rPr lang="en-US" dirty="0"/>
              <a:t>•	Convert image files between ISO / BIN and other formats. </a:t>
            </a:r>
            <a:r>
              <a:rPr lang="en-US" dirty="0" err="1"/>
              <a:t>PowerISO</a:t>
            </a:r>
            <a:r>
              <a:rPr lang="en-US" dirty="0"/>
              <a:t> can not only convert BIN to ISO, but also convert almost all image file formats to standard ISO image file.</a:t>
            </a:r>
          </a:p>
          <a:p>
            <a:r>
              <a:rPr lang="en-US" dirty="0"/>
              <a:t>•	Create bootable USB drive. </a:t>
            </a:r>
            <a:r>
              <a:rPr lang="en-US" dirty="0" err="1"/>
              <a:t>PowerISO</a:t>
            </a:r>
            <a:r>
              <a:rPr lang="en-US" dirty="0"/>
              <a:t> allows you to setup Windows through USB drive.</a:t>
            </a:r>
          </a:p>
          <a:p>
            <a:r>
              <a:rPr lang="en-US" dirty="0"/>
              <a:t>•	Make bootable ISO file and create bootable CD, DVD disc.</a:t>
            </a:r>
          </a:p>
          <a:p>
            <a:r>
              <a:rPr lang="en-US" dirty="0"/>
              <a:t>•	Support both 32-bit and 64-bit Windows.</a:t>
            </a:r>
          </a:p>
        </p:txBody>
      </p:sp>
    </p:spTree>
    <p:extLst>
      <p:ext uri="{BB962C8B-B14F-4D97-AF65-F5344CB8AC3E}">
        <p14:creationId xmlns:p14="http://schemas.microsoft.com/office/powerpoint/2010/main" val="13336522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POWER ISO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893196"/>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8. 	Select Destination USB Drive</a:t>
            </a:r>
            <a:endParaRPr lang="en-US" sz="4000" dirty="0"/>
          </a:p>
        </p:txBody>
      </p:sp>
      <p:grpSp>
        <p:nvGrpSpPr>
          <p:cNvPr id="7" name="Group 6"/>
          <p:cNvGrpSpPr/>
          <p:nvPr/>
        </p:nvGrpSpPr>
        <p:grpSpPr>
          <a:xfrm>
            <a:off x="6659451" y="2014967"/>
            <a:ext cx="3200400" cy="3987165"/>
            <a:chOff x="0" y="0"/>
            <a:chExt cx="3200400" cy="3987165"/>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00400" cy="3987165"/>
            </a:xfrm>
            <a:prstGeom prst="rect">
              <a:avLst/>
            </a:prstGeom>
          </p:spPr>
        </p:pic>
        <p:sp>
          <p:nvSpPr>
            <p:cNvPr id="12" name="Rectangle 11"/>
            <p:cNvSpPr/>
            <p:nvPr/>
          </p:nvSpPr>
          <p:spPr>
            <a:xfrm>
              <a:off x="109182" y="846162"/>
              <a:ext cx="3029803" cy="2320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17952042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POWER ISO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893196"/>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9. 	Select Start button/Click OK</a:t>
            </a:r>
            <a:endParaRPr lang="en-US" sz="4000" dirty="0"/>
          </a:p>
        </p:txBody>
      </p:sp>
      <p:grpSp>
        <p:nvGrpSpPr>
          <p:cNvPr id="8" name="Group 7"/>
          <p:cNvGrpSpPr/>
          <p:nvPr/>
        </p:nvGrpSpPr>
        <p:grpSpPr>
          <a:xfrm>
            <a:off x="5732171" y="1893196"/>
            <a:ext cx="3200400" cy="3977640"/>
            <a:chOff x="0" y="0"/>
            <a:chExt cx="3200400" cy="397764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00400" cy="3977640"/>
            </a:xfrm>
            <a:prstGeom prst="rect">
              <a:avLst/>
            </a:prstGeom>
          </p:spPr>
        </p:pic>
        <p:sp>
          <p:nvSpPr>
            <p:cNvPr id="10" name="Rectangle 9"/>
            <p:cNvSpPr/>
            <p:nvPr/>
          </p:nvSpPr>
          <p:spPr>
            <a:xfrm>
              <a:off x="1651379" y="3220872"/>
              <a:ext cx="805218" cy="3002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8231175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POWER ISO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893196"/>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10. 	Installation Progress will appear</a:t>
            </a:r>
            <a:endParaRPr lang="en-US" sz="4000" dirty="0"/>
          </a:p>
        </p:txBody>
      </p:sp>
      <p:grpSp>
        <p:nvGrpSpPr>
          <p:cNvPr id="7" name="Group 6"/>
          <p:cNvGrpSpPr/>
          <p:nvPr/>
        </p:nvGrpSpPr>
        <p:grpSpPr>
          <a:xfrm>
            <a:off x="5826358" y="2036776"/>
            <a:ext cx="3200400" cy="4020820"/>
            <a:chOff x="0" y="0"/>
            <a:chExt cx="3200400" cy="402082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00400" cy="4020820"/>
            </a:xfrm>
            <a:prstGeom prst="rect">
              <a:avLst/>
            </a:prstGeom>
          </p:spPr>
        </p:pic>
        <p:sp>
          <p:nvSpPr>
            <p:cNvPr id="12" name="Rectangle 11"/>
            <p:cNvSpPr/>
            <p:nvPr/>
          </p:nvSpPr>
          <p:spPr>
            <a:xfrm>
              <a:off x="68239" y="2825087"/>
              <a:ext cx="2961564" cy="2724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7716783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Create Bootable USB Drive using POWER ISO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893196"/>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11. 	Installation Progress Completed</a:t>
            </a:r>
            <a:endParaRPr lang="en-US" sz="4000"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5826358" y="1893196"/>
            <a:ext cx="3200400" cy="3970020"/>
          </a:xfrm>
          <a:prstGeom prst="rect">
            <a:avLst/>
          </a:prstGeom>
        </p:spPr>
      </p:pic>
    </p:spTree>
    <p:extLst>
      <p:ext uri="{BB962C8B-B14F-4D97-AF65-F5344CB8AC3E}">
        <p14:creationId xmlns:p14="http://schemas.microsoft.com/office/powerpoint/2010/main" val="11938396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88627" y="2382114"/>
            <a:ext cx="4214745"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27454737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9"/>
            <a:ext cx="10515600" cy="736436"/>
          </a:xfrm>
        </p:spPr>
        <p:txBody>
          <a:bodyPr>
            <a:normAutofit fontScale="90000"/>
          </a:bodyPr>
          <a:lstStyle/>
          <a:p>
            <a:pPr algn="ctr"/>
            <a:r>
              <a:rPr lang="en-US" sz="5400" dirty="0">
                <a:latin typeface="Berlin Sans FB" panose="020E0602020502020306" pitchFamily="34" charset="0"/>
              </a:rPr>
              <a:t>Disc Image</a:t>
            </a:r>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97486" y="2148761"/>
            <a:ext cx="10515600" cy="399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n-US" sz="4000" dirty="0">
              <a:latin typeface="Berlin Sans FB" panose="020E0602020502020306" pitchFamily="34" charset="0"/>
            </a:endParaRPr>
          </a:p>
        </p:txBody>
      </p:sp>
      <p:sp>
        <p:nvSpPr>
          <p:cNvPr id="3" name="Rectangle 2"/>
          <p:cNvSpPr/>
          <p:nvPr/>
        </p:nvSpPr>
        <p:spPr>
          <a:xfrm>
            <a:off x="797485" y="1210615"/>
            <a:ext cx="10515601" cy="4308872"/>
          </a:xfrm>
          <a:prstGeom prst="rect">
            <a:avLst/>
          </a:prstGeom>
        </p:spPr>
        <p:txBody>
          <a:bodyPr wrap="square">
            <a:spAutoFit/>
          </a:bodyPr>
          <a:lstStyle/>
          <a:p>
            <a:endParaRPr lang="en-US" dirty="0"/>
          </a:p>
          <a:p>
            <a:r>
              <a:rPr lang="en-US" sz="3200" dirty="0"/>
              <a:t>Disc images are copies of optical media -- CDs and DVDs -- that are saved as files on your computer's hard drive. These files can serve as backups if the original disc is damaged or lost. It's also possible to use the disc images by mounting them on a virtual CD/DVD drive, which makes your computer treat the disc image file as if it were a physical disc in a physical disc drive. This way you can use the disc without causing wear or damage to the physical CD or DVD.</a:t>
            </a:r>
          </a:p>
        </p:txBody>
      </p:sp>
    </p:spTree>
    <p:extLst>
      <p:ext uri="{BB962C8B-B14F-4D97-AF65-F5344CB8AC3E}">
        <p14:creationId xmlns:p14="http://schemas.microsoft.com/office/powerpoint/2010/main" val="34841920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8"/>
            <a:ext cx="10515600" cy="1674583"/>
          </a:xfrm>
        </p:spPr>
        <p:txBody>
          <a:bodyPr>
            <a:normAutofit/>
          </a:bodyPr>
          <a:lstStyle/>
          <a:p>
            <a:pPr algn="ctr"/>
            <a:r>
              <a:rPr lang="en-US" sz="5400" dirty="0"/>
              <a:t>ISO Vs. BIN Vs. DAA</a:t>
            </a:r>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97486" y="2148761"/>
            <a:ext cx="10515600" cy="399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n-US" sz="4000" dirty="0">
              <a:latin typeface="Berlin Sans FB" panose="020E0602020502020306" pitchFamily="34" charset="0"/>
            </a:endParaRPr>
          </a:p>
        </p:txBody>
      </p:sp>
      <p:sp>
        <p:nvSpPr>
          <p:cNvPr id="3" name="Rectangle 2"/>
          <p:cNvSpPr/>
          <p:nvPr/>
        </p:nvSpPr>
        <p:spPr>
          <a:xfrm>
            <a:off x="797486" y="2148761"/>
            <a:ext cx="10420013" cy="3447098"/>
          </a:xfrm>
          <a:prstGeom prst="rect">
            <a:avLst/>
          </a:prstGeom>
        </p:spPr>
        <p:txBody>
          <a:bodyPr wrap="square">
            <a:spAutoFit/>
          </a:bodyPr>
          <a:lstStyle/>
          <a:p>
            <a:endParaRPr lang="en-US" dirty="0"/>
          </a:p>
          <a:p>
            <a:r>
              <a:rPr lang="en-US" sz="4000" dirty="0"/>
              <a:t>ISO, BIN and DAA are three different file formats for storing disc images, or virtual copies of physical discs. ISO is the most common of the three formats, while DAA is the least common. Each format has advantages and disadvantages.</a:t>
            </a:r>
          </a:p>
        </p:txBody>
      </p:sp>
    </p:spTree>
    <p:extLst>
      <p:ext uri="{BB962C8B-B14F-4D97-AF65-F5344CB8AC3E}">
        <p14:creationId xmlns:p14="http://schemas.microsoft.com/office/powerpoint/2010/main" val="24422764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9"/>
            <a:ext cx="10515600" cy="736436"/>
          </a:xfrm>
        </p:spPr>
        <p:txBody>
          <a:bodyPr>
            <a:normAutofit fontScale="90000"/>
          </a:bodyPr>
          <a:lstStyle/>
          <a:p>
            <a:pPr algn="ctr"/>
            <a:r>
              <a:rPr lang="en-US" sz="5400" dirty="0">
                <a:latin typeface="Berlin Sans FB" panose="020E0602020502020306" pitchFamily="34" charset="0"/>
              </a:rPr>
              <a:t>ISO File</a:t>
            </a:r>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97486" y="2148761"/>
            <a:ext cx="10515600" cy="399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n-US" sz="4000" dirty="0">
              <a:latin typeface="Berlin Sans FB" panose="020E0602020502020306" pitchFamily="34" charset="0"/>
            </a:endParaRPr>
          </a:p>
        </p:txBody>
      </p:sp>
      <p:sp>
        <p:nvSpPr>
          <p:cNvPr id="3" name="Rectangle 2"/>
          <p:cNvSpPr/>
          <p:nvPr/>
        </p:nvSpPr>
        <p:spPr>
          <a:xfrm>
            <a:off x="797485" y="1210615"/>
            <a:ext cx="10515601" cy="3539430"/>
          </a:xfrm>
          <a:prstGeom prst="rect">
            <a:avLst/>
          </a:prstGeom>
        </p:spPr>
        <p:txBody>
          <a:bodyPr wrap="square">
            <a:spAutoFit/>
          </a:bodyPr>
          <a:lstStyle/>
          <a:p>
            <a:endParaRPr lang="en-US" sz="3200" dirty="0"/>
          </a:p>
          <a:p>
            <a:r>
              <a:rPr lang="en-US" sz="3200" dirty="0"/>
              <a:t>ISO files contain a copy of the data on the disc as well as information about the disc's structure, such as file headers. Because the ISO format is so widespread, it's easy to find free programs to create and open them, which means you won't lose access to your data just because you lost access to a commercial disc image program.</a:t>
            </a:r>
          </a:p>
        </p:txBody>
      </p:sp>
    </p:spTree>
    <p:extLst>
      <p:ext uri="{BB962C8B-B14F-4D97-AF65-F5344CB8AC3E}">
        <p14:creationId xmlns:p14="http://schemas.microsoft.com/office/powerpoint/2010/main" val="26653408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9"/>
            <a:ext cx="10515600" cy="736436"/>
          </a:xfrm>
        </p:spPr>
        <p:txBody>
          <a:bodyPr>
            <a:normAutofit fontScale="90000"/>
          </a:bodyPr>
          <a:lstStyle/>
          <a:p>
            <a:pPr algn="ctr"/>
            <a:r>
              <a:rPr lang="en-US" sz="5400" dirty="0">
                <a:latin typeface="Berlin Sans FB" panose="020E0602020502020306" pitchFamily="34" charset="0"/>
              </a:rPr>
              <a:t>BIN File</a:t>
            </a:r>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97486" y="2148761"/>
            <a:ext cx="10515600" cy="399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n-US" sz="4000" dirty="0">
              <a:latin typeface="Berlin Sans FB" panose="020E0602020502020306" pitchFamily="34" charset="0"/>
            </a:endParaRPr>
          </a:p>
        </p:txBody>
      </p:sp>
      <p:sp>
        <p:nvSpPr>
          <p:cNvPr id="3" name="Rectangle 2"/>
          <p:cNvSpPr/>
          <p:nvPr/>
        </p:nvSpPr>
        <p:spPr>
          <a:xfrm>
            <a:off x="797485" y="1210615"/>
            <a:ext cx="10515601" cy="3539430"/>
          </a:xfrm>
          <a:prstGeom prst="rect">
            <a:avLst/>
          </a:prstGeom>
        </p:spPr>
        <p:txBody>
          <a:bodyPr wrap="square">
            <a:spAutoFit/>
          </a:bodyPr>
          <a:lstStyle/>
          <a:p>
            <a:endParaRPr lang="en-US" sz="3200" dirty="0"/>
          </a:p>
          <a:p>
            <a:r>
              <a:rPr lang="en-US" sz="3200" dirty="0"/>
              <a:t>The file extension BIN stands for "binary." A BIN disc image file contains the data from a disc stored in binary format. A BIN file does not usually contain information about the disc's contents, like an ISO file does. Instead, it saves this information in a separate file with the same file name but a different extension -- usually CUE. </a:t>
            </a:r>
          </a:p>
        </p:txBody>
      </p:sp>
    </p:spTree>
    <p:extLst>
      <p:ext uri="{BB962C8B-B14F-4D97-AF65-F5344CB8AC3E}">
        <p14:creationId xmlns:p14="http://schemas.microsoft.com/office/powerpoint/2010/main" val="18172941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9"/>
            <a:ext cx="10515600" cy="736436"/>
          </a:xfrm>
        </p:spPr>
        <p:txBody>
          <a:bodyPr>
            <a:normAutofit fontScale="90000"/>
          </a:bodyPr>
          <a:lstStyle/>
          <a:p>
            <a:pPr algn="ctr"/>
            <a:r>
              <a:rPr lang="en-US" sz="5400" dirty="0">
                <a:latin typeface="Berlin Sans FB" panose="020E0602020502020306" pitchFamily="34" charset="0"/>
              </a:rPr>
              <a:t>DAA File</a:t>
            </a:r>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97486" y="2148761"/>
            <a:ext cx="10515600" cy="399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n-US" sz="4000" dirty="0">
              <a:latin typeface="Berlin Sans FB" panose="020E0602020502020306" pitchFamily="34" charset="0"/>
            </a:endParaRPr>
          </a:p>
        </p:txBody>
      </p:sp>
      <p:sp>
        <p:nvSpPr>
          <p:cNvPr id="3" name="Rectangle 2"/>
          <p:cNvSpPr/>
          <p:nvPr/>
        </p:nvSpPr>
        <p:spPr>
          <a:xfrm>
            <a:off x="797485" y="1210615"/>
            <a:ext cx="10515601" cy="3046988"/>
          </a:xfrm>
          <a:prstGeom prst="rect">
            <a:avLst/>
          </a:prstGeom>
        </p:spPr>
        <p:txBody>
          <a:bodyPr wrap="square">
            <a:spAutoFit/>
          </a:bodyPr>
          <a:lstStyle/>
          <a:p>
            <a:endParaRPr lang="en-US" sz="3200" dirty="0"/>
          </a:p>
          <a:p>
            <a:r>
              <a:rPr lang="en-US" sz="3200" dirty="0"/>
              <a:t>The file extension DAA stands for "Direct-Access-Archive." DAA is a proprietary format created for </a:t>
            </a:r>
            <a:r>
              <a:rPr lang="en-US" sz="3200" dirty="0" err="1"/>
              <a:t>PowerISO</a:t>
            </a:r>
            <a:r>
              <a:rPr lang="en-US" sz="3200" dirty="0"/>
              <a:t>. A proprietary format is exclusive to a particular company or program; this means very few programs can open or convert DAA files compared to BIN or ISO files.</a:t>
            </a:r>
          </a:p>
        </p:txBody>
      </p:sp>
    </p:spTree>
    <p:extLst>
      <p:ext uri="{BB962C8B-B14F-4D97-AF65-F5344CB8AC3E}">
        <p14:creationId xmlns:p14="http://schemas.microsoft.com/office/powerpoint/2010/main" val="378129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How to Install Power ISO Software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712892"/>
            <a:ext cx="4608749"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1.	Insert the CD/DVD Installer to your ODD.</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597758" y="1854558"/>
            <a:ext cx="5486400" cy="3657600"/>
          </a:xfrm>
          <a:prstGeom prst="rect">
            <a:avLst/>
          </a:prstGeom>
          <a:noFill/>
        </p:spPr>
      </p:pic>
    </p:spTree>
    <p:extLst>
      <p:ext uri="{BB962C8B-B14F-4D97-AF65-F5344CB8AC3E}">
        <p14:creationId xmlns:p14="http://schemas.microsoft.com/office/powerpoint/2010/main" val="3865352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2726</TotalTime>
  <Words>975</Words>
  <Application>Microsoft Office PowerPoint</Application>
  <PresentationFormat>Widescreen</PresentationFormat>
  <Paragraphs>81</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Berlin Sans FB</vt:lpstr>
      <vt:lpstr>Berlin Sans FB Demi</vt:lpstr>
      <vt:lpstr>Calibri</vt:lpstr>
      <vt:lpstr>Calibri Light</vt:lpstr>
      <vt:lpstr>Office Theme</vt:lpstr>
      <vt:lpstr> Computer System Servicing</vt:lpstr>
      <vt:lpstr>Power ISO Software</vt:lpstr>
      <vt:lpstr>Features of Power ISO Software</vt:lpstr>
      <vt:lpstr>Disc Image</vt:lpstr>
      <vt:lpstr>ISO Vs. BIN Vs. DAA</vt:lpstr>
      <vt:lpstr>ISO File</vt:lpstr>
      <vt:lpstr>BIN File</vt:lpstr>
      <vt:lpstr>DAA File</vt:lpstr>
      <vt:lpstr>How to Install Power ISO Software</vt:lpstr>
      <vt:lpstr>How to Install Power ISO Software</vt:lpstr>
      <vt:lpstr>How to Install Power ISO Software</vt:lpstr>
      <vt:lpstr>How to Install Power ISO Software</vt:lpstr>
      <vt:lpstr>How to Install Power ISO Software</vt:lpstr>
      <vt:lpstr>How to Install Power ISO Software</vt:lpstr>
      <vt:lpstr>How to Install Power ISO Software</vt:lpstr>
      <vt:lpstr>How to Install Power ISO Software</vt:lpstr>
      <vt:lpstr>How to Install Power ISO Software</vt:lpstr>
      <vt:lpstr>How to Install Power ISO Software</vt:lpstr>
      <vt:lpstr>How to Install Power ISO Software</vt:lpstr>
      <vt:lpstr>How to Install Power ISO Software</vt:lpstr>
      <vt:lpstr>How to Install Power ISO Software</vt:lpstr>
      <vt:lpstr>How to Install Power ISO Software</vt:lpstr>
      <vt:lpstr>Create Bootable USB Drive using  POWER ISO Software</vt:lpstr>
      <vt:lpstr>Create Bootable USB Drive using Command Prompt (CMD)</vt:lpstr>
      <vt:lpstr>Create Bootable USB Drive using POWER ISO Software</vt:lpstr>
      <vt:lpstr>Create Bootable USB Drive using POWER ISO Software</vt:lpstr>
      <vt:lpstr>Create Bootable USB Drive using POWER ISO Software</vt:lpstr>
      <vt:lpstr>Create Bootable USB Drive using POWER ISO Software</vt:lpstr>
      <vt:lpstr>Create Bootable USB Drive using POWER ISO Software</vt:lpstr>
      <vt:lpstr>Create Bootable USB Drive using POWER ISO Software</vt:lpstr>
      <vt:lpstr>Create Bootable USB Drive using POWER ISO Software</vt:lpstr>
      <vt:lpstr>Create Bootable USB Drive using POWER ISO Software</vt:lpstr>
      <vt:lpstr>Create Bootable USB Drive using POWER ISO Software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classroom &amp; Gmeet plugins and apps</dc:title>
  <dc:creator>Sharmaine Esquilla</dc:creator>
  <cp:lastModifiedBy>Elger David</cp:lastModifiedBy>
  <cp:revision>209</cp:revision>
  <dcterms:created xsi:type="dcterms:W3CDTF">2020-08-26T02:25:51Z</dcterms:created>
  <dcterms:modified xsi:type="dcterms:W3CDTF">2022-11-02T08:59:14Z</dcterms:modified>
</cp:coreProperties>
</file>