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sldIdLst>
    <p:sldId id="256" r:id="rId2"/>
    <p:sldId id="432" r:id="rId3"/>
    <p:sldId id="437" r:id="rId4"/>
    <p:sldId id="329" r:id="rId5"/>
    <p:sldId id="438" r:id="rId6"/>
    <p:sldId id="439" r:id="rId7"/>
    <p:sldId id="440" r:id="rId8"/>
    <p:sldId id="441" r:id="rId9"/>
    <p:sldId id="443" r:id="rId10"/>
    <p:sldId id="442" r:id="rId11"/>
    <p:sldId id="444" r:id="rId12"/>
    <p:sldId id="445" r:id="rId13"/>
    <p:sldId id="446" r:id="rId14"/>
    <p:sldId id="447" r:id="rId15"/>
    <p:sldId id="448" r:id="rId16"/>
    <p:sldId id="449" r:id="rId17"/>
    <p:sldId id="450" r:id="rId18"/>
    <p:sldId id="451" r:id="rId19"/>
    <p:sldId id="452" r:id="rId20"/>
    <p:sldId id="35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44" autoAdjust="0"/>
    <p:restoredTop sz="94660"/>
  </p:normalViewPr>
  <p:slideViewPr>
    <p:cSldViewPr snapToGrid="0">
      <p:cViewPr varScale="1">
        <p:scale>
          <a:sx n="114" d="100"/>
          <a:sy n="114" d="100"/>
        </p:scale>
        <p:origin x="38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BAD30-7291-40D4-93CF-E9696D8818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71A09F0-7DE2-461C-A3FF-4E88A47F10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D125F6-2734-4CC6-8BE3-E94407B69410}"/>
              </a:ext>
            </a:extLst>
          </p:cNvPr>
          <p:cNvSpPr>
            <a:spLocks noGrp="1"/>
          </p:cNvSpPr>
          <p:nvPr>
            <p:ph type="dt" sz="half" idx="10"/>
          </p:nvPr>
        </p:nvSpPr>
        <p:spPr/>
        <p:txBody>
          <a:bodyPr/>
          <a:lstStyle/>
          <a:p>
            <a:fld id="{D6D0F569-AC90-44EB-9EF4-4E5C2F5D823C}" type="datetime1">
              <a:rPr lang="en-US" smtClean="0"/>
              <a:t>11/2/2022</a:t>
            </a:fld>
            <a:endParaRPr lang="en-US" dirty="0"/>
          </a:p>
        </p:txBody>
      </p:sp>
      <p:sp>
        <p:nvSpPr>
          <p:cNvPr id="5" name="Footer Placeholder 4">
            <a:extLst>
              <a:ext uri="{FF2B5EF4-FFF2-40B4-BE49-F238E27FC236}">
                <a16:creationId xmlns:a16="http://schemas.microsoft.com/office/drawing/2014/main" id="{6BF6F3D7-2082-4DD9-8936-1F611B2ED8B2}"/>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8CD32FDA-6046-4C41-AEFD-3D841D4F0CD6}"/>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226926933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82CFE-7617-42D7-BC28-7F2F70C564A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175B19-58ED-45B6-A4D9-A3C94B9D02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28A077-3ABD-4C96-A804-7DC8A06C2E18}"/>
              </a:ext>
            </a:extLst>
          </p:cNvPr>
          <p:cNvSpPr>
            <a:spLocks noGrp="1"/>
          </p:cNvSpPr>
          <p:nvPr>
            <p:ph type="dt" sz="half" idx="10"/>
          </p:nvPr>
        </p:nvSpPr>
        <p:spPr/>
        <p:txBody>
          <a:bodyPr/>
          <a:lstStyle/>
          <a:p>
            <a:fld id="{46BA7D41-E8B7-4A0B-B861-3EC4AE88917D}" type="datetime1">
              <a:rPr lang="en-US" smtClean="0"/>
              <a:t>11/2/2022</a:t>
            </a:fld>
            <a:endParaRPr lang="en-US" dirty="0"/>
          </a:p>
        </p:txBody>
      </p:sp>
      <p:sp>
        <p:nvSpPr>
          <p:cNvPr id="5" name="Footer Placeholder 4">
            <a:extLst>
              <a:ext uri="{FF2B5EF4-FFF2-40B4-BE49-F238E27FC236}">
                <a16:creationId xmlns:a16="http://schemas.microsoft.com/office/drawing/2014/main" id="{F6F089D1-7063-4A9C-B938-C4C6AA527858}"/>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CEC34F3F-224D-4F3D-A239-0CCB2556B095}"/>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15935009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60E0BE-B254-42F6-BB6F-CA58341182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20A418-8324-4EB6-993B-E1F5C5CBF5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78FC2C-02A8-4BD9-97C8-77262933436A}"/>
              </a:ext>
            </a:extLst>
          </p:cNvPr>
          <p:cNvSpPr>
            <a:spLocks noGrp="1"/>
          </p:cNvSpPr>
          <p:nvPr>
            <p:ph type="dt" sz="half" idx="10"/>
          </p:nvPr>
        </p:nvSpPr>
        <p:spPr/>
        <p:txBody>
          <a:bodyPr/>
          <a:lstStyle/>
          <a:p>
            <a:fld id="{A7C34823-0B19-4B4E-A643-7A3B0A3D24D6}" type="datetime1">
              <a:rPr lang="en-US" smtClean="0"/>
              <a:t>11/2/2022</a:t>
            </a:fld>
            <a:endParaRPr lang="en-US" dirty="0"/>
          </a:p>
        </p:txBody>
      </p:sp>
      <p:sp>
        <p:nvSpPr>
          <p:cNvPr id="5" name="Footer Placeholder 4">
            <a:extLst>
              <a:ext uri="{FF2B5EF4-FFF2-40B4-BE49-F238E27FC236}">
                <a16:creationId xmlns:a16="http://schemas.microsoft.com/office/drawing/2014/main" id="{FCF54AAE-969B-4935-A235-427D5C7AA879}"/>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C53EAFA5-79BA-4C40-8E56-F5AC490B5695}"/>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34581100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70E19-4CAF-4246-9E0C-5139674542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1F3B3A-8E7A-4CD6-BC56-041E2BE922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B5397B-578D-4A38-95D3-4A04D64F1E2A}"/>
              </a:ext>
            </a:extLst>
          </p:cNvPr>
          <p:cNvSpPr>
            <a:spLocks noGrp="1"/>
          </p:cNvSpPr>
          <p:nvPr>
            <p:ph type="dt" sz="half" idx="10"/>
          </p:nvPr>
        </p:nvSpPr>
        <p:spPr/>
        <p:txBody>
          <a:bodyPr/>
          <a:lstStyle/>
          <a:p>
            <a:fld id="{8C2D79EF-17C8-45D8-9866-DAF5723FC604}" type="datetime1">
              <a:rPr lang="en-US" smtClean="0"/>
              <a:t>11/2/2022</a:t>
            </a:fld>
            <a:endParaRPr lang="en-US" dirty="0"/>
          </a:p>
        </p:txBody>
      </p:sp>
      <p:sp>
        <p:nvSpPr>
          <p:cNvPr id="5" name="Footer Placeholder 4">
            <a:extLst>
              <a:ext uri="{FF2B5EF4-FFF2-40B4-BE49-F238E27FC236}">
                <a16:creationId xmlns:a16="http://schemas.microsoft.com/office/drawing/2014/main" id="{A6C5A1A8-EEE1-48F0-9C98-D761FAE876A7}"/>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D40FC8B3-5640-4351-9B12-005871876C17}"/>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18601858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D41FC-A553-4C6A-A7B7-5AD82786E2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895E57A-D302-488B-AB24-1A3209B397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4D92B7-CB74-4861-A3B1-2F124CF5AD4C}"/>
              </a:ext>
            </a:extLst>
          </p:cNvPr>
          <p:cNvSpPr>
            <a:spLocks noGrp="1"/>
          </p:cNvSpPr>
          <p:nvPr>
            <p:ph type="dt" sz="half" idx="10"/>
          </p:nvPr>
        </p:nvSpPr>
        <p:spPr/>
        <p:txBody>
          <a:bodyPr/>
          <a:lstStyle/>
          <a:p>
            <a:fld id="{DFFC2ADC-3680-4013-A757-E4663495DB98}" type="datetime1">
              <a:rPr lang="en-US" smtClean="0"/>
              <a:t>11/2/2022</a:t>
            </a:fld>
            <a:endParaRPr lang="en-US" dirty="0"/>
          </a:p>
        </p:txBody>
      </p:sp>
      <p:sp>
        <p:nvSpPr>
          <p:cNvPr id="5" name="Footer Placeholder 4">
            <a:extLst>
              <a:ext uri="{FF2B5EF4-FFF2-40B4-BE49-F238E27FC236}">
                <a16:creationId xmlns:a16="http://schemas.microsoft.com/office/drawing/2014/main" id="{D78B23D1-EA7A-4B3A-9716-1043F7668477}"/>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AC9F1B39-7DD7-4B8F-8D24-3D99AA4A7AFD}"/>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73314398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74278-5AD9-4F9A-8960-065B02604F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3DB413-B318-41EF-BDEA-0BCDBD5350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14871F-C681-4C90-B12C-38E5BC6CB6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E96358F-0337-4784-8DC2-8353919BC23B}"/>
              </a:ext>
            </a:extLst>
          </p:cNvPr>
          <p:cNvSpPr>
            <a:spLocks noGrp="1"/>
          </p:cNvSpPr>
          <p:nvPr>
            <p:ph type="dt" sz="half" idx="10"/>
          </p:nvPr>
        </p:nvSpPr>
        <p:spPr/>
        <p:txBody>
          <a:bodyPr/>
          <a:lstStyle/>
          <a:p>
            <a:fld id="{4751BA94-5DCA-4F19-960F-0FB2BD5EE85A}" type="datetime1">
              <a:rPr lang="en-US" smtClean="0"/>
              <a:t>11/2/2022</a:t>
            </a:fld>
            <a:endParaRPr lang="en-US" dirty="0"/>
          </a:p>
        </p:txBody>
      </p:sp>
      <p:sp>
        <p:nvSpPr>
          <p:cNvPr id="6" name="Footer Placeholder 5">
            <a:extLst>
              <a:ext uri="{FF2B5EF4-FFF2-40B4-BE49-F238E27FC236}">
                <a16:creationId xmlns:a16="http://schemas.microsoft.com/office/drawing/2014/main" id="{443EDCA4-F5CA-4662-A3B6-197AB4168697}"/>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646F11C5-103D-46CA-BE8C-B95BD8B0EC6A}"/>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100218093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4293B-83E4-43D5-A508-6924DB12537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1F18701-2899-47E9-8039-1F2866D5CD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CC9B6F-C07D-409F-BDE5-FCCDD190B8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8DC601A-EF85-4DAB-A123-279F08198B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A5A6DE-03A3-46FE-8995-BC4D08EB3B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4A6FD9C-5EED-45A8-91A8-35624055566D}"/>
              </a:ext>
            </a:extLst>
          </p:cNvPr>
          <p:cNvSpPr>
            <a:spLocks noGrp="1"/>
          </p:cNvSpPr>
          <p:nvPr>
            <p:ph type="dt" sz="half" idx="10"/>
          </p:nvPr>
        </p:nvSpPr>
        <p:spPr/>
        <p:txBody>
          <a:bodyPr/>
          <a:lstStyle/>
          <a:p>
            <a:fld id="{01BED947-38D9-44AC-8B89-E79758333B77}" type="datetime1">
              <a:rPr lang="en-US" smtClean="0"/>
              <a:t>11/2/2022</a:t>
            </a:fld>
            <a:endParaRPr lang="en-US" dirty="0"/>
          </a:p>
        </p:txBody>
      </p:sp>
      <p:sp>
        <p:nvSpPr>
          <p:cNvPr id="8" name="Footer Placeholder 7">
            <a:extLst>
              <a:ext uri="{FF2B5EF4-FFF2-40B4-BE49-F238E27FC236}">
                <a16:creationId xmlns:a16="http://schemas.microsoft.com/office/drawing/2014/main" id="{43B71BCD-1265-46D6-AFA7-A924D6286EE5}"/>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2D535CD7-02B3-4791-B65C-CFB2A88D8D7C}"/>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68996604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7ECFA-C86B-47F0-9A9D-A4F39C7F518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BDAD1A-4711-4210-99E5-A97820289B19}"/>
              </a:ext>
            </a:extLst>
          </p:cNvPr>
          <p:cNvSpPr>
            <a:spLocks noGrp="1"/>
          </p:cNvSpPr>
          <p:nvPr>
            <p:ph type="dt" sz="half" idx="10"/>
          </p:nvPr>
        </p:nvSpPr>
        <p:spPr/>
        <p:txBody>
          <a:bodyPr/>
          <a:lstStyle/>
          <a:p>
            <a:fld id="{3781E23F-BD3C-4F23-B116-2B758120C8AC}" type="datetime1">
              <a:rPr lang="en-US" smtClean="0"/>
              <a:t>11/2/2022</a:t>
            </a:fld>
            <a:endParaRPr lang="en-US" dirty="0"/>
          </a:p>
        </p:txBody>
      </p:sp>
      <p:sp>
        <p:nvSpPr>
          <p:cNvPr id="4" name="Footer Placeholder 3">
            <a:extLst>
              <a:ext uri="{FF2B5EF4-FFF2-40B4-BE49-F238E27FC236}">
                <a16:creationId xmlns:a16="http://schemas.microsoft.com/office/drawing/2014/main" id="{6EAC1313-A6A0-44A7-9A59-A9682F62DFD0}"/>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AC776B53-665C-43B5-B610-9EC6CB7AE34A}"/>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24333695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F5224F-90DD-48EA-B0C7-9B608D4693C9}"/>
              </a:ext>
            </a:extLst>
          </p:cNvPr>
          <p:cNvSpPr>
            <a:spLocks noGrp="1"/>
          </p:cNvSpPr>
          <p:nvPr>
            <p:ph type="dt" sz="half" idx="10"/>
          </p:nvPr>
        </p:nvSpPr>
        <p:spPr/>
        <p:txBody>
          <a:bodyPr/>
          <a:lstStyle/>
          <a:p>
            <a:fld id="{473CFAA9-6D59-4D98-869E-ACBDB83B2CA4}" type="datetime1">
              <a:rPr lang="en-US" smtClean="0"/>
              <a:t>11/2/2022</a:t>
            </a:fld>
            <a:endParaRPr lang="en-US"/>
          </a:p>
        </p:txBody>
      </p:sp>
      <p:sp>
        <p:nvSpPr>
          <p:cNvPr id="3" name="Footer Placeholder 2">
            <a:extLst>
              <a:ext uri="{FF2B5EF4-FFF2-40B4-BE49-F238E27FC236}">
                <a16:creationId xmlns:a16="http://schemas.microsoft.com/office/drawing/2014/main" id="{0F127CB4-A5EF-4584-BF84-DC5B7BC6AC6F}"/>
              </a:ext>
            </a:extLst>
          </p:cNvPr>
          <p:cNvSpPr>
            <a:spLocks noGrp="1"/>
          </p:cNvSpPr>
          <p:nvPr>
            <p:ph type="ftr" sz="quarter" idx="11"/>
          </p:nvPr>
        </p:nvSpPr>
        <p:spPr/>
        <p:txBody>
          <a:bodyPr/>
          <a:lstStyle/>
          <a:p>
            <a:r>
              <a:rPr lang="en-US"/>
              <a:t>Sample Footer Text</a:t>
            </a:r>
            <a:endParaRPr lang="en-US" dirty="0"/>
          </a:p>
        </p:txBody>
      </p:sp>
      <p:sp>
        <p:nvSpPr>
          <p:cNvPr id="4" name="Slide Number Placeholder 3">
            <a:extLst>
              <a:ext uri="{FF2B5EF4-FFF2-40B4-BE49-F238E27FC236}">
                <a16:creationId xmlns:a16="http://schemas.microsoft.com/office/drawing/2014/main" id="{CFAB21F8-FB0E-4E9F-9D42-DD54A4EB2F44}"/>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4635576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13DD0-6DC8-4637-87D8-3EEF93D0E0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E588513-D23E-4B5C-B18D-AE3940DB15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0B04001-1ACE-456C-8C0F-BA09C928DE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4B623A-3902-4AD6-8763-D807560B7BDB}"/>
              </a:ext>
            </a:extLst>
          </p:cNvPr>
          <p:cNvSpPr>
            <a:spLocks noGrp="1"/>
          </p:cNvSpPr>
          <p:nvPr>
            <p:ph type="dt" sz="half" idx="10"/>
          </p:nvPr>
        </p:nvSpPr>
        <p:spPr/>
        <p:txBody>
          <a:bodyPr/>
          <a:lstStyle/>
          <a:p>
            <a:fld id="{DC410804-27E3-430A-BB42-B831260DE39A}" type="datetime1">
              <a:rPr lang="en-US" smtClean="0"/>
              <a:t>11/2/2022</a:t>
            </a:fld>
            <a:endParaRPr lang="en-US" dirty="0"/>
          </a:p>
        </p:txBody>
      </p:sp>
      <p:sp>
        <p:nvSpPr>
          <p:cNvPr id="6" name="Footer Placeholder 5">
            <a:extLst>
              <a:ext uri="{FF2B5EF4-FFF2-40B4-BE49-F238E27FC236}">
                <a16:creationId xmlns:a16="http://schemas.microsoft.com/office/drawing/2014/main" id="{851FB22E-A2AF-4893-985E-A582295C2D1D}"/>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4762451D-4087-4BDE-B82D-37C4B8D9D79D}"/>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8504111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A81F9-9128-4AB2-87D4-F71EC9E633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F6EFBD-B01D-49A8-A1D2-3D83866C4F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2485D1-F7FD-4BEB-8F2D-3CDE2C916A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B27118-72BE-4FF5-AA5F-9DF8D5A4EBBE}"/>
              </a:ext>
            </a:extLst>
          </p:cNvPr>
          <p:cNvSpPr>
            <a:spLocks noGrp="1"/>
          </p:cNvSpPr>
          <p:nvPr>
            <p:ph type="dt" sz="half" idx="10"/>
          </p:nvPr>
        </p:nvSpPr>
        <p:spPr/>
        <p:txBody>
          <a:bodyPr/>
          <a:lstStyle/>
          <a:p>
            <a:fld id="{60E22DE3-3D1A-4D53-B9A6-6C7463B8C992}" type="datetime1">
              <a:rPr lang="en-US" smtClean="0"/>
              <a:t>11/2/2022</a:t>
            </a:fld>
            <a:endParaRPr lang="en-US" dirty="0"/>
          </a:p>
        </p:txBody>
      </p:sp>
      <p:sp>
        <p:nvSpPr>
          <p:cNvPr id="6" name="Footer Placeholder 5">
            <a:extLst>
              <a:ext uri="{FF2B5EF4-FFF2-40B4-BE49-F238E27FC236}">
                <a16:creationId xmlns:a16="http://schemas.microsoft.com/office/drawing/2014/main" id="{3EAF725F-00E0-432D-8CF7-C010F9452A18}"/>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757F103C-9C5B-4370-BEAF-68220ACCFE6E}"/>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33581171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BBA8B1-CE04-4D58-8681-12F5DF0E42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68CEB2-BA13-4AC8-9968-F776CBF081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6870E4-A7B1-4E18-A39F-03E6E38722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CD8B30-1B71-45A1-8314-D59C86F581E1}" type="datetime1">
              <a:rPr lang="en-US" smtClean="0"/>
              <a:pPr/>
              <a:t>11/2/2022</a:t>
            </a:fld>
            <a:endParaRPr lang="en-US" b="1" dirty="0"/>
          </a:p>
        </p:txBody>
      </p:sp>
      <p:sp>
        <p:nvSpPr>
          <p:cNvPr id="5" name="Footer Placeholder 4">
            <a:extLst>
              <a:ext uri="{FF2B5EF4-FFF2-40B4-BE49-F238E27FC236}">
                <a16:creationId xmlns:a16="http://schemas.microsoft.com/office/drawing/2014/main" id="{89BC8510-9769-482F-AC18-1A5AD7AAFB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Sample Footer Text</a:t>
            </a:r>
            <a:endParaRPr lang="en-US" b="1" dirty="0"/>
          </a:p>
        </p:txBody>
      </p:sp>
      <p:sp>
        <p:nvSpPr>
          <p:cNvPr id="6" name="Slide Number Placeholder 5">
            <a:extLst>
              <a:ext uri="{FF2B5EF4-FFF2-40B4-BE49-F238E27FC236}">
                <a16:creationId xmlns:a16="http://schemas.microsoft.com/office/drawing/2014/main" id="{1583DC0B-E09D-484B-BFA5-0BD53A249C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3641026332"/>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382B5-B2D6-449E-BDF2-FA749F820E83}"/>
              </a:ext>
            </a:extLst>
          </p:cNvPr>
          <p:cNvSpPr>
            <a:spLocks noGrp="1"/>
          </p:cNvSpPr>
          <p:nvPr>
            <p:ph type="ctrTitle"/>
          </p:nvPr>
        </p:nvSpPr>
        <p:spPr>
          <a:xfrm>
            <a:off x="1197734" y="1648496"/>
            <a:ext cx="9916733" cy="1146220"/>
          </a:xfrm>
        </p:spPr>
        <p:txBody>
          <a:bodyPr anchor="ctr">
            <a:noAutofit/>
          </a:bodyPr>
          <a:lstStyle/>
          <a:p>
            <a:br>
              <a:rPr lang="en-US" sz="4400" dirty="0">
                <a:latin typeface="Berlin Sans FB Demi" panose="020E0802020502020306" pitchFamily="34" charset="0"/>
              </a:rPr>
            </a:br>
            <a:r>
              <a:rPr lang="en-US" u="sng" dirty="0">
                <a:latin typeface="Berlin Sans FB Demi" panose="020E0802020502020306" pitchFamily="34" charset="0"/>
              </a:rPr>
              <a:t>Computer System Servicing</a:t>
            </a:r>
          </a:p>
        </p:txBody>
      </p:sp>
    </p:spTree>
    <p:extLst>
      <p:ext uri="{BB962C8B-B14F-4D97-AF65-F5344CB8AC3E}">
        <p14:creationId xmlns:p14="http://schemas.microsoft.com/office/powerpoint/2010/main" val="26049158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a:latin typeface="Berlin Sans FB" panose="020E0602020502020306" pitchFamily="34" charset="0"/>
              </a:rPr>
              <a:t>Create Bootable USB Drive using Command Prompt (CMD)</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233708" y="1712892"/>
            <a:ext cx="4608749" cy="37992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b-NO" sz="4000" dirty="0">
                <a:latin typeface="Berlin Sans FB" panose="020E0602020502020306" pitchFamily="34" charset="0"/>
              </a:rPr>
              <a:t>7.Type: Clean</a:t>
            </a:r>
          </a:p>
          <a:p>
            <a:r>
              <a:rPr lang="nb-NO" sz="4000" dirty="0">
                <a:latin typeface="Berlin Sans FB" panose="020E0602020502020306" pitchFamily="34" charset="0"/>
              </a:rPr>
              <a:t>(Press ENTER</a:t>
            </a:r>
            <a:r>
              <a:rPr lang="en-US" sz="4000" dirty="0">
                <a:latin typeface="Berlin Sans FB" panose="020E0602020502020306" pitchFamily="34" charset="0"/>
              </a:rPr>
              <a:t>)</a:t>
            </a: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5597758" y="2240925"/>
            <a:ext cx="5486400" cy="2743200"/>
          </a:xfrm>
          <a:prstGeom prst="rect">
            <a:avLst/>
          </a:prstGeom>
        </p:spPr>
      </p:pic>
    </p:spTree>
    <p:extLst>
      <p:ext uri="{BB962C8B-B14F-4D97-AF65-F5344CB8AC3E}">
        <p14:creationId xmlns:p14="http://schemas.microsoft.com/office/powerpoint/2010/main" val="37083445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a:latin typeface="Berlin Sans FB" panose="020E0602020502020306" pitchFamily="34" charset="0"/>
              </a:rPr>
              <a:t>Create Bootable USB Drive using Command Prompt (CMD)</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233708" y="1712892"/>
            <a:ext cx="5059509" cy="37992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Berlin Sans FB" panose="020E0602020502020306" pitchFamily="34" charset="0"/>
              </a:rPr>
              <a:t>8.Type: Create Partition Primary </a:t>
            </a:r>
            <a:r>
              <a:rPr lang="nb-NO" sz="4000" dirty="0">
                <a:latin typeface="Berlin Sans FB" panose="020E0602020502020306" pitchFamily="34" charset="0"/>
              </a:rPr>
              <a:t>(Press ENTER</a:t>
            </a:r>
            <a:r>
              <a:rPr lang="en-US" sz="4000" dirty="0">
                <a:latin typeface="Berlin Sans FB" panose="020E0602020502020306" pitchFamily="34" charset="0"/>
              </a:rPr>
              <a:t>)</a:t>
            </a: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5445487" y="2240925"/>
            <a:ext cx="5486400" cy="2743200"/>
          </a:xfrm>
          <a:prstGeom prst="rect">
            <a:avLst/>
          </a:prstGeom>
        </p:spPr>
      </p:pic>
    </p:spTree>
    <p:extLst>
      <p:ext uri="{BB962C8B-B14F-4D97-AF65-F5344CB8AC3E}">
        <p14:creationId xmlns:p14="http://schemas.microsoft.com/office/powerpoint/2010/main" val="14677552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a:latin typeface="Berlin Sans FB" panose="020E0602020502020306" pitchFamily="34" charset="0"/>
              </a:rPr>
              <a:t>Create Bootable USB Drive using Command Prompt (CMD)</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233708" y="1712892"/>
            <a:ext cx="5317086" cy="37992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742950" indent="-742950">
              <a:buAutoNum type="arabicPeriod" startAt="9"/>
            </a:pPr>
            <a:r>
              <a:rPr lang="fr-FR" sz="3600" dirty="0">
                <a:latin typeface="Berlin Sans FB" panose="020E0602020502020306" pitchFamily="34" charset="0"/>
              </a:rPr>
              <a:t>Type: Select Partition 1</a:t>
            </a:r>
          </a:p>
          <a:p>
            <a:pPr algn="ctr"/>
            <a:r>
              <a:rPr lang="nb-NO" sz="3600" dirty="0">
                <a:latin typeface="Berlin Sans FB" panose="020E0602020502020306" pitchFamily="34" charset="0"/>
              </a:rPr>
              <a:t>(Press ENTER</a:t>
            </a:r>
            <a:r>
              <a:rPr lang="en-US" sz="3600" dirty="0">
                <a:latin typeface="Berlin Sans FB" panose="020E0602020502020306" pitchFamily="34" charset="0"/>
              </a:rPr>
              <a:t>)</a:t>
            </a:r>
          </a:p>
        </p:txBody>
      </p:sp>
      <p:pic>
        <p:nvPicPr>
          <p:cNvPr id="5" name="Picture 4"/>
          <p:cNvPicPr/>
          <p:nvPr/>
        </p:nvPicPr>
        <p:blipFill rotWithShape="1">
          <a:blip r:embed="rId2">
            <a:extLst>
              <a:ext uri="{28A0092B-C50C-407E-A947-70E740481C1C}">
                <a14:useLocalDpi xmlns:a14="http://schemas.microsoft.com/office/drawing/2010/main" val="0"/>
              </a:ext>
            </a:extLst>
          </a:blip>
          <a:srcRect r="3683"/>
          <a:stretch/>
        </p:blipFill>
        <p:spPr bwMode="auto">
          <a:xfrm>
            <a:off x="6124504" y="2240925"/>
            <a:ext cx="5486400" cy="27432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1583674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a:latin typeface="Berlin Sans FB" panose="020E0602020502020306" pitchFamily="34" charset="0"/>
              </a:rPr>
              <a:t>Create Bootable USB Drive using Command Prompt (CMD)</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233708" y="1712892"/>
            <a:ext cx="5317086" cy="37992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Berlin Sans FB" panose="020E0602020502020306" pitchFamily="34" charset="0"/>
              </a:rPr>
              <a:t>10.Type: format fs=</a:t>
            </a:r>
            <a:r>
              <a:rPr lang="en-US" sz="3600" dirty="0" err="1">
                <a:latin typeface="Berlin Sans FB" panose="020E0602020502020306" pitchFamily="34" charset="0"/>
              </a:rPr>
              <a:t>ntfs</a:t>
            </a:r>
            <a:r>
              <a:rPr lang="en-US" sz="3600" dirty="0">
                <a:latin typeface="Berlin Sans FB" panose="020E0602020502020306" pitchFamily="34" charset="0"/>
              </a:rPr>
              <a:t> quick </a:t>
            </a:r>
          </a:p>
          <a:p>
            <a:pPr algn="ctr"/>
            <a:r>
              <a:rPr lang="en-US" sz="3600" dirty="0">
                <a:latin typeface="Berlin Sans FB" panose="020E0602020502020306" pitchFamily="34" charset="0"/>
              </a:rPr>
              <a:t>(Press ENTER)</a:t>
            </a:r>
          </a:p>
        </p:txBody>
      </p:sp>
      <p:pic>
        <p:nvPicPr>
          <p:cNvPr id="6" name="Picture 5"/>
          <p:cNvPicPr/>
          <p:nvPr/>
        </p:nvPicPr>
        <p:blipFill rotWithShape="1">
          <a:blip r:embed="rId2">
            <a:extLst>
              <a:ext uri="{28A0092B-C50C-407E-A947-70E740481C1C}">
                <a14:useLocalDpi xmlns:a14="http://schemas.microsoft.com/office/drawing/2010/main" val="0"/>
              </a:ext>
            </a:extLst>
          </a:blip>
          <a:srcRect t="1647" r="3514"/>
          <a:stretch/>
        </p:blipFill>
        <p:spPr bwMode="auto">
          <a:xfrm>
            <a:off x="5710448" y="2240925"/>
            <a:ext cx="5486400" cy="27432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7887593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a:latin typeface="Berlin Sans FB" panose="020E0602020502020306" pitchFamily="34" charset="0"/>
              </a:rPr>
              <a:t>Create Bootable USB Drive using Command Prompt (CMD)</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233708" y="1712892"/>
            <a:ext cx="5317086" cy="37992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742950" indent="-742950">
              <a:buAutoNum type="arabicPeriod" startAt="11"/>
            </a:pPr>
            <a:r>
              <a:rPr lang="en-US" sz="3600" dirty="0">
                <a:latin typeface="Berlin Sans FB" panose="020E0602020502020306" pitchFamily="34" charset="0"/>
              </a:rPr>
              <a:t>Type: ACTIVE</a:t>
            </a:r>
          </a:p>
          <a:p>
            <a:pPr algn="ctr"/>
            <a:r>
              <a:rPr lang="en-US" sz="3600" dirty="0">
                <a:latin typeface="Berlin Sans FB" panose="020E0602020502020306" pitchFamily="34" charset="0"/>
              </a:rPr>
              <a:t>(Press ENTER)</a:t>
            </a: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5826358" y="2240925"/>
            <a:ext cx="5486400" cy="2743200"/>
          </a:xfrm>
          <a:prstGeom prst="rect">
            <a:avLst/>
          </a:prstGeom>
        </p:spPr>
      </p:pic>
    </p:spTree>
    <p:extLst>
      <p:ext uri="{BB962C8B-B14F-4D97-AF65-F5344CB8AC3E}">
        <p14:creationId xmlns:p14="http://schemas.microsoft.com/office/powerpoint/2010/main" val="259168214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a:latin typeface="Berlin Sans FB" panose="020E0602020502020306" pitchFamily="34" charset="0"/>
              </a:rPr>
              <a:t>Create Bootable USB Drive using Command Prompt (CMD)</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233708" y="1712892"/>
            <a:ext cx="5317086" cy="37992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Berlin Sans FB" panose="020E0602020502020306" pitchFamily="34" charset="0"/>
              </a:rPr>
              <a:t>12. Type: ASSIGN</a:t>
            </a:r>
          </a:p>
          <a:p>
            <a:pPr algn="ctr"/>
            <a:r>
              <a:rPr lang="en-US" sz="3600" dirty="0">
                <a:latin typeface="Berlin Sans FB" panose="020E0602020502020306" pitchFamily="34" charset="0"/>
              </a:rPr>
              <a:t>(Press ENTER)</a:t>
            </a: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5245351" y="2240925"/>
            <a:ext cx="5486400" cy="2743200"/>
          </a:xfrm>
          <a:prstGeom prst="rect">
            <a:avLst/>
          </a:prstGeom>
        </p:spPr>
      </p:pic>
    </p:spTree>
    <p:extLst>
      <p:ext uri="{BB962C8B-B14F-4D97-AF65-F5344CB8AC3E}">
        <p14:creationId xmlns:p14="http://schemas.microsoft.com/office/powerpoint/2010/main" val="283932772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a:latin typeface="Berlin Sans FB" panose="020E0602020502020306" pitchFamily="34" charset="0"/>
              </a:rPr>
              <a:t>Create Bootable USB Drive using Command Prompt (CMD)</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233708" y="1712892"/>
            <a:ext cx="5317086" cy="37992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742950" indent="-742950">
              <a:buAutoNum type="arabicPeriod" startAt="13"/>
            </a:pPr>
            <a:r>
              <a:rPr lang="en-US" sz="3600" dirty="0">
                <a:latin typeface="Berlin Sans FB" panose="020E0602020502020306" pitchFamily="34" charset="0"/>
              </a:rPr>
              <a:t>Type: EXIT</a:t>
            </a:r>
          </a:p>
          <a:p>
            <a:pPr algn="ctr"/>
            <a:r>
              <a:rPr lang="en-US" sz="3600" dirty="0">
                <a:latin typeface="Berlin Sans FB" panose="020E0602020502020306" pitchFamily="34" charset="0"/>
              </a:rPr>
              <a:t>(Press ENTER)</a:t>
            </a: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5550794" y="2240925"/>
            <a:ext cx="5486400" cy="2743200"/>
          </a:xfrm>
          <a:prstGeom prst="rect">
            <a:avLst/>
          </a:prstGeom>
        </p:spPr>
      </p:pic>
    </p:spTree>
    <p:extLst>
      <p:ext uri="{BB962C8B-B14F-4D97-AF65-F5344CB8AC3E}">
        <p14:creationId xmlns:p14="http://schemas.microsoft.com/office/powerpoint/2010/main" val="22143515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a:latin typeface="Berlin Sans FB" panose="020E0602020502020306" pitchFamily="34" charset="0"/>
              </a:rPr>
              <a:t>Create Bootable USB Drive using Command Prompt (CMD)</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233708" y="1712892"/>
            <a:ext cx="5317086" cy="37992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Berlin Sans FB" panose="020E0602020502020306" pitchFamily="34" charset="0"/>
              </a:rPr>
              <a:t>14. Type: EXIT </a:t>
            </a:r>
          </a:p>
          <a:p>
            <a:r>
              <a:rPr lang="en-US" sz="3600" dirty="0">
                <a:latin typeface="Berlin Sans FB" panose="020E0602020502020306" pitchFamily="34" charset="0"/>
              </a:rPr>
              <a:t>(Exit DISKPART PROMPT)</a:t>
            </a:r>
          </a:p>
          <a:p>
            <a:pPr algn="ctr"/>
            <a:r>
              <a:rPr lang="en-US" sz="3600" dirty="0">
                <a:latin typeface="Berlin Sans FB" panose="020E0602020502020306" pitchFamily="34" charset="0"/>
              </a:rPr>
              <a:t>(Press ENTER)</a:t>
            </a: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5826358" y="2240925"/>
            <a:ext cx="5486400" cy="2743200"/>
          </a:xfrm>
          <a:prstGeom prst="rect">
            <a:avLst/>
          </a:prstGeom>
        </p:spPr>
      </p:pic>
    </p:spTree>
    <p:extLst>
      <p:ext uri="{BB962C8B-B14F-4D97-AF65-F5344CB8AC3E}">
        <p14:creationId xmlns:p14="http://schemas.microsoft.com/office/powerpoint/2010/main" val="199270618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a:latin typeface="Berlin Sans FB" panose="020E0602020502020306" pitchFamily="34" charset="0"/>
              </a:rPr>
              <a:t>Create Bootable USB Drive using Command Prompt (CMD)</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233708" y="1712892"/>
            <a:ext cx="5317086" cy="37992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Berlin Sans FB" panose="020E0602020502020306" pitchFamily="34" charset="0"/>
              </a:rPr>
              <a:t>15. Type: CD\ </a:t>
            </a:r>
          </a:p>
          <a:p>
            <a:r>
              <a:rPr lang="en-US" sz="3600" dirty="0">
                <a:latin typeface="Berlin Sans FB" panose="020E0602020502020306" pitchFamily="34" charset="0"/>
              </a:rPr>
              <a:t>(To Enter CD Prompt)</a:t>
            </a:r>
          </a:p>
          <a:p>
            <a:pPr algn="ctr"/>
            <a:r>
              <a:rPr lang="en-US" sz="3600" dirty="0">
                <a:latin typeface="Berlin Sans FB" panose="020E0602020502020306" pitchFamily="34" charset="0"/>
              </a:rPr>
              <a:t>(Press ENTER)</a:t>
            </a:r>
          </a:p>
        </p:txBody>
      </p:sp>
      <p:pic>
        <p:nvPicPr>
          <p:cNvPr id="6" name="Picture 5">
            <a:extLst>
              <a:ext uri="{FF2B5EF4-FFF2-40B4-BE49-F238E27FC236}">
                <a16:creationId xmlns:a16="http://schemas.microsoft.com/office/drawing/2014/main" id="{3906790F-EF27-44BB-A05E-E480865D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1813" y="2331233"/>
            <a:ext cx="6811326" cy="2562583"/>
          </a:xfrm>
          <a:prstGeom prst="rect">
            <a:avLst/>
          </a:prstGeom>
        </p:spPr>
      </p:pic>
    </p:spTree>
    <p:extLst>
      <p:ext uri="{BB962C8B-B14F-4D97-AF65-F5344CB8AC3E}">
        <p14:creationId xmlns:p14="http://schemas.microsoft.com/office/powerpoint/2010/main" val="423233190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a:latin typeface="Berlin Sans FB" panose="020E0602020502020306" pitchFamily="34" charset="0"/>
              </a:rPr>
              <a:t>Create Bootable USB Drive using Command Prompt (CMD)</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233708" y="1712892"/>
            <a:ext cx="5317086" cy="37992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Berlin Sans FB" panose="020E0602020502020306" pitchFamily="34" charset="0"/>
              </a:rPr>
              <a:t>16. </a:t>
            </a:r>
            <a:r>
              <a:rPr lang="en-US" sz="3600" dirty="0" err="1">
                <a:latin typeface="Berlin Sans FB" panose="020E0602020502020306" pitchFamily="34" charset="0"/>
              </a:rPr>
              <a:t>Type:XCOPY</a:t>
            </a:r>
            <a:r>
              <a:rPr lang="en-US" sz="3600" dirty="0">
                <a:latin typeface="Berlin Sans FB" panose="020E0602020502020306" pitchFamily="34" charset="0"/>
              </a:rPr>
              <a:t> G:\*.* /S/E/F H:\</a:t>
            </a:r>
          </a:p>
          <a:p>
            <a:r>
              <a:rPr lang="en-US" sz="3600" dirty="0">
                <a:latin typeface="Berlin Sans FB" panose="020E0602020502020306" pitchFamily="34" charset="0"/>
              </a:rPr>
              <a:t>(To copy files from CD to Flash Drive)</a:t>
            </a:r>
          </a:p>
        </p:txBody>
      </p:sp>
      <p:pic>
        <p:nvPicPr>
          <p:cNvPr id="5" name="Picture 4">
            <a:extLst>
              <a:ext uri="{FF2B5EF4-FFF2-40B4-BE49-F238E27FC236}">
                <a16:creationId xmlns:a16="http://schemas.microsoft.com/office/drawing/2014/main" id="{BCAC1A3E-68F9-4DAF-B5D4-AA1D7039B1C3}"/>
              </a:ext>
            </a:extLst>
          </p:cNvPr>
          <p:cNvPicPr>
            <a:picLocks noChangeAspect="1"/>
          </p:cNvPicPr>
          <p:nvPr/>
        </p:nvPicPr>
        <p:blipFill rotWithShape="1">
          <a:blip r:embed="rId2">
            <a:extLst>
              <a:ext uri="{28A0092B-C50C-407E-A947-70E740481C1C}">
                <a14:useLocalDpi xmlns:a14="http://schemas.microsoft.com/office/drawing/2010/main" val="0"/>
              </a:ext>
            </a:extLst>
          </a:blip>
          <a:srcRect r="20265"/>
          <a:stretch/>
        </p:blipFill>
        <p:spPr>
          <a:xfrm>
            <a:off x="5421094" y="2152472"/>
            <a:ext cx="5317087" cy="2553056"/>
          </a:xfrm>
          <a:prstGeom prst="rect">
            <a:avLst/>
          </a:prstGeom>
        </p:spPr>
      </p:pic>
    </p:spTree>
    <p:extLst>
      <p:ext uri="{BB962C8B-B14F-4D97-AF65-F5344CB8AC3E}">
        <p14:creationId xmlns:p14="http://schemas.microsoft.com/office/powerpoint/2010/main" val="83987865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797486" y="474178"/>
            <a:ext cx="10515600" cy="1674583"/>
          </a:xfrm>
        </p:spPr>
        <p:txBody>
          <a:bodyPr>
            <a:normAutofit/>
          </a:bodyPr>
          <a:lstStyle/>
          <a:p>
            <a:pPr algn="ctr"/>
            <a:r>
              <a:rPr lang="en-US" sz="5400" dirty="0">
                <a:latin typeface="Berlin Sans FB" panose="020E0602020502020306" pitchFamily="34" charset="0"/>
              </a:rPr>
              <a:t>Command Prompt</a:t>
            </a:r>
          </a:p>
        </p:txBody>
      </p:sp>
      <p:sp>
        <p:nvSpPr>
          <p:cNvPr id="4" name="Title 1">
            <a:extLst>
              <a:ext uri="{FF2B5EF4-FFF2-40B4-BE49-F238E27FC236}">
                <a16:creationId xmlns:a16="http://schemas.microsoft.com/office/drawing/2014/main" id="{3E2D44B7-0A1A-44A1-BE90-3480F9EB524A}"/>
              </a:ext>
            </a:extLst>
          </p:cNvPr>
          <p:cNvSpPr txBox="1">
            <a:spLocks/>
          </p:cNvSpPr>
          <p:nvPr/>
        </p:nvSpPr>
        <p:spPr>
          <a:xfrm>
            <a:off x="797486" y="2148761"/>
            <a:ext cx="10515600" cy="39944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4000" dirty="0">
                <a:latin typeface="Berlin Sans FB" panose="020E0602020502020306" pitchFamily="34" charset="0"/>
              </a:rPr>
              <a:t>Command Prompt is a command line interpreter application available in most Windows operating systems. It's used to execute entered commands. Most of those commands automate tasks via scripts and batch files, perform advanced administrative functions, and troubleshoot or solve certain kinds of Windows issues.</a:t>
            </a:r>
          </a:p>
        </p:txBody>
      </p:sp>
    </p:spTree>
    <p:extLst>
      <p:ext uri="{BB962C8B-B14F-4D97-AF65-F5344CB8AC3E}">
        <p14:creationId xmlns:p14="http://schemas.microsoft.com/office/powerpoint/2010/main" val="209928532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10080" y="2505670"/>
            <a:ext cx="4371839"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THANK YOU !!!</a:t>
            </a:r>
          </a:p>
        </p:txBody>
      </p:sp>
    </p:spTree>
    <p:extLst>
      <p:ext uri="{BB962C8B-B14F-4D97-AF65-F5344CB8AC3E}">
        <p14:creationId xmlns:p14="http://schemas.microsoft.com/office/powerpoint/2010/main" val="274547373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797486" y="474178"/>
            <a:ext cx="10515600" cy="1674583"/>
          </a:xfrm>
        </p:spPr>
        <p:txBody>
          <a:bodyPr>
            <a:normAutofit/>
          </a:bodyPr>
          <a:lstStyle/>
          <a:p>
            <a:pPr algn="ctr"/>
            <a:r>
              <a:rPr lang="en-US" sz="5400" dirty="0">
                <a:latin typeface="Berlin Sans FB" panose="020E0602020502020306" pitchFamily="34" charset="0"/>
              </a:rPr>
              <a:t>Command Prompt</a:t>
            </a:r>
          </a:p>
        </p:txBody>
      </p:sp>
      <p:pic>
        <p:nvPicPr>
          <p:cNvPr id="5" name="Picture 4"/>
          <p:cNvPicPr/>
          <p:nvPr/>
        </p:nvPicPr>
        <p:blipFill rotWithShape="1">
          <a:blip r:embed="rId2">
            <a:extLst>
              <a:ext uri="{28A0092B-C50C-407E-A947-70E740481C1C}">
                <a14:useLocalDpi xmlns:a14="http://schemas.microsoft.com/office/drawing/2010/main" val="0"/>
              </a:ext>
            </a:extLst>
          </a:blip>
          <a:srcRect l="10556" t="5427" r="14132" b="22468"/>
          <a:stretch/>
        </p:blipFill>
        <p:spPr bwMode="auto">
          <a:xfrm>
            <a:off x="2672006" y="2148761"/>
            <a:ext cx="6766560" cy="356616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5771401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a:latin typeface="Berlin Sans FB" panose="020E0602020502020306" pitchFamily="34" charset="0"/>
              </a:rPr>
              <a:t>Create Bootable USB Drive using Command Prompt (CMD)</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568558" y="1712892"/>
            <a:ext cx="4608749" cy="37992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Berlin Sans FB" panose="020E0602020502020306" pitchFamily="34" charset="0"/>
              </a:rPr>
              <a:t>1.	Insert the Flash Drive to the USB Port.</a:t>
            </a: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5597717" y="2373322"/>
            <a:ext cx="5066030" cy="2478405"/>
          </a:xfrm>
          <a:prstGeom prst="rect">
            <a:avLst/>
          </a:prstGeom>
          <a:noFill/>
          <a:ln>
            <a:noFill/>
          </a:ln>
        </p:spPr>
      </p:pic>
    </p:spTree>
    <p:extLst>
      <p:ext uri="{BB962C8B-B14F-4D97-AF65-F5344CB8AC3E}">
        <p14:creationId xmlns:p14="http://schemas.microsoft.com/office/powerpoint/2010/main" val="3865352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a:latin typeface="Berlin Sans FB" panose="020E0602020502020306" pitchFamily="34" charset="0"/>
              </a:rPr>
              <a:t>Create Bootable USB Drive using Command Prompt (CMD)</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568558" y="2086380"/>
            <a:ext cx="5029159" cy="37992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Berlin Sans FB" panose="020E0602020502020306" pitchFamily="34" charset="0"/>
              </a:rPr>
              <a:t>2.	Format the Flash Drive</a:t>
            </a:r>
          </a:p>
          <a:p>
            <a:r>
              <a:rPr lang="en-US" sz="3200" dirty="0">
                <a:latin typeface="Berlin Sans FB" panose="020E0602020502020306" pitchFamily="34" charset="0"/>
              </a:rPr>
              <a:t>(Open My Computer/Select the Flash Drive/Right click/Select FORMAT/Choose START) </a:t>
            </a:r>
          </a:p>
        </p:txBody>
      </p:sp>
      <p:grpSp>
        <p:nvGrpSpPr>
          <p:cNvPr id="6" name="Group 5"/>
          <p:cNvGrpSpPr/>
          <p:nvPr/>
        </p:nvGrpSpPr>
        <p:grpSpPr>
          <a:xfrm>
            <a:off x="5826358" y="2086381"/>
            <a:ext cx="5486399" cy="4121236"/>
            <a:chOff x="0" y="0"/>
            <a:chExt cx="5613991" cy="3320888"/>
          </a:xfrm>
        </p:grpSpPr>
        <p:grpSp>
          <p:nvGrpSpPr>
            <p:cNvPr id="7" name="Group 6"/>
            <p:cNvGrpSpPr/>
            <p:nvPr/>
          </p:nvGrpSpPr>
          <p:grpSpPr>
            <a:xfrm>
              <a:off x="0" y="0"/>
              <a:ext cx="1828800" cy="2194044"/>
              <a:chOff x="0" y="0"/>
              <a:chExt cx="1828800" cy="2194044"/>
            </a:xfrm>
          </p:grpSpPr>
          <p:grpSp>
            <p:nvGrpSpPr>
              <p:cNvPr id="14" name="Group 13"/>
              <p:cNvGrpSpPr/>
              <p:nvPr/>
            </p:nvGrpSpPr>
            <p:grpSpPr>
              <a:xfrm>
                <a:off x="0" y="10633"/>
                <a:ext cx="1828800" cy="2183411"/>
                <a:chOff x="0" y="0"/>
                <a:chExt cx="1828800" cy="2183411"/>
              </a:xfrm>
            </p:grpSpPr>
            <p:pic>
              <p:nvPicPr>
                <p:cNvPr id="17" name="Picture 16"/>
                <p:cNvPicPr>
                  <a:picLocks noChangeAspect="1"/>
                </p:cNvPicPr>
                <p:nvPr/>
              </p:nvPicPr>
              <p:blipFill rotWithShape="1">
                <a:blip r:embed="rId2">
                  <a:extLst>
                    <a:ext uri="{28A0092B-C50C-407E-A947-70E740481C1C}">
                      <a14:useLocalDpi xmlns:a14="http://schemas.microsoft.com/office/drawing/2010/main" val="0"/>
                    </a:ext>
                  </a:extLst>
                </a:blip>
                <a:srcRect r="76124" b="28326"/>
                <a:stretch/>
              </p:blipFill>
              <p:spPr bwMode="auto">
                <a:xfrm>
                  <a:off x="0" y="0"/>
                  <a:ext cx="1429385" cy="1073785"/>
                </a:xfrm>
                <a:prstGeom prst="rect">
                  <a:avLst/>
                </a:prstGeom>
                <a:ln>
                  <a:noFill/>
                </a:ln>
                <a:extLst>
                  <a:ext uri="{53640926-AAD7-44D8-BBD7-CCE9431645EC}">
                    <a14:shadowObscured xmlns:a14="http://schemas.microsoft.com/office/drawing/2010/main"/>
                  </a:ext>
                </a:extLst>
              </p:spPr>
            </p:pic>
            <p:pic>
              <p:nvPicPr>
                <p:cNvPr id="18" name="Picture 17"/>
                <p:cNvPicPr>
                  <a:picLocks noChangeAspect="1"/>
                </p:cNvPicPr>
                <p:nvPr/>
              </p:nvPicPr>
              <p:blipFill rotWithShape="1">
                <a:blip r:embed="rId2">
                  <a:extLst>
                    <a:ext uri="{28A0092B-C50C-407E-A947-70E740481C1C}">
                      <a14:useLocalDpi xmlns:a14="http://schemas.microsoft.com/office/drawing/2010/main" val="0"/>
                    </a:ext>
                  </a:extLst>
                </a:blip>
                <a:srcRect l="60639"/>
                <a:stretch/>
              </p:blipFill>
              <p:spPr bwMode="auto">
                <a:xfrm>
                  <a:off x="0" y="1020726"/>
                  <a:ext cx="1828800" cy="1162685"/>
                </a:xfrm>
                <a:prstGeom prst="rect">
                  <a:avLst/>
                </a:prstGeom>
                <a:ln>
                  <a:noFill/>
                </a:ln>
                <a:extLst>
                  <a:ext uri="{53640926-AAD7-44D8-BBD7-CCE9431645EC}">
                    <a14:shadowObscured xmlns:a14="http://schemas.microsoft.com/office/drawing/2010/main"/>
                  </a:ext>
                </a:extLst>
              </p:spPr>
            </p:pic>
          </p:grpSp>
          <p:sp>
            <p:nvSpPr>
              <p:cNvPr id="15" name="Rectangle 14"/>
              <p:cNvSpPr/>
              <p:nvPr/>
            </p:nvSpPr>
            <p:spPr>
              <a:xfrm>
                <a:off x="21265" y="0"/>
                <a:ext cx="1371600" cy="38277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6" name="Rectangle 15"/>
              <p:cNvSpPr/>
              <p:nvPr/>
            </p:nvSpPr>
            <p:spPr>
              <a:xfrm>
                <a:off x="21265" y="1148317"/>
                <a:ext cx="1701209" cy="52099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8" name="Group 7"/>
            <p:cNvGrpSpPr/>
            <p:nvPr/>
          </p:nvGrpSpPr>
          <p:grpSpPr>
            <a:xfrm>
              <a:off x="1945758" y="10633"/>
              <a:ext cx="1747993" cy="2478405"/>
              <a:chOff x="0" y="0"/>
              <a:chExt cx="1747993" cy="2478405"/>
            </a:xfrm>
          </p:grpSpPr>
          <p:pic>
            <p:nvPicPr>
              <p:cNvPr id="12" name="Picture 11"/>
              <p:cNvPicPr>
                <a:picLocks noChangeAspect="1"/>
              </p:cNvPicPr>
              <p:nvPr/>
            </p:nvPicPr>
            <p:blipFill rotWithShape="1">
              <a:blip r:embed="rId3">
                <a:extLst>
                  <a:ext uri="{28A0092B-C50C-407E-A947-70E740481C1C}">
                    <a14:useLocalDpi xmlns:a14="http://schemas.microsoft.com/office/drawing/2010/main" val="0"/>
                  </a:ext>
                </a:extLst>
              </a:blip>
              <a:srcRect l="20974" t="7192" r="17593"/>
              <a:stretch/>
            </p:blipFill>
            <p:spPr bwMode="auto">
              <a:xfrm>
                <a:off x="10633" y="0"/>
                <a:ext cx="1737360" cy="2478405"/>
              </a:xfrm>
              <a:prstGeom prst="rect">
                <a:avLst/>
              </a:prstGeom>
              <a:ln>
                <a:noFill/>
              </a:ln>
              <a:extLst>
                <a:ext uri="{53640926-AAD7-44D8-BBD7-CCE9431645EC}">
                  <a14:shadowObscured xmlns:a14="http://schemas.microsoft.com/office/drawing/2010/main"/>
                </a:ext>
              </a:extLst>
            </p:spPr>
          </p:pic>
          <p:sp>
            <p:nvSpPr>
              <p:cNvPr id="13" name="Rectangle 12"/>
              <p:cNvSpPr/>
              <p:nvPr/>
            </p:nvSpPr>
            <p:spPr>
              <a:xfrm>
                <a:off x="0" y="2052084"/>
                <a:ext cx="744279" cy="24454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9" name="Group 8"/>
            <p:cNvGrpSpPr/>
            <p:nvPr/>
          </p:nvGrpSpPr>
          <p:grpSpPr>
            <a:xfrm>
              <a:off x="3785191" y="10633"/>
              <a:ext cx="1828800" cy="3310255"/>
              <a:chOff x="0" y="0"/>
              <a:chExt cx="1828800" cy="3310255"/>
            </a:xfrm>
          </p:grpSpPr>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828800" cy="3310255"/>
              </a:xfrm>
              <a:prstGeom prst="rect">
                <a:avLst/>
              </a:prstGeom>
            </p:spPr>
          </p:pic>
          <p:sp>
            <p:nvSpPr>
              <p:cNvPr id="11" name="Rectangle 10"/>
              <p:cNvSpPr/>
              <p:nvPr/>
            </p:nvSpPr>
            <p:spPr>
              <a:xfrm>
                <a:off x="510362" y="2870791"/>
                <a:ext cx="744279" cy="24454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spTree>
    <p:extLst>
      <p:ext uri="{BB962C8B-B14F-4D97-AF65-F5344CB8AC3E}">
        <p14:creationId xmlns:p14="http://schemas.microsoft.com/office/powerpoint/2010/main" val="28751814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a:latin typeface="Berlin Sans FB" panose="020E0602020502020306" pitchFamily="34" charset="0"/>
              </a:rPr>
              <a:t>Create Bootable USB Drive using Command Prompt (CMD)</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568558" y="1712892"/>
            <a:ext cx="4608749" cy="37992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Berlin Sans FB" panose="020E0602020502020306" pitchFamily="34" charset="0"/>
              </a:rPr>
              <a:t>3.	Open Command Prompt run as Administrator</a:t>
            </a:r>
          </a:p>
        </p:txBody>
      </p:sp>
      <p:grpSp>
        <p:nvGrpSpPr>
          <p:cNvPr id="6" name="Group 5"/>
          <p:cNvGrpSpPr/>
          <p:nvPr/>
        </p:nvGrpSpPr>
        <p:grpSpPr>
          <a:xfrm>
            <a:off x="6070243" y="2462628"/>
            <a:ext cx="4572000" cy="2743200"/>
            <a:chOff x="0" y="0"/>
            <a:chExt cx="3837807" cy="1855928"/>
          </a:xfrm>
        </p:grpSpPr>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r="56658" b="66398"/>
            <a:stretch/>
          </p:blipFill>
          <p:spPr bwMode="auto">
            <a:xfrm>
              <a:off x="0" y="0"/>
              <a:ext cx="2115820" cy="626745"/>
            </a:xfrm>
            <a:prstGeom prst="rect">
              <a:avLst/>
            </a:prstGeom>
            <a:ln>
              <a:noFill/>
            </a:ln>
            <a:extLst>
              <a:ext uri="{53640926-AAD7-44D8-BBD7-CCE9431645EC}">
                <a14:shadowObscured xmlns:a14="http://schemas.microsoft.com/office/drawing/2010/main"/>
              </a:ext>
            </a:extLst>
          </p:spPr>
        </p:pic>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65279" t="27907" r="1419"/>
            <a:stretch/>
          </p:blipFill>
          <p:spPr bwMode="auto">
            <a:xfrm>
              <a:off x="2211572" y="510363"/>
              <a:ext cx="1626235" cy="1345565"/>
            </a:xfrm>
            <a:prstGeom prst="rect">
              <a:avLst/>
            </a:prstGeom>
            <a:ln>
              <a:noFill/>
            </a:ln>
            <a:extLst>
              <a:ext uri="{53640926-AAD7-44D8-BBD7-CCE9431645EC}">
                <a14:shadowObscured xmlns:a14="http://schemas.microsoft.com/office/drawing/2010/main"/>
              </a:ext>
            </a:extLst>
          </p:spPr>
        </p:pic>
        <p:sp>
          <p:nvSpPr>
            <p:cNvPr id="9" name="Rectangle 8"/>
            <p:cNvSpPr/>
            <p:nvPr/>
          </p:nvSpPr>
          <p:spPr>
            <a:xfrm>
              <a:off x="74428" y="63796"/>
              <a:ext cx="1807535" cy="46783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 name="Rectangle 9"/>
            <p:cNvSpPr/>
            <p:nvPr/>
          </p:nvSpPr>
          <p:spPr>
            <a:xfrm>
              <a:off x="2243470" y="531628"/>
              <a:ext cx="1594337" cy="276446"/>
            </a:xfrm>
            <a:prstGeom prst="rect">
              <a:avLst/>
            </a:prstGeom>
            <a:noFill/>
            <a:ln w="57150" cap="flat" cmpd="sng" algn="ctr">
              <a:solidFill>
                <a:srgbClr val="FF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Tree>
    <p:extLst>
      <p:ext uri="{BB962C8B-B14F-4D97-AF65-F5344CB8AC3E}">
        <p14:creationId xmlns:p14="http://schemas.microsoft.com/office/powerpoint/2010/main" val="38929152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a:latin typeface="Berlin Sans FB" panose="020E0602020502020306" pitchFamily="34" charset="0"/>
              </a:rPr>
              <a:t>Create Bootable USB Drive using Command Prompt (CMD)</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233708" y="1712892"/>
            <a:ext cx="4608749" cy="37992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latin typeface="Berlin Sans FB" panose="020E0602020502020306" pitchFamily="34" charset="0"/>
              </a:rPr>
              <a:t>4.	Type: DISKPART  (Press ENTER)</a:t>
            </a:r>
          </a:p>
        </p:txBody>
      </p:sp>
      <p:pic>
        <p:nvPicPr>
          <p:cNvPr id="11" name="Picture 10"/>
          <p:cNvPicPr/>
          <p:nvPr/>
        </p:nvPicPr>
        <p:blipFill>
          <a:blip r:embed="rId2">
            <a:extLst>
              <a:ext uri="{28A0092B-C50C-407E-A947-70E740481C1C}">
                <a14:useLocalDpi xmlns:a14="http://schemas.microsoft.com/office/drawing/2010/main" val="0"/>
              </a:ext>
            </a:extLst>
          </a:blip>
          <a:stretch>
            <a:fillRect/>
          </a:stretch>
        </p:blipFill>
        <p:spPr>
          <a:xfrm>
            <a:off x="5177307" y="2155426"/>
            <a:ext cx="6400800" cy="3657600"/>
          </a:xfrm>
          <a:prstGeom prst="rect">
            <a:avLst/>
          </a:prstGeom>
        </p:spPr>
      </p:pic>
    </p:spTree>
    <p:extLst>
      <p:ext uri="{BB962C8B-B14F-4D97-AF65-F5344CB8AC3E}">
        <p14:creationId xmlns:p14="http://schemas.microsoft.com/office/powerpoint/2010/main" val="37263763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a:latin typeface="Berlin Sans FB" panose="020E0602020502020306" pitchFamily="34" charset="0"/>
              </a:rPr>
              <a:t>Create Bootable USB Drive using Command Prompt (CMD)</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233708" y="1712892"/>
            <a:ext cx="4608749" cy="37992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742950" indent="-742950" algn="ctr">
              <a:buAutoNum type="arabicPeriod" startAt="5"/>
            </a:pPr>
            <a:r>
              <a:rPr lang="nb-NO" sz="4000" dirty="0">
                <a:latin typeface="Berlin Sans FB" panose="020E0602020502020306" pitchFamily="34" charset="0"/>
              </a:rPr>
              <a:t>Type: LIST DISK</a:t>
            </a:r>
          </a:p>
          <a:p>
            <a:pPr algn="ctr"/>
            <a:r>
              <a:rPr lang="nb-NO" sz="4000" dirty="0">
                <a:latin typeface="Berlin Sans FB" panose="020E0602020502020306" pitchFamily="34" charset="0"/>
              </a:rPr>
              <a:t>(Press ENTER</a:t>
            </a:r>
            <a:r>
              <a:rPr lang="en-US" sz="4000" dirty="0">
                <a:latin typeface="Berlin Sans FB" panose="020E0602020502020306" pitchFamily="34" charset="0"/>
              </a:rPr>
              <a:t>)</a:t>
            </a: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5689198" y="2427668"/>
            <a:ext cx="5394960" cy="2743200"/>
          </a:xfrm>
          <a:prstGeom prst="rect">
            <a:avLst/>
          </a:prstGeom>
        </p:spPr>
      </p:pic>
    </p:spTree>
    <p:extLst>
      <p:ext uri="{BB962C8B-B14F-4D97-AF65-F5344CB8AC3E}">
        <p14:creationId xmlns:p14="http://schemas.microsoft.com/office/powerpoint/2010/main" val="229849538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a:latin typeface="Berlin Sans FB" panose="020E0602020502020306" pitchFamily="34" charset="0"/>
              </a:rPr>
              <a:t>Create Bootable USB Drive using Command Prompt (CMD)</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233708" y="1712892"/>
            <a:ext cx="4608749" cy="37992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b-NO" sz="4000" dirty="0">
                <a:latin typeface="Berlin Sans FB" panose="020E0602020502020306" pitchFamily="34" charset="0"/>
              </a:rPr>
              <a:t>6.Type Select Disk 1</a:t>
            </a:r>
          </a:p>
          <a:p>
            <a:pPr algn="ctr"/>
            <a:r>
              <a:rPr lang="nb-NO" sz="4000" dirty="0">
                <a:latin typeface="Berlin Sans FB" panose="020E0602020502020306" pitchFamily="34" charset="0"/>
              </a:rPr>
              <a:t>(Press ENTER</a:t>
            </a:r>
            <a:r>
              <a:rPr lang="en-US" sz="4000" dirty="0">
                <a:latin typeface="Berlin Sans FB" panose="020E0602020502020306" pitchFamily="34" charset="0"/>
              </a:rPr>
              <a:t>)</a:t>
            </a: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5826358" y="2240925"/>
            <a:ext cx="5486400" cy="2743200"/>
          </a:xfrm>
          <a:prstGeom prst="rect">
            <a:avLst/>
          </a:prstGeom>
        </p:spPr>
      </p:pic>
    </p:spTree>
    <p:extLst>
      <p:ext uri="{BB962C8B-B14F-4D97-AF65-F5344CB8AC3E}">
        <p14:creationId xmlns:p14="http://schemas.microsoft.com/office/powerpoint/2010/main" val="102346035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2685</TotalTime>
  <Words>415</Words>
  <Application>Microsoft Office PowerPoint</Application>
  <PresentationFormat>Widescreen</PresentationFormat>
  <Paragraphs>51</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Berlin Sans FB</vt:lpstr>
      <vt:lpstr>Berlin Sans FB Demi</vt:lpstr>
      <vt:lpstr>Calibri</vt:lpstr>
      <vt:lpstr>Calibri Light</vt:lpstr>
      <vt:lpstr>Office Theme</vt:lpstr>
      <vt:lpstr> Computer System Servicing</vt:lpstr>
      <vt:lpstr>Command Prompt</vt:lpstr>
      <vt:lpstr>Command Prompt</vt:lpstr>
      <vt:lpstr>Create Bootable USB Drive using Command Prompt (CMD)</vt:lpstr>
      <vt:lpstr>Create Bootable USB Drive using Command Prompt (CMD)</vt:lpstr>
      <vt:lpstr>Create Bootable USB Drive using Command Prompt (CMD)</vt:lpstr>
      <vt:lpstr>Create Bootable USB Drive using Command Prompt (CMD)</vt:lpstr>
      <vt:lpstr>Create Bootable USB Drive using Command Prompt (CMD)</vt:lpstr>
      <vt:lpstr>Create Bootable USB Drive using Command Prompt (CMD)</vt:lpstr>
      <vt:lpstr>Create Bootable USB Drive using Command Prompt (CMD)</vt:lpstr>
      <vt:lpstr>Create Bootable USB Drive using Command Prompt (CMD)</vt:lpstr>
      <vt:lpstr>Create Bootable USB Drive using Command Prompt (CMD)</vt:lpstr>
      <vt:lpstr>Create Bootable USB Drive using Command Prompt (CMD)</vt:lpstr>
      <vt:lpstr>Create Bootable USB Drive using Command Prompt (CMD)</vt:lpstr>
      <vt:lpstr>Create Bootable USB Drive using Command Prompt (CMD)</vt:lpstr>
      <vt:lpstr>Create Bootable USB Drive using Command Prompt (CMD)</vt:lpstr>
      <vt:lpstr>Create Bootable USB Drive using Command Prompt (CMD)</vt:lpstr>
      <vt:lpstr>Create Bootable USB Drive using Command Prompt (CMD)</vt:lpstr>
      <vt:lpstr>Create Bootable USB Drive using Command Prompt (CMD)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classroom &amp; Gmeet plugins and apps</dc:title>
  <dc:creator>Sharmaine Esquilla</dc:creator>
  <cp:lastModifiedBy>Elger David</cp:lastModifiedBy>
  <cp:revision>204</cp:revision>
  <dcterms:created xsi:type="dcterms:W3CDTF">2020-08-26T02:25:51Z</dcterms:created>
  <dcterms:modified xsi:type="dcterms:W3CDTF">2022-11-02T09:09:20Z</dcterms:modified>
</cp:coreProperties>
</file>