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81"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Overlock"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nidSqKGwZOrsfoaLX8h+XzPuY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30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7734" y="1648495"/>
            <a:ext cx="9916733" cy="178050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Overlock"/>
              <a:buNone/>
            </a:pPr>
            <a:r>
              <a:rPr lang="en-US" sz="4400" dirty="0">
                <a:latin typeface="Overlock"/>
                <a:ea typeface="Overlock"/>
                <a:cs typeface="Overlock"/>
                <a:sym typeface="Overlock"/>
              </a:rPr>
              <a:t>Computer System Servicing</a:t>
            </a:r>
            <a:endParaRPr sz="4400" dirty="0">
              <a:latin typeface="Overlock"/>
              <a:ea typeface="Overlock"/>
              <a:cs typeface="Overlock"/>
              <a:sym typeface="Overlock"/>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74" name="Google Shape;174;p15"/>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8.	Hold the components on the edges and do not touch the Integrated Circuit (IC).</a:t>
            </a:r>
            <a:endParaRPr/>
          </a:p>
        </p:txBody>
      </p:sp>
      <p:pic>
        <p:nvPicPr>
          <p:cNvPr id="175" name="Google Shape;175;p15"/>
          <p:cNvPicPr preferRelativeResize="0"/>
          <p:nvPr/>
        </p:nvPicPr>
        <p:blipFill rotWithShape="1">
          <a:blip r:embed="rId3">
            <a:alphaModFix/>
          </a:blip>
          <a:srcRect/>
          <a:stretch/>
        </p:blipFill>
        <p:spPr>
          <a:xfrm>
            <a:off x="2625958" y="3170681"/>
            <a:ext cx="6400800" cy="295421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81" name="Google Shape;181;p16"/>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9.	Always wear personal protective equipment (PPE) in accordance with the organization’s OHS procedures and practices.</a:t>
            </a:r>
            <a:endParaRPr/>
          </a:p>
        </p:txBody>
      </p:sp>
      <p:pic>
        <p:nvPicPr>
          <p:cNvPr id="182" name="Google Shape;182;p16"/>
          <p:cNvPicPr preferRelativeResize="0"/>
          <p:nvPr/>
        </p:nvPicPr>
        <p:blipFill rotWithShape="1">
          <a:blip r:embed="rId3">
            <a:alphaModFix/>
          </a:blip>
          <a:srcRect/>
          <a:stretch/>
        </p:blipFill>
        <p:spPr>
          <a:xfrm>
            <a:off x="3311758" y="3280759"/>
            <a:ext cx="5029200" cy="33595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88" name="Google Shape;188;p17"/>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10.	Make sure that the pins are properly aligned when connecting a cable / connector.</a:t>
            </a:r>
            <a:endParaRPr/>
          </a:p>
        </p:txBody>
      </p:sp>
      <p:pic>
        <p:nvPicPr>
          <p:cNvPr id="189" name="Google Shape;189;p17"/>
          <p:cNvPicPr preferRelativeResize="0"/>
          <p:nvPr/>
        </p:nvPicPr>
        <p:blipFill rotWithShape="1">
          <a:blip r:embed="rId3">
            <a:alphaModFix/>
          </a:blip>
          <a:srcRect/>
          <a:stretch/>
        </p:blipFill>
        <p:spPr>
          <a:xfrm>
            <a:off x="3083158" y="3170681"/>
            <a:ext cx="5486400" cy="36218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95" name="Google Shape;195;p18"/>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11.	Contingency measures during workplace accidents, fire and other emergencies are recognized.</a:t>
            </a:r>
            <a:endParaRPr/>
          </a:p>
        </p:txBody>
      </p:sp>
      <p:pic>
        <p:nvPicPr>
          <p:cNvPr id="196" name="Google Shape;196;p18"/>
          <p:cNvPicPr preferRelativeResize="0"/>
          <p:nvPr/>
        </p:nvPicPr>
        <p:blipFill rotWithShape="1">
          <a:blip r:embed="rId3">
            <a:alphaModFix/>
          </a:blip>
          <a:srcRect t="8074" b="15305"/>
          <a:stretch/>
        </p:blipFill>
        <p:spPr>
          <a:xfrm>
            <a:off x="3540358" y="2987900"/>
            <a:ext cx="4572000" cy="377979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202" name="Google Shape;202;p19"/>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12.	Use brush, compressed air or blower in cleaning the computer system.</a:t>
            </a:r>
            <a:endParaRPr/>
          </a:p>
        </p:txBody>
      </p:sp>
      <p:pic>
        <p:nvPicPr>
          <p:cNvPr id="203" name="Google Shape;203;p19"/>
          <p:cNvPicPr preferRelativeResize="0"/>
          <p:nvPr/>
        </p:nvPicPr>
        <p:blipFill rotWithShape="1">
          <a:blip r:embed="rId3">
            <a:alphaModFix/>
          </a:blip>
          <a:srcRect/>
          <a:stretch/>
        </p:blipFill>
        <p:spPr>
          <a:xfrm>
            <a:off x="3540358" y="3170681"/>
            <a:ext cx="4572000" cy="349581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p:nvPr/>
        </p:nvSpPr>
        <p:spPr>
          <a:xfrm>
            <a:off x="2711429" y="2684000"/>
            <a:ext cx="738734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Calibri"/>
                <a:ea typeface="Calibri"/>
                <a:cs typeface="Calibri"/>
                <a:sym typeface="Calibri"/>
              </a:rPr>
              <a:t>Assignment # 1</a:t>
            </a: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177438" y="351463"/>
            <a:ext cx="3225335"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dirty="0">
                <a:solidFill>
                  <a:schemeClr val="accent1"/>
                </a:solidFill>
                <a:latin typeface="Calibri"/>
                <a:ea typeface="Calibri"/>
                <a:cs typeface="Calibri"/>
                <a:sym typeface="Calibri"/>
              </a:rPr>
              <a:t>Direction:</a:t>
            </a:r>
            <a:endParaRPr sz="5400" b="0" cap="none" dirty="0">
              <a:solidFill>
                <a:schemeClr val="accent1"/>
              </a:solidFill>
              <a:latin typeface="Calibri"/>
              <a:ea typeface="Calibri"/>
              <a:cs typeface="Calibri"/>
              <a:sym typeface="Calibri"/>
            </a:endParaRPr>
          </a:p>
        </p:txBody>
      </p:sp>
      <p:sp>
        <p:nvSpPr>
          <p:cNvPr id="214" name="Google Shape;214;p21"/>
          <p:cNvSpPr/>
          <p:nvPr/>
        </p:nvSpPr>
        <p:spPr>
          <a:xfrm>
            <a:off x="177437" y="1508227"/>
            <a:ext cx="11615495" cy="42472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Calibri"/>
                <a:ea typeface="Calibri"/>
                <a:cs typeface="Calibri"/>
                <a:sym typeface="Calibri"/>
              </a:rPr>
              <a:t>Write at least three (3) household </a:t>
            </a:r>
            <a:endParaRPr sz="5400" dirty="0">
              <a:solidFill>
                <a:schemeClr val="accent1"/>
              </a:solidFill>
              <a:latin typeface="Calibri"/>
              <a:ea typeface="Calibri"/>
              <a:cs typeface="Calibri"/>
              <a:sym typeface="Calibri"/>
            </a:endParaRPr>
          </a:p>
          <a:p>
            <a:pPr marL="0" marR="0" lvl="0" indent="0" algn="ctr" rtl="0">
              <a:spcBef>
                <a:spcPts val="0"/>
              </a:spcBef>
              <a:spcAft>
                <a:spcPts val="0"/>
              </a:spcAft>
              <a:buNone/>
            </a:pPr>
            <a:r>
              <a:rPr lang="en-US" sz="5400" dirty="0">
                <a:solidFill>
                  <a:schemeClr val="accent1"/>
                </a:solidFill>
                <a:latin typeface="Calibri"/>
                <a:ea typeface="Calibri"/>
                <a:cs typeface="Calibri"/>
                <a:sym typeface="Calibri"/>
              </a:rPr>
              <a:t>activities that will lead to an accident </a:t>
            </a:r>
            <a:endParaRPr dirty="0"/>
          </a:p>
          <a:p>
            <a:pPr algn="ctr"/>
            <a:r>
              <a:rPr lang="en-US" sz="5400" dirty="0">
                <a:solidFill>
                  <a:schemeClr val="accent1"/>
                </a:solidFill>
                <a:latin typeface="Calibri"/>
                <a:ea typeface="Calibri"/>
                <a:cs typeface="Calibri"/>
                <a:sym typeface="Calibri"/>
              </a:rPr>
              <a:t>if not properly executed. How this accident will be prevented?</a:t>
            </a:r>
            <a:endParaRPr lang="en-US" sz="5400" b="0" cap="none" dirty="0">
              <a:solidFill>
                <a:schemeClr val="accent1"/>
              </a:solidFill>
              <a:latin typeface="Calibri"/>
              <a:ea typeface="Calibri"/>
              <a:cs typeface="Calibri"/>
              <a:sym typeface="Calibri"/>
            </a:endParaRPr>
          </a:p>
          <a:p>
            <a:pPr marL="0" marR="0" lvl="0" indent="0" algn="ctr" rtl="0">
              <a:spcBef>
                <a:spcPts val="0"/>
              </a:spcBef>
              <a:spcAft>
                <a:spcPts val="0"/>
              </a:spcAft>
              <a:buNone/>
            </a:pP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p:nvPr/>
        </p:nvSpPr>
        <p:spPr>
          <a:xfrm>
            <a:off x="3651784" y="2505711"/>
            <a:ext cx="488843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dirty="0">
                <a:solidFill>
                  <a:schemeClr val="accent1"/>
                </a:solidFill>
                <a:latin typeface="Calibri"/>
                <a:ea typeface="Calibri"/>
                <a:cs typeface="Calibri"/>
                <a:sym typeface="Calibri"/>
              </a:rPr>
              <a:t>THANK YOU!!!</a:t>
            </a:r>
            <a:endParaRPr sz="5400" b="0" cap="none"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18198251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Occupational Health and Safety (OHS)</a:t>
            </a:r>
            <a:endParaRPr sz="5400">
              <a:latin typeface="Overlock"/>
              <a:ea typeface="Overlock"/>
              <a:cs typeface="Overlock"/>
              <a:sym typeface="Overlock"/>
            </a:endParaRPr>
          </a:p>
        </p:txBody>
      </p:sp>
      <p:sp>
        <p:nvSpPr>
          <p:cNvPr id="119" name="Google Shape;119;p7"/>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7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Occupational Health and Safety (OHS) - is a planned system of working to prevent illness and injury where you work by recognizing and identifying hazards and risks. Health and safety procedure is the responsibility of all persons in the computer and technology industries. You must identify the hazards where you are working and decide how dangerous they are. Eliminate the hazard or modify the risk that it presents. </a:t>
            </a: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25" name="Google Shape;125;p8"/>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Do not work alone so that there’s someone who can take care of you in case of emergency.</a:t>
            </a:r>
            <a:endParaRPr/>
          </a:p>
        </p:txBody>
      </p:sp>
      <p:pic>
        <p:nvPicPr>
          <p:cNvPr id="126" name="Google Shape;126;p8"/>
          <p:cNvPicPr preferRelativeResize="0"/>
          <p:nvPr/>
        </p:nvPicPr>
        <p:blipFill rotWithShape="1">
          <a:blip r:embed="rId3">
            <a:alphaModFix/>
          </a:blip>
          <a:srcRect/>
          <a:stretch/>
        </p:blipFill>
        <p:spPr>
          <a:xfrm>
            <a:off x="2945998" y="3015598"/>
            <a:ext cx="5760720" cy="384240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32" name="Google Shape;132;p9"/>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2.	Always Power Off the computer before working on it.</a:t>
            </a:r>
            <a:endParaRPr/>
          </a:p>
        </p:txBody>
      </p:sp>
      <p:pic>
        <p:nvPicPr>
          <p:cNvPr id="133" name="Google Shape;133;p9"/>
          <p:cNvPicPr preferRelativeResize="0"/>
          <p:nvPr/>
        </p:nvPicPr>
        <p:blipFill rotWithShape="1">
          <a:blip r:embed="rId3">
            <a:alphaModFix/>
          </a:blip>
          <a:srcRect/>
          <a:stretch/>
        </p:blipFill>
        <p:spPr>
          <a:xfrm>
            <a:off x="3540358" y="3170681"/>
            <a:ext cx="4572000" cy="30424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39" name="Google Shape;139;p10"/>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8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3.	Take away any liquid near your working area to avoid getting electrocuted or accidentally damaging computer parts.</a:t>
            </a:r>
            <a:endParaRPr sz="3700">
              <a:solidFill>
                <a:schemeClr val="dk1"/>
              </a:solidFill>
              <a:latin typeface="Overlock"/>
              <a:ea typeface="Overlock"/>
              <a:cs typeface="Overlock"/>
              <a:sym typeface="Overlock"/>
            </a:endParaRPr>
          </a:p>
        </p:txBody>
      </p:sp>
      <p:pic>
        <p:nvPicPr>
          <p:cNvPr id="140" name="Google Shape;140;p10"/>
          <p:cNvPicPr preferRelativeResize="0"/>
          <p:nvPr/>
        </p:nvPicPr>
        <p:blipFill rotWithShape="1">
          <a:blip r:embed="rId3">
            <a:alphaModFix/>
          </a:blip>
          <a:srcRect/>
          <a:stretch/>
        </p:blipFill>
        <p:spPr>
          <a:xfrm>
            <a:off x="3540358" y="3250762"/>
            <a:ext cx="4572000" cy="304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46" name="Google Shape;146;p11"/>
          <p:cNvSpPr txBox="1"/>
          <p:nvPr/>
        </p:nvSpPr>
        <p:spPr>
          <a:xfrm>
            <a:off x="568558" y="1712891"/>
            <a:ext cx="10515600" cy="896898"/>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4.	Be careful with tools that may cause short circuit.</a:t>
            </a:r>
            <a:endParaRPr/>
          </a:p>
        </p:txBody>
      </p:sp>
      <p:pic>
        <p:nvPicPr>
          <p:cNvPr id="147" name="Google Shape;147;p11"/>
          <p:cNvPicPr preferRelativeResize="0"/>
          <p:nvPr/>
        </p:nvPicPr>
        <p:blipFill rotWithShape="1">
          <a:blip r:embed="rId3">
            <a:alphaModFix/>
          </a:blip>
          <a:srcRect l="12985" r="12239"/>
          <a:stretch/>
        </p:blipFill>
        <p:spPr>
          <a:xfrm>
            <a:off x="3083158" y="2609789"/>
            <a:ext cx="5486400" cy="41271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53" name="Google Shape;153;p12"/>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5.	Always ground or discharge yourself before touching any parts of the computer.</a:t>
            </a:r>
            <a:endParaRPr/>
          </a:p>
        </p:txBody>
      </p:sp>
      <p:pic>
        <p:nvPicPr>
          <p:cNvPr id="154" name="Google Shape;154;p12"/>
          <p:cNvPicPr preferRelativeResize="0"/>
          <p:nvPr/>
        </p:nvPicPr>
        <p:blipFill rotWithShape="1">
          <a:blip r:embed="rId3">
            <a:alphaModFix/>
          </a:blip>
          <a:srcRect/>
          <a:stretch/>
        </p:blipFill>
        <p:spPr>
          <a:xfrm>
            <a:off x="3083158" y="3170681"/>
            <a:ext cx="5486400" cy="2743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60" name="Google Shape;160;p13"/>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6.	Do not use excessive force if thing don’t quite slip into place.</a:t>
            </a:r>
            <a:endParaRPr/>
          </a:p>
        </p:txBody>
      </p:sp>
      <p:pic>
        <p:nvPicPr>
          <p:cNvPr id="161" name="Google Shape;161;p13"/>
          <p:cNvPicPr preferRelativeResize="0"/>
          <p:nvPr/>
        </p:nvPicPr>
        <p:blipFill rotWithShape="1">
          <a:blip r:embed="rId3">
            <a:alphaModFix/>
          </a:blip>
          <a:srcRect/>
          <a:stretch/>
        </p:blipFill>
        <p:spPr>
          <a:xfrm>
            <a:off x="3540358" y="3170681"/>
            <a:ext cx="4572000" cy="305180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4"/>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Occupational Health and Safety (OHS)</a:t>
            </a:r>
            <a:endParaRPr sz="4860">
              <a:latin typeface="Overlock"/>
              <a:ea typeface="Overlock"/>
              <a:cs typeface="Overlock"/>
              <a:sym typeface="Overlock"/>
            </a:endParaRPr>
          </a:p>
        </p:txBody>
      </p:sp>
      <p:sp>
        <p:nvSpPr>
          <p:cNvPr id="167" name="Google Shape;167;p14"/>
          <p:cNvSpPr txBox="1"/>
          <p:nvPr/>
        </p:nvSpPr>
        <p:spPr>
          <a:xfrm>
            <a:off x="568558" y="1712891"/>
            <a:ext cx="10515600" cy="145779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7.	Clean the area before and after using it to maintain sanitation and prevent accidents.</a:t>
            </a:r>
            <a:endParaRPr/>
          </a:p>
        </p:txBody>
      </p:sp>
      <p:pic>
        <p:nvPicPr>
          <p:cNvPr id="168" name="Google Shape;168;p14"/>
          <p:cNvPicPr preferRelativeResize="0"/>
          <p:nvPr/>
        </p:nvPicPr>
        <p:blipFill rotWithShape="1">
          <a:blip r:embed="rId3">
            <a:alphaModFix/>
          </a:blip>
          <a:srcRect/>
          <a:stretch/>
        </p:blipFill>
        <p:spPr>
          <a:xfrm>
            <a:off x="3494638" y="3170681"/>
            <a:ext cx="4663440" cy="310330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411</Words>
  <Application>Microsoft Office PowerPoint</Application>
  <PresentationFormat>Widescreen</PresentationFormat>
  <Paragraphs>33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Overlock</vt:lpstr>
      <vt:lpstr>Office Theme</vt:lpstr>
      <vt:lpstr>Computer System Servicing</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Occupational Health and Safety (OHS)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JDVP Training Computer System Servicing</dc:title>
  <dc:creator>Sharmaine Esquilla</dc:creator>
  <cp:lastModifiedBy>ELGER DAVID</cp:lastModifiedBy>
  <cp:revision>3</cp:revision>
  <dcterms:created xsi:type="dcterms:W3CDTF">2020-08-26T02:25:51Z</dcterms:created>
  <dcterms:modified xsi:type="dcterms:W3CDTF">2023-09-04T05:23:53Z</dcterms:modified>
</cp:coreProperties>
</file>